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-677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33229C1-5DFC-4BE2-BAA9-C0915AF17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477296"/>
            <a:ext cx="11454580" cy="3329581"/>
          </a:xfrm>
          <a:effectLst>
            <a:glow rad="228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555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anchor="t"/>
          <a:lstStyle/>
          <a:p>
            <a:pPr algn="ctr">
              <a:lnSpc>
                <a:spcPct val="150000"/>
              </a:lnSpc>
            </a:pPr>
            <a:r>
              <a:rPr lang="en-US" altLang="zh-CN" sz="4000" dirty="0">
                <a:solidFill>
                  <a:srgbClr val="00B050"/>
                </a:solidFill>
              </a:rPr>
              <a:t>E-630R</a:t>
            </a:r>
            <a:r>
              <a:rPr lang="zh-CN" altLang="en-US" sz="4000" dirty="0" smtClean="0">
                <a:solidFill>
                  <a:srgbClr val="00B050"/>
                </a:solidFill>
              </a:rPr>
              <a:t>重沸器换热效果降低</a:t>
            </a:r>
            <a:r>
              <a:rPr lang="en-US" altLang="zh-CN" sz="4000" dirty="0" smtClean="0">
                <a:solidFill>
                  <a:srgbClr val="00B050"/>
                </a:solidFill>
              </a:rPr>
              <a:t/>
            </a:r>
            <a:br>
              <a:rPr lang="en-US" altLang="zh-CN" sz="4000" dirty="0" smtClean="0">
                <a:solidFill>
                  <a:srgbClr val="00B050"/>
                </a:solidFill>
              </a:rPr>
            </a:br>
            <a:r>
              <a:rPr lang="zh-CN" altLang="en-US" sz="4000" dirty="0" smtClean="0">
                <a:solidFill>
                  <a:srgbClr val="00B050"/>
                </a:solidFill>
              </a:rPr>
              <a:t>引起饱和</a:t>
            </a:r>
            <a:r>
              <a:rPr lang="zh-CN" altLang="en-US" sz="4000" dirty="0">
                <a:solidFill>
                  <a:srgbClr val="00B050"/>
                </a:solidFill>
              </a:rPr>
              <a:t>液化气</a:t>
            </a:r>
            <a:r>
              <a:rPr lang="en-US" altLang="zh-CN" sz="4000" dirty="0" smtClean="0">
                <a:solidFill>
                  <a:srgbClr val="00B050"/>
                </a:solidFill>
              </a:rPr>
              <a:t>C2</a:t>
            </a:r>
            <a:r>
              <a:rPr lang="zh-CN" altLang="en-US" sz="4000" dirty="0" smtClean="0">
                <a:solidFill>
                  <a:srgbClr val="00B050"/>
                </a:solidFill>
              </a:rPr>
              <a:t>指标不合格情景模拟</a:t>
            </a:r>
            <a:r>
              <a:rPr lang="en-US" altLang="zh-CN" sz="4000" dirty="0" smtClean="0">
                <a:solidFill>
                  <a:srgbClr val="00B050"/>
                </a:solidFill>
              </a:rPr>
              <a:t/>
            </a:r>
            <a:br>
              <a:rPr lang="en-US" altLang="zh-CN" sz="4000" dirty="0" smtClean="0">
                <a:solidFill>
                  <a:srgbClr val="00B050"/>
                </a:solidFill>
              </a:rPr>
            </a:br>
            <a:r>
              <a:rPr lang="en-US" altLang="zh-CN" sz="4000" dirty="0" smtClean="0">
                <a:solidFill>
                  <a:srgbClr val="00B050"/>
                </a:solidFill>
              </a:rPr>
              <a:t/>
            </a:r>
            <a:br>
              <a:rPr lang="en-US" altLang="zh-CN" sz="4000" dirty="0" smtClean="0">
                <a:solidFill>
                  <a:srgbClr val="00B050"/>
                </a:solidFill>
              </a:rPr>
            </a:br>
            <a:r>
              <a:rPr lang="zh-CN" altLang="en-US" sz="4000" dirty="0" smtClean="0">
                <a:solidFill>
                  <a:srgbClr val="00B050"/>
                </a:solidFill>
              </a:rPr>
              <a:t>炼油一部二班</a:t>
            </a:r>
            <a:endParaRPr lang="zh-CN" alt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11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31129C-1BE6-4575-A83F-3261266181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5042" y="678426"/>
            <a:ext cx="10419907" cy="55947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接调度</a:t>
            </a:r>
            <a:r>
              <a:rPr lang="zh-CN" altLang="en-US" dirty="0" smtClean="0"/>
              <a:t>通知：饱和</a:t>
            </a:r>
            <a:r>
              <a:rPr lang="zh-CN" altLang="en-US" dirty="0"/>
              <a:t>液化气</a:t>
            </a:r>
            <a:r>
              <a:rPr lang="en-US" altLang="zh-CN" dirty="0"/>
              <a:t>C2</a:t>
            </a:r>
            <a:r>
              <a:rPr lang="zh-CN" altLang="en-US" dirty="0" smtClean="0"/>
              <a:t>含量指标超标，</a:t>
            </a:r>
            <a:r>
              <a:rPr lang="en-US" altLang="zh-CN" dirty="0" smtClean="0"/>
              <a:t>6.0%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1</a:t>
            </a:r>
            <a:r>
              <a:rPr lang="zh-CN" altLang="en-US" dirty="0" smtClean="0"/>
              <a:t>、产品流向调整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内</a:t>
            </a:r>
            <a:r>
              <a:rPr lang="zh-CN" altLang="en-US" dirty="0" smtClean="0"/>
              <a:t>操：询问调度，是否需要将净化饱和液化气改不合格罐，如需要通知炼油二部将净化饱和液化气改至不合格罐。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2</a:t>
            </a:r>
            <a:r>
              <a:rPr lang="zh-CN" altLang="en-US" dirty="0" smtClean="0"/>
              <a:t>、稳定塔检查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内操：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zh-CN" altLang="en-US" dirty="0" smtClean="0"/>
              <a:t>检查稳定塔塔顶回流及产品罐</a:t>
            </a:r>
            <a:r>
              <a:rPr lang="en-US" altLang="zh-CN" dirty="0" smtClean="0"/>
              <a:t>D-641</a:t>
            </a:r>
            <a:r>
              <a:rPr lang="zh-CN" altLang="en-US" dirty="0" smtClean="0"/>
              <a:t>压力</a:t>
            </a:r>
            <a:r>
              <a:rPr lang="en-US" altLang="zh-CN" dirty="0" smtClean="0"/>
              <a:t>PIC64401</a:t>
            </a:r>
            <a:r>
              <a:rPr lang="zh-CN" altLang="en-US" dirty="0" smtClean="0"/>
              <a:t>和稳定塔顶冷后温度</a:t>
            </a:r>
            <a:r>
              <a:rPr lang="en-US" altLang="zh-CN" dirty="0" smtClean="0"/>
              <a:t>TIC64301</a:t>
            </a:r>
            <a:r>
              <a:rPr lang="zh-CN" altLang="en-US" dirty="0" smtClean="0"/>
              <a:t>，分别为</a:t>
            </a:r>
            <a:r>
              <a:rPr lang="en-US" altLang="zh-CN" dirty="0" smtClean="0"/>
              <a:t>30</a:t>
            </a:r>
            <a:r>
              <a:rPr lang="en-US" altLang="zh-CN" dirty="0" smtClean="0">
                <a:latin typeface="宋体"/>
                <a:ea typeface="宋体"/>
              </a:rPr>
              <a:t>℃</a:t>
            </a:r>
            <a:r>
              <a:rPr lang="zh-CN" altLang="en-US" dirty="0" smtClean="0">
                <a:latin typeface="宋体"/>
                <a:ea typeface="宋体"/>
              </a:rPr>
              <a:t>和</a:t>
            </a:r>
            <a:r>
              <a:rPr lang="en-US" altLang="zh-CN" dirty="0" smtClean="0">
                <a:latin typeface="宋体"/>
                <a:ea typeface="宋体"/>
              </a:rPr>
              <a:t>1.0MPa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CN" altLang="en-US" dirty="0" smtClean="0"/>
              <a:t>检查轻烃进料总量：混合石脑油</a:t>
            </a:r>
            <a:r>
              <a:rPr lang="en-US" altLang="zh-CN" dirty="0" smtClean="0"/>
              <a:t>FI64901+</a:t>
            </a:r>
            <a:r>
              <a:rPr lang="zh-CN" altLang="en-US" dirty="0" smtClean="0"/>
              <a:t>常顶石脑油</a:t>
            </a:r>
            <a:r>
              <a:rPr lang="en-US" altLang="zh-CN" dirty="0" smtClean="0"/>
              <a:t>+</a:t>
            </a:r>
            <a:r>
              <a:rPr lang="zh-CN" altLang="en-US" dirty="0" smtClean="0"/>
              <a:t>初顶石脑油均值总和，或者稳定石脑油流量</a:t>
            </a:r>
            <a:r>
              <a:rPr lang="en-US" altLang="zh-CN" dirty="0" smtClean="0"/>
              <a:t>FIC64702</a:t>
            </a:r>
            <a:r>
              <a:rPr lang="zh-CN" altLang="en-US" dirty="0" smtClean="0"/>
              <a:t>。检查相关数据的变化，是否超负荷。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6635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31129C-1BE6-4575-A83F-3261266181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2306" y="471948"/>
            <a:ext cx="10947190" cy="55947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3</a:t>
            </a:r>
            <a:r>
              <a:rPr lang="zh-CN" altLang="en-US" dirty="0" smtClean="0"/>
              <a:t>、脱吸塔参数检查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内</a:t>
            </a:r>
            <a:r>
              <a:rPr lang="zh-CN" altLang="en-US" dirty="0" smtClean="0"/>
              <a:t>操：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>
                <a:sym typeface="Wingdings" pitchFamily="2" charset="2"/>
              </a:rPr>
              <a:t>（</a:t>
            </a:r>
            <a:r>
              <a:rPr lang="en-US" altLang="zh-CN" dirty="0" smtClean="0">
                <a:sym typeface="Wingdings" pitchFamily="2" charset="2"/>
              </a:rPr>
              <a:t>1</a:t>
            </a:r>
            <a:r>
              <a:rPr lang="zh-CN" altLang="en-US" dirty="0" smtClean="0">
                <a:sym typeface="Wingdings" pitchFamily="2" charset="2"/>
              </a:rPr>
              <a:t>）</a:t>
            </a:r>
            <a:r>
              <a:rPr lang="zh-CN" altLang="en-US" dirty="0" smtClean="0"/>
              <a:t>检查</a:t>
            </a:r>
            <a:r>
              <a:rPr lang="zh-CN" altLang="en-US" dirty="0" smtClean="0"/>
              <a:t>脱吸塔塔顶温度</a:t>
            </a:r>
            <a:r>
              <a:rPr lang="en-US" altLang="zh-CN" dirty="0" smtClean="0"/>
              <a:t>TI63201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55</a:t>
            </a:r>
            <a:r>
              <a:rPr lang="en-US" altLang="zh-CN" dirty="0" smtClean="0">
                <a:latin typeface="宋体"/>
                <a:ea typeface="宋体"/>
              </a:rPr>
              <a:t>℃</a:t>
            </a:r>
            <a:r>
              <a:rPr lang="en-US" altLang="zh-CN" dirty="0" smtClean="0"/>
              <a:t> </a:t>
            </a:r>
            <a:r>
              <a:rPr lang="zh-CN" altLang="en-US" dirty="0" smtClean="0"/>
              <a:t>，无</a:t>
            </a:r>
            <a:r>
              <a:rPr lang="zh-CN" altLang="en-US" dirty="0" smtClean="0"/>
              <a:t>明显变化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CN" altLang="en-US" dirty="0" smtClean="0"/>
              <a:t>检查脱吸塔</a:t>
            </a:r>
            <a:r>
              <a:rPr lang="zh-CN" altLang="en-US" dirty="0" smtClean="0"/>
              <a:t>塔顶</a:t>
            </a:r>
            <a:r>
              <a:rPr lang="zh-CN" altLang="en-US" dirty="0" smtClean="0"/>
              <a:t>压力</a:t>
            </a:r>
            <a:r>
              <a:rPr lang="en-US" altLang="zh-CN" dirty="0" smtClean="0"/>
              <a:t>PIC63201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0.95MPa</a:t>
            </a:r>
            <a:r>
              <a:rPr lang="zh-CN" altLang="en-US" dirty="0" smtClean="0"/>
              <a:t>，</a:t>
            </a:r>
            <a:r>
              <a:rPr lang="en-US" altLang="zh-CN" dirty="0" smtClean="0"/>
              <a:t> </a:t>
            </a:r>
            <a:r>
              <a:rPr lang="zh-CN" altLang="en-US" dirty="0" smtClean="0"/>
              <a:t>无</a:t>
            </a:r>
            <a:r>
              <a:rPr lang="zh-CN" altLang="en-US" dirty="0" smtClean="0"/>
              <a:t>明显变化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）检查脱吸塔塔底温度</a:t>
            </a:r>
            <a:r>
              <a:rPr lang="en-US" altLang="zh-CN" dirty="0" smtClean="0"/>
              <a:t>TI63208</a:t>
            </a:r>
            <a:r>
              <a:rPr lang="zh-CN" altLang="en-US" dirty="0" smtClean="0"/>
              <a:t>变化趋势。较以往低</a:t>
            </a:r>
            <a:r>
              <a:rPr lang="en-US" altLang="zh-CN" dirty="0" smtClean="0"/>
              <a:t>5</a:t>
            </a:r>
            <a:r>
              <a:rPr lang="en-US" altLang="zh-CN" dirty="0" smtClean="0">
                <a:latin typeface="宋体"/>
              </a:rPr>
              <a:t>℃</a:t>
            </a:r>
            <a:r>
              <a:rPr lang="zh-CN" altLang="en-US" dirty="0" smtClean="0">
                <a:latin typeface="宋体"/>
              </a:rPr>
              <a:t>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）检查脱吸塔重沸器出口温度</a:t>
            </a:r>
            <a:r>
              <a:rPr lang="en-US" altLang="zh-CN" dirty="0" smtClean="0"/>
              <a:t>TIC63207</a:t>
            </a:r>
            <a:r>
              <a:rPr lang="zh-CN" altLang="en-US" dirty="0" smtClean="0"/>
              <a:t>。低于设定值约</a:t>
            </a:r>
            <a:r>
              <a:rPr lang="en-US" altLang="zh-CN" dirty="0" smtClean="0"/>
              <a:t>10</a:t>
            </a:r>
            <a:r>
              <a:rPr lang="en-US" altLang="zh-CN" dirty="0" smtClean="0">
                <a:latin typeface="宋体"/>
              </a:rPr>
              <a:t>℃</a:t>
            </a:r>
            <a:r>
              <a:rPr lang="zh-CN" altLang="en-US" dirty="0" smtClean="0">
                <a:latin typeface="宋体"/>
              </a:rPr>
              <a:t>。调节阀开度</a:t>
            </a:r>
            <a:r>
              <a:rPr lang="en-US" altLang="zh-CN" dirty="0" smtClean="0">
                <a:latin typeface="宋体"/>
              </a:rPr>
              <a:t>90%</a:t>
            </a:r>
            <a:r>
              <a:rPr lang="zh-CN" altLang="en-US" dirty="0" smtClean="0">
                <a:latin typeface="宋体"/>
              </a:rPr>
              <a:t>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）检查凝结水流量</a:t>
            </a:r>
            <a:r>
              <a:rPr lang="en-US" altLang="zh-CN" dirty="0" smtClean="0"/>
              <a:t>FIC63301</a:t>
            </a:r>
            <a:r>
              <a:rPr lang="zh-CN" altLang="en-US" dirty="0" smtClean="0"/>
              <a:t>。凝结水流量偏低（结合</a:t>
            </a:r>
            <a:r>
              <a:rPr lang="en-US" altLang="zh-CN" dirty="0" smtClean="0"/>
              <a:t>30</a:t>
            </a:r>
            <a:r>
              <a:rPr lang="zh-CN" altLang="en-US" dirty="0" smtClean="0"/>
              <a:t>天的长期趋势，考虑轻烃负荷高低的影响）。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）检查</a:t>
            </a:r>
            <a:r>
              <a:rPr lang="en-US" altLang="zh-CN" dirty="0" smtClean="0"/>
              <a:t>D-630</a:t>
            </a:r>
            <a:r>
              <a:rPr lang="zh-CN" altLang="en-US" dirty="0" smtClean="0"/>
              <a:t>液位变化。结合趋势变化（是否走直线）和现场液位确认，液位控制正常。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外</a:t>
            </a:r>
            <a:r>
              <a:rPr lang="zh-CN" altLang="en-US" dirty="0" smtClean="0"/>
              <a:t>操：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）确认</a:t>
            </a:r>
            <a:r>
              <a:rPr lang="en-US" altLang="zh-CN" dirty="0" smtClean="0"/>
              <a:t>TIC63207</a:t>
            </a:r>
            <a:r>
              <a:rPr lang="zh-CN" altLang="en-US" dirty="0" smtClean="0"/>
              <a:t>阀门开度与</a:t>
            </a:r>
            <a:r>
              <a:rPr lang="en-US" altLang="zh-CN" dirty="0" smtClean="0"/>
              <a:t>DCS</a:t>
            </a:r>
            <a:r>
              <a:rPr lang="zh-CN" altLang="en-US" dirty="0" smtClean="0"/>
              <a:t>指示一致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）确认</a:t>
            </a:r>
            <a:r>
              <a:rPr lang="en-US" altLang="zh-CN" dirty="0" smtClean="0"/>
              <a:t>D-630</a:t>
            </a:r>
            <a:r>
              <a:rPr lang="zh-CN" altLang="en-US" dirty="0" smtClean="0"/>
              <a:t>现场液位与</a:t>
            </a:r>
            <a:r>
              <a:rPr lang="en-US" altLang="zh-CN" dirty="0" smtClean="0"/>
              <a:t>DCS</a:t>
            </a:r>
            <a:r>
              <a:rPr lang="zh-CN" altLang="en-US" dirty="0" smtClean="0"/>
              <a:t>一致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6635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31129C-1BE6-4575-A83F-3261266181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5042" y="678426"/>
            <a:ext cx="10419907" cy="55947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1</a:t>
            </a:r>
            <a:r>
              <a:rPr lang="zh-CN" altLang="en-US" dirty="0" smtClean="0"/>
              <a:t>、稳定塔操作调整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内操</a:t>
            </a:r>
            <a:r>
              <a:rPr lang="zh-CN" altLang="en-US" dirty="0" smtClean="0"/>
              <a:t>：通过调节变频</a:t>
            </a:r>
            <a:r>
              <a:rPr lang="zh-CN" altLang="en-US" dirty="0" smtClean="0"/>
              <a:t>风机，调整</a:t>
            </a:r>
            <a:r>
              <a:rPr lang="en-US" altLang="zh-CN" dirty="0" smtClean="0"/>
              <a:t>TIC64301</a:t>
            </a:r>
            <a:r>
              <a:rPr lang="zh-CN" altLang="en-US" dirty="0" smtClean="0"/>
              <a:t>温度较低至近</a:t>
            </a:r>
            <a:r>
              <a:rPr lang="en-US" altLang="zh-CN" dirty="0" smtClean="0"/>
              <a:t>40</a:t>
            </a:r>
            <a:r>
              <a:rPr lang="en-US" altLang="zh-CN" dirty="0" smtClean="0">
                <a:latin typeface="宋体"/>
              </a:rPr>
              <a:t>℃</a:t>
            </a:r>
            <a:r>
              <a:rPr lang="zh-CN" altLang="en-US" dirty="0" smtClean="0">
                <a:latin typeface="宋体"/>
              </a:rPr>
              <a:t>左右。</a:t>
            </a:r>
            <a:r>
              <a:rPr lang="zh-CN" altLang="en-US" dirty="0" smtClean="0"/>
              <a:t>适当降低</a:t>
            </a:r>
            <a:r>
              <a:rPr lang="en-US" altLang="zh-CN" dirty="0" smtClean="0"/>
              <a:t>PIC64401</a:t>
            </a:r>
            <a:r>
              <a:rPr lang="zh-CN" altLang="en-US" dirty="0" smtClean="0"/>
              <a:t>，但最低不宜超过</a:t>
            </a:r>
            <a:r>
              <a:rPr lang="en-US" altLang="zh-CN" dirty="0" smtClean="0"/>
              <a:t>8.0MPa</a:t>
            </a:r>
            <a:r>
              <a:rPr lang="zh-CN" altLang="en-US" dirty="0" smtClean="0"/>
              <a:t>，防止液化气泵</a:t>
            </a:r>
            <a:r>
              <a:rPr lang="en-US" altLang="zh-CN" dirty="0" smtClean="0"/>
              <a:t>P-641</a:t>
            </a:r>
            <a:r>
              <a:rPr lang="zh-CN" altLang="en-US" dirty="0" smtClean="0"/>
              <a:t>抽空。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内</a:t>
            </a:r>
            <a:r>
              <a:rPr lang="zh-CN" altLang="en-US" dirty="0" smtClean="0"/>
              <a:t>操：调整</a:t>
            </a:r>
            <a:r>
              <a:rPr lang="en-US" altLang="zh-CN" dirty="0" smtClean="0"/>
              <a:t>TIC64301</a:t>
            </a:r>
            <a:r>
              <a:rPr lang="zh-CN" altLang="en-US" dirty="0" smtClean="0"/>
              <a:t>和</a:t>
            </a:r>
            <a:r>
              <a:rPr lang="en-US" altLang="zh-CN" dirty="0" smtClean="0"/>
              <a:t>PIC64401</a:t>
            </a:r>
            <a:r>
              <a:rPr lang="zh-CN" altLang="en-US" dirty="0" smtClean="0"/>
              <a:t>后，将</a:t>
            </a:r>
            <a:r>
              <a:rPr lang="en-US" altLang="zh-CN" dirty="0" smtClean="0"/>
              <a:t>D-641</a:t>
            </a:r>
            <a:r>
              <a:rPr lang="zh-CN" altLang="en-US" dirty="0" smtClean="0"/>
              <a:t>液位拉低至</a:t>
            </a:r>
            <a:r>
              <a:rPr lang="en-US" altLang="zh-CN" dirty="0" smtClean="0"/>
              <a:t>20%</a:t>
            </a:r>
            <a:r>
              <a:rPr lang="zh-CN" altLang="en-US" dirty="0" smtClean="0"/>
              <a:t>控制。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外</a:t>
            </a:r>
            <a:r>
              <a:rPr lang="zh-CN" altLang="en-US" dirty="0" smtClean="0"/>
              <a:t>操：调整</a:t>
            </a:r>
            <a:r>
              <a:rPr lang="en-US" altLang="zh-CN" dirty="0" smtClean="0"/>
              <a:t>1</a:t>
            </a:r>
            <a:r>
              <a:rPr lang="zh-CN" altLang="en-US" dirty="0" smtClean="0"/>
              <a:t>小时后，在</a:t>
            </a:r>
            <a:r>
              <a:rPr lang="en-US" altLang="zh-CN" dirty="0" smtClean="0"/>
              <a:t>P-641</a:t>
            </a:r>
            <a:r>
              <a:rPr lang="zh-CN" altLang="en-US" dirty="0" smtClean="0"/>
              <a:t>出口采液化气样，送质检分析液化气</a:t>
            </a:r>
            <a:r>
              <a:rPr lang="en-US" altLang="zh-CN" dirty="0" smtClean="0"/>
              <a:t>C2</a:t>
            </a:r>
            <a:r>
              <a:rPr lang="zh-CN" altLang="en-US" dirty="0" smtClean="0"/>
              <a:t>指标。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内</a:t>
            </a:r>
            <a:r>
              <a:rPr lang="zh-CN" altLang="en-US" dirty="0" smtClean="0"/>
              <a:t>操：加样分析</a:t>
            </a:r>
            <a:r>
              <a:rPr lang="en-US" altLang="zh-CN" dirty="0" smtClean="0"/>
              <a:t>D-641</a:t>
            </a:r>
            <a:r>
              <a:rPr lang="zh-CN" altLang="en-US" dirty="0" smtClean="0"/>
              <a:t>液化气</a:t>
            </a:r>
            <a:r>
              <a:rPr lang="en-US" altLang="zh-CN" dirty="0" smtClean="0"/>
              <a:t>C2</a:t>
            </a:r>
            <a:r>
              <a:rPr lang="zh-CN" altLang="en-US" dirty="0" smtClean="0"/>
              <a:t>含量</a:t>
            </a:r>
            <a:r>
              <a:rPr lang="en-US" altLang="zh-CN" dirty="0" smtClean="0"/>
              <a:t>5.5%</a:t>
            </a:r>
            <a:r>
              <a:rPr lang="zh-CN" altLang="en-US" dirty="0" smtClean="0"/>
              <a:t>仍然不合格，</a:t>
            </a:r>
            <a:r>
              <a:rPr lang="en-US" altLang="zh-CN" dirty="0" smtClean="0"/>
              <a:t> TIC64301</a:t>
            </a:r>
            <a:r>
              <a:rPr lang="zh-CN" altLang="en-US" dirty="0" smtClean="0"/>
              <a:t>和</a:t>
            </a:r>
            <a:r>
              <a:rPr lang="en-US" altLang="zh-CN" dirty="0" smtClean="0"/>
              <a:t>PIC64401</a:t>
            </a:r>
            <a:r>
              <a:rPr lang="zh-CN" altLang="en-US" dirty="0" smtClean="0"/>
              <a:t>无调整调整空间。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2</a:t>
            </a:r>
            <a:r>
              <a:rPr lang="zh-CN" altLang="en-US" dirty="0" smtClean="0"/>
              <a:t>、脱吸塔、稳定塔操作调整</a:t>
            </a:r>
            <a:endParaRPr lang="en-US" altLang="zh-CN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内</a:t>
            </a:r>
            <a:r>
              <a:rPr lang="zh-CN" altLang="en-US" dirty="0" smtClean="0"/>
              <a:t>操：适当提高脱吸塔塔顶温度至</a:t>
            </a:r>
            <a:r>
              <a:rPr lang="en-US" altLang="zh-CN" dirty="0" smtClean="0"/>
              <a:t>60-62</a:t>
            </a:r>
            <a:r>
              <a:rPr lang="en-US" altLang="zh-CN" dirty="0" smtClean="0">
                <a:latin typeface="宋体"/>
              </a:rPr>
              <a:t>℃</a:t>
            </a:r>
            <a:r>
              <a:rPr lang="zh-CN" altLang="en-US" dirty="0" smtClean="0">
                <a:latin typeface="宋体"/>
              </a:rPr>
              <a:t>。适当降低脱吸塔塔顶压力至</a:t>
            </a:r>
            <a:r>
              <a:rPr lang="en-US" altLang="zh-CN" dirty="0" smtClean="0">
                <a:latin typeface="宋体"/>
              </a:rPr>
              <a:t>0.85MPa</a:t>
            </a:r>
            <a:r>
              <a:rPr lang="zh-CN" altLang="en-US" dirty="0" smtClean="0">
                <a:latin typeface="宋体"/>
              </a:rPr>
              <a:t>。</a:t>
            </a:r>
            <a:endParaRPr lang="en-US" altLang="zh-CN" dirty="0" smtClean="0">
              <a:latin typeface="宋体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宋体"/>
              </a:rPr>
              <a:t>内</a:t>
            </a:r>
            <a:r>
              <a:rPr lang="zh-CN" altLang="en-US" dirty="0" smtClean="0">
                <a:latin typeface="宋体"/>
              </a:rPr>
              <a:t>操：适当降低稳定塔进料温度，减少</a:t>
            </a:r>
            <a:r>
              <a:rPr lang="en-US" altLang="zh-CN" dirty="0" smtClean="0">
                <a:latin typeface="宋体"/>
              </a:rPr>
              <a:t>E-645</a:t>
            </a:r>
            <a:r>
              <a:rPr lang="zh-CN" altLang="en-US" dirty="0" smtClean="0">
                <a:latin typeface="宋体"/>
              </a:rPr>
              <a:t>取热，提高脱吸塔进料温度。</a:t>
            </a:r>
            <a:endParaRPr lang="en-US" altLang="zh-CN" dirty="0" smtClean="0">
              <a:latin typeface="宋体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宋体"/>
              </a:rPr>
              <a:t>内、外操：控制好稳定塔重沸器出口温度，如温度不够，可适当开常二中</a:t>
            </a:r>
            <a:r>
              <a:rPr lang="en-US" altLang="zh-CN" dirty="0" smtClean="0">
                <a:latin typeface="宋体"/>
              </a:rPr>
              <a:t>E-542</a:t>
            </a:r>
            <a:r>
              <a:rPr lang="zh-CN" altLang="en-US" dirty="0" smtClean="0">
                <a:latin typeface="宋体"/>
              </a:rPr>
              <a:t>等付线，保证稳定塔热源。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6635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31129C-1BE6-4575-A83F-3261266181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5042" y="678426"/>
            <a:ext cx="10419907" cy="5594784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、加强系统的置换</a:t>
            </a:r>
            <a:endParaRPr lang="en-US" altLang="zh-CN" dirty="0" smtClean="0"/>
          </a:p>
          <a:p>
            <a:r>
              <a:rPr lang="zh-CN" altLang="en-US" dirty="0" smtClean="0"/>
              <a:t>内操</a:t>
            </a:r>
            <a:r>
              <a:rPr lang="zh-CN" altLang="zh-CN" dirty="0" smtClean="0"/>
              <a:t>：</a:t>
            </a:r>
            <a:r>
              <a:rPr lang="en-US" altLang="zh-CN" dirty="0" smtClean="0"/>
              <a:t>D-641</a:t>
            </a:r>
            <a:r>
              <a:rPr lang="zh-CN" altLang="en-US" dirty="0" smtClean="0"/>
              <a:t>液位按照</a:t>
            </a:r>
            <a:r>
              <a:rPr lang="en-US" altLang="zh-CN" dirty="0" smtClean="0"/>
              <a:t>20%</a:t>
            </a:r>
            <a:r>
              <a:rPr lang="zh-CN" altLang="en-US" dirty="0" smtClean="0"/>
              <a:t>控制。</a:t>
            </a:r>
            <a:endParaRPr lang="en-US" altLang="zh-CN" dirty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P-641</a:t>
            </a:r>
            <a:r>
              <a:rPr lang="zh-CN" altLang="en-US" dirty="0" smtClean="0"/>
              <a:t>出口采稳定液化气样，确定调整效果。</a:t>
            </a:r>
            <a:endParaRPr lang="en-US" altLang="zh-CN" dirty="0"/>
          </a:p>
          <a:p>
            <a:r>
              <a:rPr lang="zh-CN" altLang="en-US" dirty="0" smtClean="0"/>
              <a:t>外操：所有操作调整到位后</a:t>
            </a:r>
            <a:r>
              <a:rPr lang="en-US" altLang="zh-CN" dirty="0" smtClean="0"/>
              <a:t>2</a:t>
            </a:r>
            <a:r>
              <a:rPr lang="zh-CN" altLang="en-US" dirty="0" smtClean="0"/>
              <a:t>小时，采</a:t>
            </a:r>
            <a:r>
              <a:rPr lang="en-US" altLang="zh-CN" dirty="0" smtClean="0"/>
              <a:t>P-641</a:t>
            </a:r>
            <a:r>
              <a:rPr lang="zh-CN" altLang="en-US" dirty="0" smtClean="0"/>
              <a:t>出口采稳定</a:t>
            </a:r>
            <a:r>
              <a:rPr lang="zh-CN" altLang="en-US" dirty="0" smtClean="0"/>
              <a:t>液化气送质检分析。</a:t>
            </a:r>
            <a:endParaRPr lang="en-US" altLang="zh-CN" dirty="0"/>
          </a:p>
          <a:p>
            <a:r>
              <a:rPr lang="zh-CN" altLang="en-US" dirty="0" smtClean="0"/>
              <a:t>内操：检查质检分析数据，稳定液化气</a:t>
            </a:r>
            <a:r>
              <a:rPr lang="en-US" altLang="zh-CN" dirty="0" smtClean="0"/>
              <a:t>C2</a:t>
            </a:r>
            <a:r>
              <a:rPr lang="zh-CN" altLang="en-US" dirty="0" smtClean="0"/>
              <a:t>含量</a:t>
            </a:r>
            <a:r>
              <a:rPr lang="en-US" altLang="zh-CN" dirty="0" smtClean="0"/>
              <a:t>4.5%</a:t>
            </a:r>
            <a:r>
              <a:rPr lang="zh-CN" altLang="en-US" dirty="0" smtClean="0"/>
              <a:t>，合格</a:t>
            </a:r>
            <a:r>
              <a:rPr lang="zh-CN" altLang="zh-CN" dirty="0" smtClean="0"/>
              <a:t>。</a:t>
            </a:r>
            <a:endParaRPr lang="en-US" altLang="zh-CN" dirty="0"/>
          </a:p>
          <a:p>
            <a:r>
              <a:rPr lang="zh-CN" altLang="en-US" dirty="0" smtClean="0"/>
              <a:t>外操：每</a:t>
            </a:r>
            <a:r>
              <a:rPr lang="en-US" altLang="zh-CN" dirty="0" smtClean="0"/>
              <a:t>4</a:t>
            </a:r>
            <a:r>
              <a:rPr lang="zh-CN" altLang="en-US" dirty="0" smtClean="0"/>
              <a:t>小时采样分析一次净化液化气样，直至合格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外</a:t>
            </a:r>
            <a:r>
              <a:rPr lang="zh-CN" altLang="en-US" dirty="0" smtClean="0"/>
              <a:t>操：净化液化气合格后，联系调度，协调炼油二部，将净化饱和气改至合格线（罐区、或气分装置）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6352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离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353</TotalTime>
  <Words>601</Words>
  <Application>Microsoft Office PowerPoint</Application>
  <PresentationFormat>自定义</PresentationFormat>
  <Paragraphs>35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离子</vt:lpstr>
      <vt:lpstr>E-630R重沸器换热效果降低 引起饱和液化气C2指标不合格情景模拟  炼油一部二班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E-630重沸器结垢造成饱和液化气C2不合格</dc:title>
  <dc:creator>20112684@qq.com</dc:creator>
  <cp:lastModifiedBy>dreamsummit</cp:lastModifiedBy>
  <cp:revision>33</cp:revision>
  <dcterms:created xsi:type="dcterms:W3CDTF">2018-12-19T07:08:31Z</dcterms:created>
  <dcterms:modified xsi:type="dcterms:W3CDTF">2019-01-02T08:21:19Z</dcterms:modified>
</cp:coreProperties>
</file>