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2642A7-DE97-47CE-A6B3-AABA815F1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7773" y="1507263"/>
            <a:ext cx="8689976" cy="2509213"/>
          </a:xfrm>
        </p:spPr>
        <p:txBody>
          <a:bodyPr/>
          <a:lstStyle/>
          <a:p>
            <a:r>
              <a:rPr lang="zh-CN" altLang="en-US" dirty="0"/>
              <a:t>常一线重沸器内漏情景模拟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sz="3200" dirty="0"/>
              <a:t>炼油一部三班</a:t>
            </a:r>
          </a:p>
        </p:txBody>
      </p:sp>
    </p:spTree>
    <p:extLst>
      <p:ext uri="{BB962C8B-B14F-4D97-AF65-F5344CB8AC3E}">
        <p14:creationId xmlns:p14="http://schemas.microsoft.com/office/powerpoint/2010/main" val="133199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09ADE90A-129C-4CD2-973D-67C5A002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生产航煤期间，常一线做航煤加氢直供料，接班后化验室通知航煤干点</a:t>
            </a:r>
            <a:r>
              <a:rPr lang="en-US" altLang="zh-CN" dirty="0"/>
              <a:t>290</a:t>
            </a:r>
            <a:r>
              <a:rPr lang="zh-CN" altLang="zh-CN" dirty="0">
                <a:effectLst/>
              </a:rPr>
              <a:t>℃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17A72A8-4561-4651-9687-1EBEAE3132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43271" y="2455583"/>
            <a:ext cx="10363826" cy="376866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CN" altLang="en-US" sz="8000" b="1" dirty="0">
                <a:solidFill>
                  <a:srgbClr val="FF0000"/>
                </a:solidFill>
              </a:rPr>
              <a:t>一、调整常一线产品流向</a:t>
            </a:r>
            <a:endParaRPr lang="en-US" altLang="zh-CN" sz="8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8000" dirty="0"/>
              <a:t>内操：汇报班长常一线干点不合格（</a:t>
            </a:r>
            <a:r>
              <a:rPr lang="en-US" altLang="zh-CN" sz="8000" dirty="0"/>
              <a:t>290</a:t>
            </a:r>
            <a:r>
              <a:rPr lang="zh-CN" altLang="zh-CN" sz="8000" dirty="0">
                <a:effectLst/>
              </a:rPr>
              <a:t> ℃ </a:t>
            </a:r>
            <a:r>
              <a:rPr lang="zh-CN" altLang="en-US" sz="8000" dirty="0"/>
              <a:t>）。</a:t>
            </a:r>
            <a:endParaRPr lang="en-US" altLang="zh-CN" sz="8000" dirty="0"/>
          </a:p>
          <a:p>
            <a:pPr marL="0" indent="0">
              <a:buNone/>
            </a:pPr>
            <a:r>
              <a:rPr lang="zh-CN" altLang="en-US" sz="8000" dirty="0"/>
              <a:t>班长：联系调度把常一线改至混合柴油或改进轻污油。（调度要求改进轻污油）</a:t>
            </a:r>
            <a:endParaRPr lang="en-US" altLang="zh-CN" sz="8000" dirty="0"/>
          </a:p>
          <a:p>
            <a:pPr marL="0" indent="0">
              <a:buNone/>
            </a:pPr>
            <a:r>
              <a:rPr lang="zh-CN" altLang="en-US" sz="8000" dirty="0"/>
              <a:t>内操：联系外操将常一线改进轻污油。</a:t>
            </a:r>
            <a:endParaRPr lang="en-US" altLang="zh-CN" sz="8000" dirty="0"/>
          </a:p>
          <a:p>
            <a:pPr marL="0" indent="0">
              <a:buNone/>
            </a:pPr>
            <a:r>
              <a:rPr lang="zh-CN" altLang="en-US" sz="8000" dirty="0"/>
              <a:t>外操：改流程时注意走常一线至罐区线，投用空冷器、水冷器控制出装置温度。先开常一线至罐区流程至轻污油，确认流程已改通，逐步关闭常一线至航煤加氢阀门，和内操联系确认常一线出装置流量是否正常。常一线出装置流量正常。</a:t>
            </a:r>
            <a:endParaRPr lang="en-US" altLang="zh-CN" sz="8000" dirty="0"/>
          </a:p>
          <a:p>
            <a:pPr marL="0" indent="0">
              <a:buNone/>
            </a:pPr>
            <a:r>
              <a:rPr lang="zh-CN" altLang="en-US" sz="8000" dirty="0"/>
              <a:t>内操：内操发现常一线改至轻污油后，出装置温度稍高，经与外操联系现场空冷、冷却器都已经投用至最佳状态。</a:t>
            </a:r>
            <a:endParaRPr lang="en-US" altLang="zh-CN" sz="8000" dirty="0"/>
          </a:p>
          <a:p>
            <a:pPr marL="0" indent="0">
              <a:buNone/>
            </a:pPr>
            <a:r>
              <a:rPr lang="zh-CN" altLang="en-US" sz="8000" dirty="0"/>
              <a:t>内操：适当降低常一线馏出量、馏出温度（来控制常一线出装置温度）。</a:t>
            </a:r>
            <a:endParaRPr lang="en-US" altLang="zh-CN" sz="8000" dirty="0"/>
          </a:p>
          <a:p>
            <a:pPr marL="0" indent="0">
              <a:buNone/>
            </a:pPr>
            <a:endParaRPr lang="en-US" altLang="zh-CN" sz="45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950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9F098C-30BF-46C9-AEFB-F649B38B9E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53961"/>
            <a:ext cx="10363826" cy="5840362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二、检查工艺参数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内操：检查塔顶温度、塔顶压力均正常。</a:t>
            </a:r>
            <a:endParaRPr lang="en-US" altLang="zh-CN" dirty="0"/>
          </a:p>
          <a:p>
            <a:r>
              <a:rPr lang="zh-CN" altLang="en-US" dirty="0"/>
              <a:t>内操：检查常一线馏出温度，馏出量均正常。</a:t>
            </a:r>
            <a:endParaRPr lang="en-US" altLang="zh-CN" dirty="0"/>
          </a:p>
          <a:p>
            <a:r>
              <a:rPr lang="zh-CN" altLang="en-US" dirty="0"/>
              <a:t>内操：检查常一中、常二中回流量、回流温度均正常。</a:t>
            </a:r>
            <a:endParaRPr lang="en-US" altLang="zh-CN" dirty="0"/>
          </a:p>
          <a:p>
            <a:r>
              <a:rPr lang="zh-CN" altLang="en-US" dirty="0"/>
              <a:t>内操：汇报班长中控各参数一切都正常。</a:t>
            </a:r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三、调整工艺参数，采样分析验证调整效果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内操：降低常一线抽出温度</a:t>
            </a:r>
            <a:r>
              <a:rPr lang="en-US" altLang="zh-CN" dirty="0"/>
              <a:t>10</a:t>
            </a:r>
            <a:r>
              <a:rPr lang="en-US" altLang="zh-CN" dirty="0">
                <a:latin typeface="宋体"/>
                <a:ea typeface="宋体"/>
              </a:rPr>
              <a:t>℃</a:t>
            </a:r>
            <a:r>
              <a:rPr lang="zh-CN" altLang="en-US" dirty="0">
                <a:latin typeface="宋体"/>
                <a:ea typeface="宋体"/>
              </a:rPr>
              <a:t>。</a:t>
            </a:r>
            <a:endParaRPr lang="en-US" altLang="zh-CN" dirty="0">
              <a:latin typeface="宋体"/>
              <a:ea typeface="宋体"/>
            </a:endParaRPr>
          </a:p>
          <a:p>
            <a:r>
              <a:rPr lang="zh-CN" altLang="en-US" dirty="0">
                <a:latin typeface="宋体"/>
                <a:ea typeface="宋体"/>
              </a:rPr>
              <a:t>外操：</a:t>
            </a:r>
            <a:r>
              <a:rPr lang="en-US" altLang="zh-CN" dirty="0">
                <a:latin typeface="宋体"/>
                <a:ea typeface="宋体"/>
              </a:rPr>
              <a:t>2</a:t>
            </a:r>
            <a:r>
              <a:rPr lang="zh-CN" altLang="en-US" dirty="0">
                <a:latin typeface="宋体"/>
                <a:ea typeface="宋体"/>
              </a:rPr>
              <a:t>小时后采常一线样，送质检分析馏程。</a:t>
            </a:r>
            <a:endParaRPr lang="en-US" altLang="zh-CN" dirty="0">
              <a:latin typeface="宋体"/>
              <a:ea typeface="宋体"/>
            </a:endParaRPr>
          </a:p>
          <a:p>
            <a:r>
              <a:rPr lang="zh-CN" altLang="en-US" dirty="0">
                <a:latin typeface="宋体"/>
                <a:ea typeface="宋体"/>
              </a:rPr>
              <a:t>内操：采样</a:t>
            </a:r>
            <a:r>
              <a:rPr lang="en-US" altLang="zh-CN" dirty="0">
                <a:latin typeface="宋体"/>
                <a:ea typeface="宋体"/>
              </a:rPr>
              <a:t>1</a:t>
            </a:r>
            <a:r>
              <a:rPr lang="zh-CN" altLang="en-US" dirty="0">
                <a:latin typeface="宋体"/>
                <a:ea typeface="宋体"/>
              </a:rPr>
              <a:t>小时后询问质检，常一线加样的数据，终馏点为</a:t>
            </a:r>
            <a:r>
              <a:rPr lang="en-US" altLang="zh-CN" dirty="0">
                <a:latin typeface="宋体"/>
                <a:ea typeface="宋体"/>
              </a:rPr>
              <a:t>288</a:t>
            </a:r>
            <a:r>
              <a:rPr lang="en-US" altLang="zh-CN" dirty="0">
                <a:latin typeface="宋体"/>
              </a:rPr>
              <a:t> ℃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133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9F098C-30BF-46C9-AEFB-F649B38B9E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53961"/>
            <a:ext cx="10363826" cy="5840362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四、外操排查原因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班长：因调整常一线抽出温度后，终馏点无明显变化，现在怀疑混合柴油窜进常一线或重沸器</a:t>
            </a:r>
            <a:r>
              <a:rPr lang="en-US" altLang="zh-CN" dirty="0"/>
              <a:t>E-311</a:t>
            </a:r>
            <a:r>
              <a:rPr lang="zh-CN" altLang="en-US" dirty="0"/>
              <a:t>内漏。</a:t>
            </a:r>
            <a:endParaRPr lang="en-US" altLang="zh-CN" dirty="0"/>
          </a:p>
          <a:p>
            <a:r>
              <a:rPr lang="zh-CN" altLang="en-US" dirty="0"/>
              <a:t>班长：联系调度要求加样分析，安排外操采常一线进汽提塔样、常一线出重沸器样。</a:t>
            </a:r>
            <a:endParaRPr lang="en-US" altLang="zh-CN" dirty="0"/>
          </a:p>
          <a:p>
            <a:r>
              <a:rPr lang="zh-CN" altLang="en-US" dirty="0"/>
              <a:t>班长：安排外操检查常一线各跨线流程阀门状态，现场卡阀。</a:t>
            </a:r>
            <a:endParaRPr lang="en-US" altLang="zh-CN" dirty="0"/>
          </a:p>
          <a:p>
            <a:r>
              <a:rPr lang="zh-CN" altLang="en-US" dirty="0"/>
              <a:t>外操：液位调节阀导淋处、常一线泵出口采样分析馏程。</a:t>
            </a:r>
            <a:endParaRPr lang="en-US" altLang="zh-CN" dirty="0"/>
          </a:p>
          <a:p>
            <a:r>
              <a:rPr lang="zh-CN" altLang="en-US" dirty="0"/>
              <a:t>外操：现场确认常一线、混合柴油等跨线馏程。</a:t>
            </a:r>
            <a:endParaRPr lang="en-US" altLang="zh-CN" dirty="0"/>
          </a:p>
          <a:p>
            <a:r>
              <a:rPr lang="zh-CN" altLang="en-US" dirty="0"/>
              <a:t>内操：</a:t>
            </a:r>
            <a:r>
              <a:rPr lang="en-US" altLang="zh-CN" dirty="0"/>
              <a:t>1</a:t>
            </a:r>
            <a:r>
              <a:rPr lang="zh-CN" altLang="en-US" dirty="0"/>
              <a:t>小时询问质检，或者查询常一线加样数据，常一线终馏点进汽提塔和常一线泵出口分别为</a:t>
            </a:r>
            <a:r>
              <a:rPr lang="en-US" altLang="zh-CN" dirty="0"/>
              <a:t>245</a:t>
            </a:r>
            <a:r>
              <a:rPr lang="en-US" altLang="zh-CN" dirty="0">
                <a:latin typeface="宋体"/>
              </a:rPr>
              <a:t>℃</a:t>
            </a:r>
            <a:r>
              <a:rPr lang="zh-CN" altLang="en-US" dirty="0">
                <a:latin typeface="宋体"/>
              </a:rPr>
              <a:t>和</a:t>
            </a:r>
            <a:r>
              <a:rPr lang="en-US" altLang="zh-CN" dirty="0">
                <a:latin typeface="宋体"/>
              </a:rPr>
              <a:t>285 ℃</a:t>
            </a:r>
            <a:r>
              <a:rPr lang="zh-CN" altLang="en-US" dirty="0">
                <a:latin typeface="宋体"/>
              </a:rPr>
              <a:t>。</a:t>
            </a:r>
            <a:endParaRPr lang="en-US" altLang="zh-CN" dirty="0">
              <a:latin typeface="宋体"/>
            </a:endParaRPr>
          </a:p>
          <a:p>
            <a:r>
              <a:rPr lang="zh-CN" altLang="en-US" dirty="0">
                <a:latin typeface="宋体"/>
              </a:rPr>
              <a:t>班长：确认</a:t>
            </a:r>
            <a:r>
              <a:rPr lang="en-US" altLang="zh-CN" dirty="0">
                <a:latin typeface="宋体"/>
              </a:rPr>
              <a:t>E-311</a:t>
            </a:r>
            <a:r>
              <a:rPr lang="zh-CN" altLang="en-US" dirty="0">
                <a:latin typeface="宋体"/>
              </a:rPr>
              <a:t>内漏，常二中窜料至常线，造成常一线终馏点超标。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133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3B4C89-8D35-4A94-A351-820B8A107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0848" y="598485"/>
            <a:ext cx="10363826" cy="575807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五、工艺调整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班长：汇报值班领导、调度，经检查确认常一线重沸器漏，准备切除常一线重沸器。</a:t>
            </a:r>
            <a:endParaRPr lang="en-US" altLang="zh-CN" dirty="0"/>
          </a:p>
          <a:p>
            <a:r>
              <a:rPr lang="zh-CN" altLang="en-US" dirty="0"/>
              <a:t>班长：内操、外操准备切除重沸器。</a:t>
            </a:r>
            <a:endParaRPr lang="en-US" altLang="zh-CN" dirty="0"/>
          </a:p>
          <a:p>
            <a:r>
              <a:rPr lang="zh-CN" altLang="en-US" dirty="0"/>
              <a:t>内操：全开</a:t>
            </a:r>
            <a:r>
              <a:rPr lang="en-US" altLang="zh-CN" dirty="0"/>
              <a:t>E-311</a:t>
            </a:r>
            <a:r>
              <a:rPr lang="zh-CN" altLang="en-US" dirty="0"/>
              <a:t>常二中三通阀</a:t>
            </a:r>
            <a:endParaRPr lang="en-US" altLang="zh-CN" dirty="0"/>
          </a:p>
          <a:p>
            <a:r>
              <a:rPr lang="zh-CN" altLang="en-US" dirty="0"/>
              <a:t>外操：逐步关闭常二中进</a:t>
            </a:r>
            <a:r>
              <a:rPr lang="en-US" altLang="zh-CN" dirty="0"/>
              <a:t>E-311</a:t>
            </a:r>
            <a:r>
              <a:rPr lang="zh-CN" altLang="en-US" dirty="0"/>
              <a:t>阀门，与内操确认常二中流量无明显变化，直至全部关闭常二中进</a:t>
            </a:r>
            <a:r>
              <a:rPr lang="en-US" altLang="zh-CN" dirty="0"/>
              <a:t>E-311</a:t>
            </a:r>
            <a:r>
              <a:rPr lang="zh-CN" altLang="en-US" dirty="0"/>
              <a:t>进口阀。关闭常二中出</a:t>
            </a:r>
            <a:r>
              <a:rPr lang="en-US" altLang="zh-CN" dirty="0"/>
              <a:t>E-311</a:t>
            </a:r>
            <a:r>
              <a:rPr lang="zh-CN" altLang="en-US" dirty="0"/>
              <a:t>阀门。关闭常一线进出</a:t>
            </a:r>
            <a:r>
              <a:rPr lang="en-US" altLang="zh-CN" dirty="0"/>
              <a:t>E-311</a:t>
            </a:r>
            <a:r>
              <a:rPr lang="zh-CN" altLang="en-US" dirty="0"/>
              <a:t>阀门。</a:t>
            </a:r>
            <a:endParaRPr lang="en-US" altLang="zh-CN" dirty="0"/>
          </a:p>
          <a:p>
            <a:r>
              <a:rPr lang="zh-CN" altLang="en-US" dirty="0"/>
              <a:t>内操：调整好常二中流量。控制好常二中返塔温度及稳定塔重沸器</a:t>
            </a:r>
            <a:r>
              <a:rPr lang="en-US" altLang="zh-CN" dirty="0"/>
              <a:t>E-640</a:t>
            </a:r>
            <a:r>
              <a:rPr lang="zh-CN" altLang="en-US" dirty="0"/>
              <a:t>出口温度。</a:t>
            </a:r>
            <a:endParaRPr lang="en-US" altLang="zh-CN" dirty="0"/>
          </a:p>
          <a:p>
            <a:r>
              <a:rPr lang="zh-CN" altLang="en-US" dirty="0"/>
              <a:t>内操：拉低常一线液位，快速置换汽提塔内常一线存油。</a:t>
            </a:r>
            <a:endParaRPr lang="en-US" altLang="zh-CN" dirty="0"/>
          </a:p>
          <a:p>
            <a:r>
              <a:rPr lang="zh-CN" altLang="en-US" dirty="0"/>
              <a:t>外操：</a:t>
            </a:r>
            <a:r>
              <a:rPr lang="en-US" altLang="zh-CN" dirty="0"/>
              <a:t>1</a:t>
            </a:r>
            <a:r>
              <a:rPr lang="zh-CN" altLang="en-US" dirty="0"/>
              <a:t>小时后，在界区重新采集常一线样，分析终馏点。</a:t>
            </a:r>
            <a:endParaRPr lang="en-US" altLang="zh-CN" dirty="0"/>
          </a:p>
          <a:p>
            <a:r>
              <a:rPr lang="zh-CN" altLang="en-US" dirty="0"/>
              <a:t>内操：</a:t>
            </a:r>
            <a:r>
              <a:rPr lang="en-US" altLang="zh-CN" dirty="0"/>
              <a:t>1</a:t>
            </a:r>
            <a:r>
              <a:rPr lang="zh-CN" altLang="en-US" dirty="0"/>
              <a:t>小时后确认常一线终馏点合格，联系调度恢复常一线航煤加氢或至航煤罐区。</a:t>
            </a:r>
            <a:endParaRPr lang="en-US" altLang="zh-CN" dirty="0"/>
          </a:p>
          <a:p>
            <a:r>
              <a:rPr lang="zh-CN" altLang="en-US" dirty="0"/>
              <a:t>外操：打开常一线至航煤罐区或至航煤加氢阀门，关闭至轻污油阀门。</a:t>
            </a:r>
            <a:endParaRPr lang="en-US" altLang="zh-CN" dirty="0"/>
          </a:p>
          <a:p>
            <a:r>
              <a:rPr lang="zh-CN" altLang="en-US" dirty="0"/>
              <a:t>内操：确认常一线流量正常。控制好常一线液位和调整常一线终馏点。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755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D9DD52-B4FD-49D9-9B7F-D3A037C778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4779" y="662609"/>
            <a:ext cx="10619465" cy="5826681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sz="2100" b="1" dirty="0">
                <a:solidFill>
                  <a:srgbClr val="FF0000"/>
                </a:solidFill>
              </a:rPr>
              <a:t>六、</a:t>
            </a:r>
            <a:r>
              <a:rPr lang="en-US" altLang="zh-CN" sz="2100" b="1" dirty="0">
                <a:solidFill>
                  <a:srgbClr val="FF0000"/>
                </a:solidFill>
              </a:rPr>
              <a:t>E-311</a:t>
            </a:r>
            <a:r>
              <a:rPr lang="zh-CN" altLang="en-US" sz="2100" b="1" dirty="0">
                <a:solidFill>
                  <a:srgbClr val="FF0000"/>
                </a:solidFill>
              </a:rPr>
              <a:t>吹扫交付检修</a:t>
            </a:r>
            <a:endParaRPr lang="en-US" altLang="zh-CN" sz="2100" b="1" dirty="0">
              <a:solidFill>
                <a:srgbClr val="FF0000"/>
              </a:solidFill>
            </a:endParaRPr>
          </a:p>
          <a:p>
            <a:r>
              <a:rPr lang="en-US" altLang="zh-CN" sz="2100" b="1" dirty="0">
                <a:effectLst/>
              </a:rPr>
              <a:t>E-311</a:t>
            </a:r>
            <a:r>
              <a:rPr lang="zh-CN" altLang="en-US" sz="2100" b="1" dirty="0">
                <a:effectLst/>
              </a:rPr>
              <a:t>常一线侧氮气吹扫至地下轻污油罐，常二中接临时氮气线吹扫，至地下轻污油罐。</a:t>
            </a:r>
            <a:r>
              <a:rPr lang="en-US" altLang="zh-CN" sz="2100" b="1" dirty="0">
                <a:effectLst/>
              </a:rPr>
              <a:t>E-311</a:t>
            </a:r>
            <a:r>
              <a:rPr lang="zh-CN" altLang="en-US" sz="2100" b="1" dirty="0">
                <a:effectLst/>
              </a:rPr>
              <a:t>切出后静置冷却至</a:t>
            </a:r>
            <a:r>
              <a:rPr lang="en-US" altLang="zh-CN" sz="2100" b="1" dirty="0">
                <a:effectLst/>
              </a:rPr>
              <a:t>100</a:t>
            </a:r>
            <a:r>
              <a:rPr lang="en-US" altLang="zh-CN" sz="2100" b="1" dirty="0">
                <a:effectLst/>
                <a:latin typeface="宋体"/>
                <a:ea typeface="宋体"/>
              </a:rPr>
              <a:t>℃</a:t>
            </a:r>
            <a:r>
              <a:rPr lang="zh-CN" altLang="en-US" sz="2100" b="1" dirty="0">
                <a:effectLst/>
                <a:latin typeface="宋体"/>
                <a:ea typeface="宋体"/>
              </a:rPr>
              <a:t>以内组织吹扫。</a:t>
            </a:r>
            <a:endParaRPr lang="en-US" altLang="zh-CN" sz="2100" b="1" dirty="0">
              <a:effectLst/>
            </a:endParaRPr>
          </a:p>
          <a:p>
            <a:r>
              <a:rPr lang="zh-CN" altLang="en-US" sz="2100" dirty="0"/>
              <a:t>外操：打开</a:t>
            </a:r>
            <a:r>
              <a:rPr lang="en-US" altLang="zh-CN" sz="2100" dirty="0"/>
              <a:t>E-311</a:t>
            </a:r>
            <a:r>
              <a:rPr lang="zh-CN" altLang="en-US" sz="2100" dirty="0"/>
              <a:t>常一线至地下轻污油罐流程，确认地下轻污油罐</a:t>
            </a:r>
            <a:r>
              <a:rPr lang="en-US" altLang="zh-CN" sz="2100" dirty="0"/>
              <a:t>D-842</a:t>
            </a:r>
            <a:r>
              <a:rPr lang="zh-CN" altLang="en-US" sz="2100" dirty="0"/>
              <a:t>至火炬气流程畅通。</a:t>
            </a:r>
            <a:endParaRPr lang="en-US" altLang="zh-CN" sz="2100" dirty="0"/>
          </a:p>
          <a:p>
            <a:r>
              <a:rPr lang="zh-CN" altLang="en-US" sz="2100" dirty="0"/>
              <a:t>外操：汽提塔塔壁常一线抽出阀后和常一线返塔阀前给轮流给氮气，将</a:t>
            </a:r>
            <a:r>
              <a:rPr lang="en-US" altLang="zh-CN" sz="2100" dirty="0"/>
              <a:t>E-311</a:t>
            </a:r>
            <a:r>
              <a:rPr lang="zh-CN" altLang="en-US" sz="2100" dirty="0"/>
              <a:t>内常一线油压至</a:t>
            </a:r>
            <a:r>
              <a:rPr lang="en-US" altLang="zh-CN" sz="2100" dirty="0"/>
              <a:t>D-842</a:t>
            </a:r>
            <a:r>
              <a:rPr lang="zh-CN" altLang="en-US" sz="2100" dirty="0"/>
              <a:t>。外操注意控制氮气量，氮气阀门略开，确保</a:t>
            </a:r>
            <a:r>
              <a:rPr lang="en-US" altLang="zh-CN" sz="2100" dirty="0"/>
              <a:t>E-311</a:t>
            </a:r>
            <a:r>
              <a:rPr lang="zh-CN" altLang="en-US" sz="2100" dirty="0"/>
              <a:t>压力足够将常一线油压至</a:t>
            </a:r>
            <a:r>
              <a:rPr lang="en-US" altLang="zh-CN" sz="2100" dirty="0"/>
              <a:t>D-842</a:t>
            </a:r>
            <a:r>
              <a:rPr lang="zh-CN" altLang="en-US" sz="2100" dirty="0"/>
              <a:t>即可，不可全开氮气阀门。</a:t>
            </a:r>
            <a:endParaRPr lang="en-US" altLang="zh-CN" sz="2100" dirty="0"/>
          </a:p>
          <a:p>
            <a:r>
              <a:rPr lang="zh-CN" altLang="en-US" sz="2100" dirty="0"/>
              <a:t>外操：</a:t>
            </a:r>
            <a:r>
              <a:rPr lang="en-US" altLang="zh-CN" sz="2100" dirty="0"/>
              <a:t>E-311</a:t>
            </a:r>
            <a:r>
              <a:rPr lang="zh-CN" altLang="en-US" sz="2100" dirty="0"/>
              <a:t>低点检查常一线侧吹扫情况，无油后，关闭常一线侧至</a:t>
            </a:r>
            <a:r>
              <a:rPr lang="en-US" altLang="zh-CN" sz="2100" dirty="0"/>
              <a:t>D-842</a:t>
            </a:r>
            <a:r>
              <a:rPr lang="zh-CN" altLang="en-US" sz="2100" dirty="0"/>
              <a:t>阀门，常一线侧氮气保压。</a:t>
            </a:r>
            <a:endParaRPr lang="en-US" altLang="zh-CN" sz="2100" dirty="0"/>
          </a:p>
          <a:p>
            <a:r>
              <a:rPr lang="zh-CN" altLang="en-US" sz="2100" dirty="0"/>
              <a:t>外操：打开</a:t>
            </a:r>
            <a:r>
              <a:rPr lang="en-US" altLang="zh-CN" sz="2100" dirty="0"/>
              <a:t>E-311</a:t>
            </a:r>
            <a:r>
              <a:rPr lang="zh-CN" altLang="en-US" sz="2100" dirty="0"/>
              <a:t>常二中侧进</a:t>
            </a:r>
            <a:r>
              <a:rPr lang="en-US" altLang="zh-CN" sz="2100" dirty="0"/>
              <a:t>D-842</a:t>
            </a:r>
            <a:r>
              <a:rPr lang="zh-CN" altLang="en-US" sz="2100" dirty="0"/>
              <a:t>的流程，确认</a:t>
            </a:r>
            <a:r>
              <a:rPr lang="en-US" altLang="zh-CN" sz="2100" dirty="0"/>
              <a:t>D-842</a:t>
            </a:r>
            <a:r>
              <a:rPr lang="zh-CN" altLang="en-US" sz="2100" dirty="0"/>
              <a:t>罐顶至火炬气流程畅通。</a:t>
            </a:r>
            <a:endParaRPr lang="en-US" altLang="zh-CN" sz="2100" dirty="0"/>
          </a:p>
          <a:p>
            <a:r>
              <a:rPr lang="zh-CN" altLang="en-US" sz="2100" dirty="0"/>
              <a:t>外操：略开</a:t>
            </a:r>
            <a:r>
              <a:rPr lang="en-US" altLang="zh-CN" sz="2100" dirty="0"/>
              <a:t>E-311</a:t>
            </a:r>
            <a:r>
              <a:rPr lang="zh-CN" altLang="en-US" sz="2100" dirty="0"/>
              <a:t>常二中侧接临时氮气线（开阀时，注意控制氮气流量，确保足够将常二中压至</a:t>
            </a:r>
            <a:r>
              <a:rPr lang="en-US" altLang="zh-CN" sz="2100" dirty="0"/>
              <a:t>D-842</a:t>
            </a:r>
            <a:r>
              <a:rPr lang="zh-CN" altLang="en-US" sz="2100" dirty="0"/>
              <a:t>即可。）</a:t>
            </a:r>
            <a:endParaRPr lang="en-US" altLang="zh-CN" sz="2100" dirty="0"/>
          </a:p>
          <a:p>
            <a:r>
              <a:rPr lang="zh-CN" altLang="en-US" sz="2100" dirty="0"/>
              <a:t>外操：在</a:t>
            </a:r>
            <a:r>
              <a:rPr lang="en-US" altLang="zh-CN" sz="2100" dirty="0"/>
              <a:t>E-311</a:t>
            </a:r>
            <a:r>
              <a:rPr lang="zh-CN" altLang="en-US" sz="2100" dirty="0"/>
              <a:t>低点检查常二中侧含油情况。</a:t>
            </a:r>
            <a:endParaRPr lang="en-US" altLang="zh-CN" sz="2100" dirty="0"/>
          </a:p>
          <a:p>
            <a:r>
              <a:rPr lang="zh-CN" altLang="en-US" sz="2100" dirty="0"/>
              <a:t>外操：关闭常二中侧给气阀门和至轻污油罐</a:t>
            </a:r>
            <a:r>
              <a:rPr lang="en-US" altLang="zh-CN" sz="2100" dirty="0"/>
              <a:t>D-842</a:t>
            </a:r>
            <a:r>
              <a:rPr lang="zh-CN" altLang="en-US" sz="2100" dirty="0"/>
              <a:t>的阀门。打开</a:t>
            </a:r>
            <a:r>
              <a:rPr lang="en-US" altLang="zh-CN" sz="2100" dirty="0"/>
              <a:t>E-311</a:t>
            </a:r>
            <a:r>
              <a:rPr lang="zh-CN" altLang="en-US" sz="2100" dirty="0"/>
              <a:t>低点导淋排汽泄压。关闭常一线侧氮气阀门，打开低点导淋泄压。</a:t>
            </a:r>
            <a:endParaRPr lang="en-US" altLang="zh-CN" sz="2100" dirty="0"/>
          </a:p>
          <a:p>
            <a:r>
              <a:rPr lang="zh-CN" altLang="en-US" sz="2100" dirty="0"/>
              <a:t>外操：联系检修单位，加装盲板，交付检修。</a:t>
            </a:r>
            <a:endParaRPr lang="en-US" altLang="zh-CN" sz="21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157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水滴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2125</TotalTime>
  <Words>1039</Words>
  <Application>Microsoft Office PowerPoint</Application>
  <PresentationFormat>宽屏</PresentationFormat>
  <Paragraphs>53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宋体</vt:lpstr>
      <vt:lpstr>Arial</vt:lpstr>
      <vt:lpstr>Tw Cen MT</vt:lpstr>
      <vt:lpstr>水滴</vt:lpstr>
      <vt:lpstr>常一线重沸器内漏情景模拟  炼油一部三班</vt:lpstr>
      <vt:lpstr>生产航煤期间，常一线做航煤加氢直供料，接班后化验室通知航煤干点290℃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常一线重沸器内漏情景模拟</dc:title>
  <dc:creator>LXQ</dc:creator>
  <cp:lastModifiedBy>LXQ</cp:lastModifiedBy>
  <cp:revision>38</cp:revision>
  <dcterms:created xsi:type="dcterms:W3CDTF">2018-12-22T01:05:10Z</dcterms:created>
  <dcterms:modified xsi:type="dcterms:W3CDTF">2019-01-02T06:00:17Z</dcterms:modified>
</cp:coreProperties>
</file>