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34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759A5-0A7B-444A-92F9-25F7A8DAA468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BEBEB-E857-4D57-B240-9AE624DA433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38370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8E65D79-CAAA-438F-AC15-B37963C6EE8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956390" y="1320061"/>
            <a:ext cx="7640638" cy="332898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zh-CN" altLang="en-US" sz="6000" b="1" dirty="0">
                <a:solidFill>
                  <a:srgbClr val="00B05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混蜡取样颜色变黑              处理过程</a:t>
            </a:r>
          </a:p>
        </p:txBody>
      </p:sp>
    </p:spTree>
    <p:extLst>
      <p:ext uri="{BB962C8B-B14F-4D97-AF65-F5344CB8AC3E}">
        <p14:creationId xmlns:p14="http://schemas.microsoft.com/office/powerpoint/2010/main" xmlns="" val="26510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8">
            <a:extLst>
              <a:ext uri="{FF2B5EF4-FFF2-40B4-BE49-F238E27FC236}">
                <a16:creationId xmlns:a16="http://schemas.microsoft.com/office/drawing/2014/main" xmlns="" id="{F2AC1032-6C5D-465A-8ADD-84B0383D1E7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855663"/>
            <a:ext cx="10370288" cy="5459412"/>
          </a:xfrm>
        </p:spPr>
        <p:txBody>
          <a:bodyPr>
            <a:normAutofit/>
          </a:bodyPr>
          <a:lstStyle/>
          <a:p>
            <a:r>
              <a:rPr lang="zh-CN" altLang="en-US" dirty="0"/>
              <a:t>王作龙下班取样发现混合蜡油颜色发黑，立即报告班长和内操。</a:t>
            </a:r>
            <a:endParaRPr lang="en-US" altLang="zh-CN" dirty="0"/>
          </a:p>
          <a:p>
            <a:r>
              <a:rPr lang="zh-CN" altLang="en-US" dirty="0"/>
              <a:t>王作龙：班长，混合蜡油取样颜色发黑。</a:t>
            </a:r>
            <a:endParaRPr lang="en-US" altLang="zh-CN" dirty="0"/>
          </a:p>
          <a:p>
            <a:r>
              <a:rPr lang="zh-CN" altLang="en-US" dirty="0"/>
              <a:t>沃轮跃：刘晶，立即联系调度告知混合蜡油颜色变黑，需要改进高温重污油；王作龙，你去界区检查混合蜡油进高温重污油流程。</a:t>
            </a:r>
            <a:endParaRPr lang="en-US" altLang="zh-CN" dirty="0"/>
          </a:p>
          <a:p>
            <a:r>
              <a:rPr lang="zh-CN" altLang="en-US" dirty="0"/>
              <a:t>刘晶：王作龙，你去把混合蜡油改进高温重污油。</a:t>
            </a:r>
            <a:endParaRPr lang="en-US" altLang="zh-CN" dirty="0"/>
          </a:p>
          <a:p>
            <a:r>
              <a:rPr lang="zh-CN" altLang="en-US" dirty="0"/>
              <a:t>王作龙：刘晶，混合蜡油已经改进高温重污油。</a:t>
            </a:r>
            <a:endParaRPr lang="en-US" altLang="zh-CN" dirty="0"/>
          </a:p>
          <a:p>
            <a:r>
              <a:rPr lang="zh-CN" altLang="en-US" dirty="0"/>
              <a:t>沃轮跃：刘晶，你</a:t>
            </a:r>
            <a:r>
              <a:rPr lang="en-US" altLang="zh-CN" dirty="0"/>
              <a:t>DCS</a:t>
            </a:r>
            <a:r>
              <a:rPr lang="zh-CN" altLang="en-US" dirty="0"/>
              <a:t>各个工艺指数的趋势看下，有没有不寻常的地方。王栋，你去检查下减</a:t>
            </a:r>
            <a:r>
              <a:rPr lang="zh-CN" altLang="en-US" dirty="0" smtClean="0"/>
              <a:t>二线</a:t>
            </a:r>
            <a:r>
              <a:rPr lang="en-US" altLang="zh-CN" dirty="0" smtClean="0"/>
              <a:t>P402A</a:t>
            </a:r>
            <a:r>
              <a:rPr lang="zh-CN" altLang="en-US" dirty="0" smtClean="0"/>
              <a:t>和减</a:t>
            </a:r>
            <a:r>
              <a:rPr lang="zh-CN" altLang="en-US" dirty="0"/>
              <a:t>三</a:t>
            </a:r>
            <a:r>
              <a:rPr lang="zh-CN" altLang="en-US" dirty="0" smtClean="0"/>
              <a:t>线</a:t>
            </a:r>
            <a:r>
              <a:rPr lang="en-US" altLang="zh-CN" dirty="0" smtClean="0"/>
              <a:t>P403A</a:t>
            </a:r>
            <a:r>
              <a:rPr lang="zh-CN" altLang="en-US" dirty="0" smtClean="0"/>
              <a:t>出口的</a:t>
            </a:r>
            <a:r>
              <a:rPr lang="zh-CN" altLang="en-US" dirty="0"/>
              <a:t>颜色。王作龙，你去检查下减</a:t>
            </a:r>
            <a:r>
              <a:rPr lang="zh-CN" altLang="en-US" dirty="0" smtClean="0"/>
              <a:t>一线</a:t>
            </a:r>
            <a:r>
              <a:rPr lang="en-US" altLang="zh-CN" dirty="0" smtClean="0"/>
              <a:t>P401A</a:t>
            </a:r>
            <a:r>
              <a:rPr lang="zh-CN" altLang="en-US" dirty="0" smtClean="0"/>
              <a:t>和</a:t>
            </a:r>
            <a:r>
              <a:rPr lang="zh-CN" altLang="en-US" dirty="0"/>
              <a:t>常四</a:t>
            </a:r>
            <a:r>
              <a:rPr lang="zh-CN" altLang="en-US" dirty="0" smtClean="0"/>
              <a:t>线</a:t>
            </a:r>
            <a:r>
              <a:rPr lang="en-US" altLang="zh-CN" dirty="0" smtClean="0"/>
              <a:t>P304A</a:t>
            </a:r>
            <a:r>
              <a:rPr lang="zh-CN" altLang="en-US" dirty="0" smtClean="0"/>
              <a:t>出口的</a:t>
            </a:r>
            <a:r>
              <a:rPr lang="zh-CN" altLang="en-US" dirty="0"/>
              <a:t>颜色</a:t>
            </a:r>
            <a:r>
              <a:rPr lang="zh-CN" altLang="en-US" dirty="0" smtClean="0"/>
              <a:t>。高温泵出口取样注意安全，做好防护。</a:t>
            </a:r>
            <a:endParaRPr lang="en-US" altLang="zh-CN" dirty="0"/>
          </a:p>
          <a:p>
            <a:r>
              <a:rPr lang="zh-CN" altLang="en-US" dirty="0"/>
              <a:t>刘晶</a:t>
            </a:r>
            <a:r>
              <a:rPr lang="zh-CN" altLang="en-US" dirty="0" smtClean="0"/>
              <a:t>：班</a:t>
            </a:r>
            <a:r>
              <a:rPr lang="zh-CN" altLang="en-US" dirty="0"/>
              <a:t>长，常四线抽出温度有上升趋势</a:t>
            </a:r>
            <a:r>
              <a:rPr lang="zh-CN" altLang="en-US" dirty="0" smtClean="0"/>
              <a:t>，常压塔进料段汽化温度上升，压力上升。塔</a:t>
            </a:r>
            <a:r>
              <a:rPr lang="zh-CN" altLang="en-US" dirty="0"/>
              <a:t>底双法兰液位无明显波</a:t>
            </a:r>
            <a:r>
              <a:rPr lang="zh-CN" altLang="en-US" dirty="0" smtClean="0"/>
              <a:t>动。</a:t>
            </a:r>
            <a:endParaRPr lang="en-US" altLang="zh-CN" dirty="0"/>
          </a:p>
          <a:p>
            <a:r>
              <a:rPr lang="zh-CN" altLang="en-US" dirty="0"/>
              <a:t>王栋：班长，减二</a:t>
            </a:r>
            <a:r>
              <a:rPr lang="zh-CN" altLang="en-US" dirty="0" smtClean="0"/>
              <a:t>线</a:t>
            </a:r>
            <a:r>
              <a:rPr lang="en-US" altLang="zh-CN" dirty="0" smtClean="0"/>
              <a:t>P402A</a:t>
            </a:r>
            <a:r>
              <a:rPr lang="zh-CN" altLang="en-US" dirty="0" smtClean="0"/>
              <a:t>出口颜色正常。</a:t>
            </a:r>
            <a:endParaRPr lang="en-US" altLang="zh-CN" dirty="0"/>
          </a:p>
          <a:p>
            <a:r>
              <a:rPr lang="zh-CN" altLang="en-US" dirty="0"/>
              <a:t>王作龙：班长</a:t>
            </a:r>
            <a:r>
              <a:rPr lang="zh-CN" altLang="en-US" dirty="0" smtClean="0"/>
              <a:t>，常四线</a:t>
            </a:r>
            <a:r>
              <a:rPr lang="en-US" altLang="zh-CN" dirty="0" smtClean="0"/>
              <a:t>P304A</a:t>
            </a:r>
            <a:r>
              <a:rPr lang="zh-CN" altLang="en-US" dirty="0" smtClean="0"/>
              <a:t>出口颜色发黑。</a:t>
            </a:r>
            <a:endParaRPr lang="en-US" altLang="zh-CN" dirty="0"/>
          </a:p>
          <a:p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0927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54C59F8-B4E6-43AF-B33E-EA4A3435DCC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-1" y="992188"/>
            <a:ext cx="10334847" cy="5794375"/>
          </a:xfrm>
        </p:spPr>
        <p:txBody>
          <a:bodyPr anchor="ctr">
            <a:normAutofit/>
          </a:bodyPr>
          <a:lstStyle/>
          <a:p>
            <a:r>
              <a:rPr lang="zh-CN" altLang="en-US" dirty="0"/>
              <a:t>沃轮跃：好</a:t>
            </a:r>
            <a:r>
              <a:rPr lang="zh-CN" altLang="en-US" dirty="0" smtClean="0"/>
              <a:t>的。</a:t>
            </a:r>
            <a:r>
              <a:rPr lang="zh-CN" altLang="zh-CN" dirty="0" smtClean="0"/>
              <a:t>王</a:t>
            </a:r>
            <a:r>
              <a:rPr lang="zh-CN" altLang="zh-CN" dirty="0"/>
              <a:t>栋，去检查一下常底现场</a:t>
            </a:r>
            <a:r>
              <a:rPr lang="zh-CN" altLang="zh-CN" dirty="0" smtClean="0"/>
              <a:t>的</a:t>
            </a:r>
            <a:r>
              <a:rPr lang="zh-CN" altLang="en-US" dirty="0" smtClean="0"/>
              <a:t>磁翻板</a:t>
            </a:r>
            <a:r>
              <a:rPr lang="zh-CN" altLang="zh-CN" dirty="0" smtClean="0"/>
              <a:t>板</a:t>
            </a:r>
            <a:r>
              <a:rPr lang="zh-CN" altLang="zh-CN" dirty="0"/>
              <a:t>液位计和内操</a:t>
            </a:r>
            <a:r>
              <a:rPr lang="en-US" altLang="zh-CN" dirty="0"/>
              <a:t>DCS</a:t>
            </a:r>
            <a:r>
              <a:rPr lang="zh-CN" altLang="zh-CN" dirty="0"/>
              <a:t>指示的核对一下</a:t>
            </a:r>
            <a:r>
              <a:rPr lang="zh-CN" altLang="zh-CN" dirty="0" smtClean="0"/>
              <a:t>。</a:t>
            </a:r>
            <a:endParaRPr lang="en-US" altLang="zh-CN" dirty="0"/>
          </a:p>
          <a:p>
            <a:r>
              <a:rPr lang="zh-CN" altLang="zh-CN" dirty="0"/>
              <a:t>刘晶：王栋，常底液位</a:t>
            </a:r>
            <a:r>
              <a:rPr lang="en-US" altLang="zh-CN" dirty="0"/>
              <a:t>DCS</a:t>
            </a:r>
            <a:r>
              <a:rPr lang="zh-CN" altLang="zh-CN" dirty="0"/>
              <a:t>显示</a:t>
            </a:r>
            <a:r>
              <a:rPr lang="en-US" altLang="zh-CN" dirty="0"/>
              <a:t>55%</a:t>
            </a:r>
            <a:r>
              <a:rPr lang="zh-CN" altLang="zh-CN" dirty="0"/>
              <a:t>，现场液位多少？</a:t>
            </a:r>
          </a:p>
          <a:p>
            <a:r>
              <a:rPr lang="zh-CN" altLang="zh-CN" dirty="0"/>
              <a:t>王栋：现</a:t>
            </a:r>
            <a:r>
              <a:rPr lang="zh-CN" altLang="zh-CN" dirty="0" smtClean="0"/>
              <a:t>场</a:t>
            </a:r>
            <a:r>
              <a:rPr lang="zh-CN" altLang="en-US" dirty="0" smtClean="0"/>
              <a:t>磁翻板</a:t>
            </a:r>
            <a:r>
              <a:rPr lang="zh-CN" altLang="zh-CN" dirty="0" smtClean="0"/>
              <a:t>液</a:t>
            </a:r>
            <a:r>
              <a:rPr lang="zh-CN" altLang="zh-CN" dirty="0"/>
              <a:t>位是满</a:t>
            </a:r>
            <a:r>
              <a:rPr lang="zh-CN" altLang="zh-CN" dirty="0" smtClean="0"/>
              <a:t>了</a:t>
            </a:r>
            <a:r>
              <a:rPr lang="zh-CN" altLang="en-US" dirty="0" smtClean="0"/>
              <a:t>。</a:t>
            </a:r>
            <a:endParaRPr lang="zh-CN" altLang="zh-CN" dirty="0"/>
          </a:p>
          <a:p>
            <a:r>
              <a:rPr lang="zh-CN" altLang="zh-CN" dirty="0" smtClean="0"/>
              <a:t>沃</a:t>
            </a:r>
            <a:r>
              <a:rPr lang="zh-CN" altLang="zh-CN" dirty="0"/>
              <a:t>轮跃：刘晶，判断原因是</a:t>
            </a:r>
            <a:r>
              <a:rPr lang="en-US" altLang="zh-CN" dirty="0"/>
              <a:t>DCS</a:t>
            </a:r>
            <a:r>
              <a:rPr lang="zh-CN" altLang="zh-CN" dirty="0"/>
              <a:t>常底液位计失准，导致常底液位装高，污染常四颜色变黑</a:t>
            </a:r>
            <a:r>
              <a:rPr lang="zh-CN" altLang="zh-CN" dirty="0" smtClean="0"/>
              <a:t>。</a:t>
            </a:r>
            <a:r>
              <a:rPr lang="zh-CN" altLang="en-US" dirty="0" smtClean="0"/>
              <a:t>慢慢</a:t>
            </a:r>
            <a:r>
              <a:rPr lang="zh-CN" altLang="zh-CN" dirty="0" smtClean="0"/>
              <a:t>撤</a:t>
            </a:r>
            <a:r>
              <a:rPr lang="zh-CN" altLang="zh-CN" dirty="0"/>
              <a:t>低常底液位</a:t>
            </a:r>
            <a:r>
              <a:rPr lang="zh-CN" altLang="zh-CN" dirty="0" smtClean="0"/>
              <a:t>。</a:t>
            </a:r>
            <a:r>
              <a:rPr lang="zh-CN" altLang="en-US" dirty="0" smtClean="0"/>
              <a:t>注意减压的负荷，和减压炉的温度。</a:t>
            </a:r>
            <a:r>
              <a:rPr lang="zh-CN" altLang="zh-CN" dirty="0" smtClean="0"/>
              <a:t>并</a:t>
            </a:r>
            <a:r>
              <a:rPr lang="zh-CN" altLang="zh-CN" dirty="0"/>
              <a:t>通知仪表处理常底液位计，王栋注意现场配合。通知调度，现在混合蜡油颜色正常，可以改正常外送。</a:t>
            </a:r>
            <a:endParaRPr lang="en-US" altLang="zh-CN" dirty="0"/>
          </a:p>
          <a:p>
            <a:r>
              <a:rPr lang="zh-CN" altLang="zh-CN" dirty="0" smtClean="0"/>
              <a:t>内操降低常炉进料量，提高减压炉进料量，提高减底外送量。防止初底液位过高和</a:t>
            </a:r>
            <a:r>
              <a:rPr lang="zh-CN" altLang="en-US" dirty="0" smtClean="0"/>
              <a:t>减底液位过高，渣油送不出去。</a:t>
            </a:r>
            <a:endParaRPr lang="en-US" altLang="zh-CN" dirty="0" smtClean="0"/>
          </a:p>
          <a:p>
            <a:r>
              <a:rPr lang="zh-CN" altLang="en-US" dirty="0" smtClean="0"/>
              <a:t>常四线抽出温度有下降趋势，常压塔进料段汽化温度慢慢下降，压力慢慢下降。趋于稳定。</a:t>
            </a:r>
            <a:endParaRPr lang="zh-CN" altLang="zh-CN" dirty="0" smtClean="0"/>
          </a:p>
          <a:p>
            <a:r>
              <a:rPr lang="zh-CN" altLang="zh-CN" dirty="0" smtClean="0"/>
              <a:t>沃轮跃：</a:t>
            </a:r>
            <a:r>
              <a:rPr lang="zh-CN" altLang="en-US" dirty="0" smtClean="0"/>
              <a:t>王作龙，</a:t>
            </a:r>
            <a:r>
              <a:rPr lang="zh-CN" altLang="zh-CN" dirty="0" smtClean="0"/>
              <a:t>确认一下常四侧线颜色是否正常。</a:t>
            </a:r>
            <a:r>
              <a:rPr lang="zh-CN" altLang="en-US" dirty="0" smtClean="0"/>
              <a:t>王栋，确认一下混合蜡油颜色是否正常了。</a:t>
            </a:r>
            <a:endParaRPr lang="zh-CN" altLang="zh-CN" dirty="0" smtClean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0336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147F392-536F-461E-A56C-79530360432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920750"/>
            <a:ext cx="10519144" cy="5661025"/>
          </a:xfrm>
        </p:spPr>
        <p:txBody>
          <a:bodyPr>
            <a:normAutofit/>
          </a:bodyPr>
          <a:lstStyle/>
          <a:p>
            <a:r>
              <a:rPr lang="zh-CN" altLang="zh-CN" dirty="0" smtClean="0"/>
              <a:t>王</a:t>
            </a:r>
            <a:r>
              <a:rPr lang="zh-CN" altLang="zh-CN" dirty="0"/>
              <a:t>作龙：班长，</a:t>
            </a:r>
            <a:r>
              <a:rPr lang="en-US" altLang="zh-CN" dirty="0" smtClean="0"/>
              <a:t>P304A</a:t>
            </a:r>
            <a:r>
              <a:rPr lang="zh-CN" altLang="zh-CN" dirty="0" smtClean="0"/>
              <a:t>出</a:t>
            </a:r>
            <a:r>
              <a:rPr lang="zh-CN" altLang="zh-CN" dirty="0"/>
              <a:t>口取样观色颜色正常了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王栋：混合蜡油颜色也正常了。</a:t>
            </a:r>
            <a:endParaRPr lang="en-US" altLang="zh-CN" dirty="0" smtClean="0"/>
          </a:p>
          <a:p>
            <a:r>
              <a:rPr lang="zh-CN" altLang="en-US" dirty="0" smtClean="0"/>
              <a:t>沃轮跃：刘晶，通知一下调度，混蜡颜色正常了，可以改正常外送了。</a:t>
            </a:r>
            <a:endParaRPr lang="en-US" altLang="zh-CN" dirty="0"/>
          </a:p>
          <a:p>
            <a:r>
              <a:rPr lang="zh-CN" altLang="zh-CN" dirty="0"/>
              <a:t>刘晶：王作龙，调度已经通</a:t>
            </a:r>
            <a:r>
              <a:rPr lang="zh-CN" altLang="zh-CN" dirty="0" smtClean="0"/>
              <a:t>知</a:t>
            </a:r>
            <a:r>
              <a:rPr lang="zh-CN" altLang="en-US" dirty="0" smtClean="0"/>
              <a:t>混合蜡油改正常外送。</a:t>
            </a:r>
            <a:endParaRPr lang="en-US" altLang="zh-CN" dirty="0"/>
          </a:p>
          <a:p>
            <a:r>
              <a:rPr lang="zh-CN" altLang="zh-CN" dirty="0"/>
              <a:t>王作龙</a:t>
            </a:r>
            <a:r>
              <a:rPr lang="zh-CN" altLang="zh-CN" dirty="0" smtClean="0"/>
              <a:t>：</a:t>
            </a:r>
            <a:r>
              <a:rPr lang="zh-CN" altLang="en-US" dirty="0" smtClean="0"/>
              <a:t>好的，混合蜡油已经改正常外送。</a:t>
            </a:r>
            <a:endParaRPr lang="en-US" altLang="zh-CN" dirty="0" smtClean="0"/>
          </a:p>
          <a:p>
            <a:r>
              <a:rPr lang="zh-CN" altLang="en-US" dirty="0" smtClean="0"/>
              <a:t>沃轮跃：刘晶，继续把常底液位撤低。并通知仪表来处理。王栋现场配合一下。</a:t>
            </a:r>
            <a:endParaRPr lang="en-US" altLang="zh-CN" dirty="0" smtClean="0"/>
          </a:p>
          <a:p>
            <a:r>
              <a:rPr lang="zh-CN" altLang="en-US" dirty="0" smtClean="0"/>
              <a:t>刘晶：王栋，现在常底液位</a:t>
            </a:r>
            <a:r>
              <a:rPr lang="en-US" altLang="zh-CN" dirty="0" smtClean="0"/>
              <a:t>80%</a:t>
            </a:r>
            <a:r>
              <a:rPr lang="zh-CN" altLang="en-US" dirty="0" smtClean="0"/>
              <a:t>，现场磁翻板液位显示多少？</a:t>
            </a:r>
            <a:endParaRPr lang="en-US" altLang="zh-CN" dirty="0" smtClean="0"/>
          </a:p>
          <a:p>
            <a:r>
              <a:rPr lang="zh-CN" altLang="en-US" dirty="0" smtClean="0"/>
              <a:t>王栋：现场还是满的。</a:t>
            </a:r>
            <a:endParaRPr lang="en-US" altLang="zh-CN" dirty="0" smtClean="0"/>
          </a:p>
          <a:p>
            <a:r>
              <a:rPr lang="zh-CN" altLang="en-US" dirty="0" smtClean="0"/>
              <a:t>内操持续缓慢撤常底液位。</a:t>
            </a:r>
            <a:endParaRPr lang="en-US" altLang="zh-CN" dirty="0" smtClean="0"/>
          </a:p>
          <a:p>
            <a:r>
              <a:rPr lang="zh-CN" altLang="en-US" dirty="0" smtClean="0"/>
              <a:t>王栋：现在磁翻板显示</a:t>
            </a:r>
            <a:r>
              <a:rPr lang="en-US" altLang="zh-CN" dirty="0" smtClean="0"/>
              <a:t>80%</a:t>
            </a:r>
            <a:r>
              <a:rPr lang="zh-CN" altLang="en-US" dirty="0" smtClean="0"/>
              <a:t>了。</a:t>
            </a:r>
            <a:r>
              <a:rPr lang="en-US" altLang="zh-CN" dirty="0" smtClean="0"/>
              <a:t>DCS</a:t>
            </a:r>
            <a:r>
              <a:rPr lang="zh-CN" altLang="en-US" dirty="0" smtClean="0"/>
              <a:t>显示多少？</a:t>
            </a:r>
            <a:endParaRPr lang="en-US" altLang="zh-CN" dirty="0" smtClean="0"/>
          </a:p>
          <a:p>
            <a:r>
              <a:rPr lang="zh-CN" altLang="en-US" dirty="0" smtClean="0"/>
              <a:t>刘晶：还是</a:t>
            </a:r>
            <a:r>
              <a:rPr lang="en-US" altLang="zh-CN" dirty="0" smtClean="0"/>
              <a:t>80%</a:t>
            </a:r>
            <a:r>
              <a:rPr lang="zh-CN" altLang="en-US" dirty="0" smtClean="0"/>
              <a:t>。我把进减压炉的量降低点。常底液位降的趋势调慢点，你关注一下现场液位。</a:t>
            </a:r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8671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BB1D46F-246B-4C4A-8F53-E1D788E7922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014413"/>
            <a:ext cx="8947150" cy="5581650"/>
          </a:xfrm>
        </p:spPr>
        <p:txBody>
          <a:bodyPr/>
          <a:lstStyle/>
          <a:p>
            <a:r>
              <a:rPr lang="zh-CN" altLang="zh-CN" dirty="0" smtClean="0"/>
              <a:t>王</a:t>
            </a:r>
            <a:r>
              <a:rPr lang="zh-CN" altLang="en-US" dirty="0" smtClean="0"/>
              <a:t>栋：好的。仪表已经到现场了，并开始更换液位计。</a:t>
            </a:r>
            <a:endParaRPr lang="en-US" altLang="zh-CN" dirty="0"/>
          </a:p>
          <a:p>
            <a:r>
              <a:rPr lang="zh-CN" altLang="zh-CN" dirty="0"/>
              <a:t>刘</a:t>
            </a:r>
            <a:r>
              <a:rPr lang="zh-CN" altLang="zh-CN" dirty="0" smtClean="0"/>
              <a:t>晶</a:t>
            </a:r>
            <a:r>
              <a:rPr lang="zh-CN" altLang="en-US" dirty="0" smtClean="0"/>
              <a:t>：那我先稳定控制。你注意现场的液位计。</a:t>
            </a:r>
            <a:endParaRPr lang="en-US" altLang="zh-CN" dirty="0" smtClean="0"/>
          </a:p>
          <a:p>
            <a:r>
              <a:rPr lang="zh-CN" altLang="en-US" dirty="0" smtClean="0"/>
              <a:t>王栋：好的。</a:t>
            </a:r>
            <a:endParaRPr lang="en-US" altLang="zh-CN" dirty="0" smtClean="0"/>
          </a:p>
          <a:p>
            <a:r>
              <a:rPr lang="zh-CN" altLang="en-US" dirty="0" smtClean="0"/>
              <a:t>仪表处理完液位计之后，内操将常底液位调整正</a:t>
            </a:r>
            <a:r>
              <a:rPr lang="zh-CN" altLang="en-US" smtClean="0"/>
              <a:t>常。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0018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离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500</TotalTime>
  <Words>738</Words>
  <Application>Microsoft Office PowerPoint</Application>
  <PresentationFormat>自定义</PresentationFormat>
  <Paragraphs>49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离子</vt:lpstr>
      <vt:lpstr>混蜡取样颜色变黑              处理过程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混蜡取样颜色变黑              处理过程</dc:title>
  <dc:creator>20112684@qq.com</dc:creator>
  <cp:lastModifiedBy>dreamsummit</cp:lastModifiedBy>
  <cp:revision>33</cp:revision>
  <dcterms:created xsi:type="dcterms:W3CDTF">2018-12-14T05:51:57Z</dcterms:created>
  <dcterms:modified xsi:type="dcterms:W3CDTF">2018-12-26T05:48:11Z</dcterms:modified>
</cp:coreProperties>
</file>