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6934" y="0"/>
            <a:ext cx="12231160" cy="6856214"/>
            <a:chOff x="-16934" y="0"/>
            <a:chExt cx="12231160" cy="6856214"/>
          </a:xfrm>
        </p:grpSpPr>
        <p:pic>
          <p:nvPicPr>
            <p:cNvPr id="16" name="Picture 15" descr="HD-PanelTitle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2328332" y="1540931"/>
              <a:ext cx="7543802" cy="3835401"/>
            </a:xfrm>
            <a:prstGeom prst="rect">
              <a:avLst/>
            </a:prstGeom>
            <a:noFill/>
            <a:ln w="15875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7" name="Picture 16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-16934" y="3147609"/>
              <a:ext cx="2478024" cy="612648"/>
            </a:xfrm>
            <a:prstGeom prst="rect">
              <a:avLst/>
            </a:prstGeom>
          </p:spPr>
        </p:pic>
        <p:pic>
          <p:nvPicPr>
            <p:cNvPr id="20" name="Picture 19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9736202" y="3147609"/>
              <a:ext cx="2478024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0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8067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spcBef>
                <a:spcPts val="670"/>
              </a:spcBef>
              <a:spcAft>
                <a:spcPts val="600"/>
              </a:spcAft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8067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4.png"/><Relationship Id="rId18" Type="http://schemas.openxmlformats.org/officeDocument/2006/relationships/image" Target="../media/image3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736" y="0"/>
            <a:ext cx="12229962" cy="6856214"/>
            <a:chOff x="-15736" y="0"/>
            <a:chExt cx="12229962" cy="6856214"/>
          </a:xfrm>
        </p:grpSpPr>
        <p:pic>
          <p:nvPicPr>
            <p:cNvPr id="8" name="Picture 7" descr="HD-PanelContent.png"/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8825" cy="685621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08012" y="609600"/>
              <a:ext cx="10972800" cy="56388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-15736" y="3153832"/>
              <a:ext cx="77724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1436986" y="3153832"/>
              <a:ext cx="77724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加热炉鼓风机主风道出口蝶阀卡情景模拟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                                                         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2018.12.15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白班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13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：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30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</p:spPr>
        <p:txBody>
          <a:bodyPr/>
          <a:lstStyle/>
          <a:p>
            <a:pPr algn="l"/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现象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：</a:t>
            </a:r>
            <a:endParaRPr lang="zh-CN" altLang="en-US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外操：</a:t>
            </a:r>
            <a:endParaRPr lang="en-US" altLang="zh-CN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在现场发现加热炉烟囱冒黑烟</a:t>
            </a:r>
            <a:endParaRPr lang="en-US" altLang="zh-CN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汇报班长加热炉烟囱冒黑烟</a:t>
            </a:r>
            <a:endParaRPr lang="en-US" altLang="zh-CN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3200" dirty="0">
                <a:latin typeface="仿宋" panose="02010609060101010101" pitchFamily="49" charset="-122"/>
                <a:ea typeface="仿宋" panose="02010609060101010101" pitchFamily="49" charset="-122"/>
              </a:rPr>
              <a:t>联系内操检查加热炉运行参数</a:t>
            </a:r>
            <a:endParaRPr lang="en-US" altLang="zh-CN" sz="32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altLang="zh-CN" dirty="0"/>
            </a:b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班长安排工作：</a:t>
            </a:r>
            <a:endParaRPr lang="zh-CN" altLang="en-US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内操检查：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F-301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氧含量正常，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氧含量偏低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自控状态下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F-301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和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的一次风门均全开。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外操现场检查：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F-301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炉膛明亮火焰燃烧正常，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炉膛发暗，火焰发红</a:t>
            </a:r>
            <a:endParaRPr lang="en-US" altLang="zh-CN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适当开大</a:t>
            </a:r>
            <a:r>
              <a:rPr lang="en-US" altLang="zh-CN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dirty="0">
                <a:latin typeface="仿宋" panose="02010609060101010101" pitchFamily="49" charset="-122"/>
                <a:ea typeface="仿宋" panose="02010609060101010101" pitchFamily="49" charset="-122"/>
              </a:rPr>
              <a:t>的二次风门调节氧含量。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加热炉运行一段时间后：</a:t>
            </a:r>
            <a:endParaRPr lang="zh-CN" altLang="en-US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内操：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，调整完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二次风门后发现，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F-301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氧含量又偏低，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F401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氧含量正常，于是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(1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）稍开鼓风机的变频信号，加热炉主风道压力有明显变化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(2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）稍开鼓风机入口蝶阀，加热炉主风道压力有明显变化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2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，联系外操现场检查两炉燃烧情况和主风道流程，查找原因。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外操现场检查：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A:F-301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炉膛炉膛发暗，火焰发红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  F401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明亮火焰燃烧正常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Font typeface="Arial" panose="020B0604020202020204"/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B: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现场检查鼓风机主风道预热器出口蝶阀震动较大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C: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鼓风机主风道预热器出口蝶阀开度只为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50%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，与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DCS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显示不一致</a:t>
            </a: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;</a:t>
            </a:r>
            <a:endParaRPr lang="en-US" altLang="zh-CN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Font typeface="Arial" panose="020B0604020202020204"/>
              <a:buNone/>
            </a:pPr>
            <a:r>
              <a:rPr lang="en-US" altLang="zh-CN" sz="3800" dirty="0">
                <a:latin typeface="仿宋" panose="02010609060101010101" pitchFamily="49" charset="-122"/>
                <a:ea typeface="仿宋" panose="02010609060101010101" pitchFamily="49" charset="-122"/>
              </a:rPr>
              <a:t>D:</a:t>
            </a:r>
            <a:r>
              <a:rPr lang="zh-CN" altLang="en-US" sz="3800" dirty="0">
                <a:latin typeface="仿宋" panose="02010609060101010101" pitchFamily="49" charset="-122"/>
                <a:ea typeface="仿宋" panose="02010609060101010101" pitchFamily="49" charset="-122"/>
              </a:rPr>
              <a:t>汇报班长</a:t>
            </a:r>
            <a:endParaRPr lang="zh-CN" altLang="en-US" sz="3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班长：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确认鼓风机出口蝶阀故障</a:t>
            </a:r>
            <a:endParaRPr lang="zh-CN" altLang="en-US" sz="32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联系调度，常减压鼓风机主风道预热器出口蝶阀故障，让仪表人员来处理；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调度回复班长，由于</a:t>
            </a:r>
            <a:r>
              <a:rPr lang="en-US" altLang="zh-CN" sz="2800" dirty="0">
                <a:latin typeface="仿宋" panose="02010609060101010101" pitchFamily="49" charset="-122"/>
                <a:ea typeface="仿宋" panose="02010609060101010101" pitchFamily="49" charset="-122"/>
              </a:rPr>
              <a:t>XX</a:t>
            </a: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原因，鼓风机主风道预热器出口蝶阀不能及时处理，明天进行处理，装置正常生产；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班长联系值班领导，汇报加热炉情况及调度回复内容，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联系外操打开看火窗，避免炉子继续冒黑烟。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latin typeface="仿宋" panose="02010609060101010101" pitchFamily="49" charset="-122"/>
                <a:ea typeface="仿宋" panose="02010609060101010101" pitchFamily="49" charset="-122"/>
              </a:rPr>
              <a:t>安排外操，准备切换备用鼓风机。</a:t>
            </a:r>
            <a:endParaRPr lang="en-US" altLang="zh-CN" sz="28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2" y="869011"/>
            <a:ext cx="9601196" cy="1303867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切除引风机，控制好炉膛负压</a:t>
            </a:r>
            <a:endParaRPr lang="zh-CN" altLang="en-US" sz="32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95402" y="2172878"/>
            <a:ext cx="9601196" cy="3525437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内操：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1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）两炉负压改手动控制，两炉氧含量改手动控制，两炉出口温度改手动控制；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2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）联系外操现场检查确认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预热器付线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蝶阀动作，稍开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预热器付线蝶阀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调节挡板至</a:t>
            </a: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30%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，通过排烟温度确认是否打开，同时关小引风机的变频，开大烟道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预热器付线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调节挡板，直至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预热器付线蝶阀全开，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引风机变频调到零为止，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控制好两炉炉膛负压，关闭预热器入口挡板和引风机入口蝶阀。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3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）确认无误联系外操停引风机主电机。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外操：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1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）现场确认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预热器付线调节挡板打开动作；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2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）现场观察两炉火焰燃烧正常，炉膛明亮；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3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）确认引风机停止转动，现场停引风机电机；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4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）现场确认引风机的入口蝶阀</a:t>
            </a:r>
            <a:r>
              <a:rPr lang="zh-CN" altLang="en-US" sz="8000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关闭；</a:t>
            </a:r>
            <a:endParaRPr lang="en-US" altLang="zh-CN" sz="8000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5979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加热炉改自然通风，停鼓风机</a:t>
            </a:r>
            <a:endParaRPr lang="zh-CN" altLang="en-US" sz="32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98448" y="2045616"/>
            <a:ext cx="4718304" cy="382483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外操：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1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）打开两炉的快开风门，开大二次风门。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2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）观察加热炉的火焰燃烧情况。</a:t>
            </a: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3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）确认鼓风机停止转动，现场停鼓风机。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4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）现场确认空气热风道线的蝶阀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关闭。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5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）配合内操通过现场二次风门调整氧含量。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81344" y="2045616"/>
            <a:ext cx="4718304" cy="382483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内操：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1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）确认已经打开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快开风门，开大二次风门，开始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关小鼓风机的变频，观察加热炉的氧含量，直至鼓风机的变频调至零。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2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）关闭常压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炉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，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</a:rPr>
              <a:t>减压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炉的支风道挡板。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CN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3</a:t>
            </a:r>
            <a:r>
              <a:rPr lang="zh-CN" altLang="en-US" dirty="0">
                <a:ln w="3175" cmpd="sng">
                  <a:noFill/>
                </a:ln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）调节好两炉的氧含量、炉膛负压、控制好炉出口温度。</a:t>
            </a:r>
            <a:endParaRPr lang="en-US" altLang="zh-CN" dirty="0">
              <a:ln w="3175" cmpd="sng">
                <a:noFill/>
              </a:ln>
              <a:latin typeface="仿宋" panose="02010609060101010101" pitchFamily="49" charset="-122"/>
              <a:ea typeface="仿宋" panose="02010609060101010101" pitchFamily="49" charset="-122"/>
              <a:cs typeface="+mj-cs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环保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1136</Words>
  <Application>WPS 演示</Application>
  <PresentationFormat>宽屏</PresentationFormat>
  <Paragraphs>81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Arial</vt:lpstr>
      <vt:lpstr>仿宋</vt:lpstr>
      <vt:lpstr>楷体</vt:lpstr>
      <vt:lpstr>Garamond</vt:lpstr>
      <vt:lpstr>微软雅黑</vt:lpstr>
      <vt:lpstr>Arial Unicode MS</vt:lpstr>
      <vt:lpstr>方正舒体</vt:lpstr>
      <vt:lpstr>Calibri</vt:lpstr>
      <vt:lpstr>环保</vt:lpstr>
      <vt:lpstr>加热炉鼓风机主风道出口蝶阀卡情景模拟</vt:lpstr>
      <vt:lpstr>现象：</vt:lpstr>
      <vt:lpstr> 班长安排工作：</vt:lpstr>
      <vt:lpstr>加热炉运行一段时间后：</vt:lpstr>
      <vt:lpstr>班长：确认鼓风机入口蝶阀故障</vt:lpstr>
      <vt:lpstr>切除引风机，控制好炉膛负压</vt:lpstr>
      <vt:lpstr>加热炉改自然通风，停鼓风机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加热炉鼓风机入口蝶阀卡情景模拟</dc:title>
  <dc:creator>Administrator</dc:creator>
  <cp:lastModifiedBy>病毒已侵入</cp:lastModifiedBy>
  <cp:revision>36</cp:revision>
  <dcterms:created xsi:type="dcterms:W3CDTF">2018-12-17T00:07:00Z</dcterms:created>
  <dcterms:modified xsi:type="dcterms:W3CDTF">2018-12-21T01:04:05Z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