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jpg" ContentType="image/jpeg"/>
  <Override PartName="/ppt/media/image31.jpg" ContentType="image/jpeg"/>
  <Override PartName="/ppt/media/image32.jpg" ContentType="image/jpeg"/>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6" r:id="rId2"/>
    <p:sldId id="324" r:id="rId3"/>
    <p:sldId id="356" r:id="rId4"/>
    <p:sldId id="326" r:id="rId5"/>
    <p:sldId id="369" r:id="rId6"/>
    <p:sldId id="396" r:id="rId7"/>
    <p:sldId id="370" r:id="rId8"/>
    <p:sldId id="357" r:id="rId9"/>
    <p:sldId id="397" r:id="rId10"/>
    <p:sldId id="398" r:id="rId11"/>
    <p:sldId id="401" r:id="rId12"/>
    <p:sldId id="404" r:id="rId13"/>
    <p:sldId id="405" r:id="rId14"/>
    <p:sldId id="399" r:id="rId15"/>
    <p:sldId id="400" r:id="rId16"/>
    <p:sldId id="386" r:id="rId17"/>
    <p:sldId id="367" r:id="rId18"/>
    <p:sldId id="387" r:id="rId19"/>
    <p:sldId id="368" r:id="rId20"/>
    <p:sldId id="388" r:id="rId21"/>
    <p:sldId id="392" r:id="rId22"/>
    <p:sldId id="374" r:id="rId23"/>
    <p:sldId id="358" r:id="rId24"/>
    <p:sldId id="347" r:id="rId25"/>
    <p:sldId id="349" r:id="rId26"/>
    <p:sldId id="350" r:id="rId27"/>
    <p:sldId id="351" r:id="rId28"/>
    <p:sldId id="360" r:id="rId29"/>
    <p:sldId id="365"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990697E-F990-4479-9BB3-E7577FC0BB45}">
          <p14:sldIdLst>
            <p14:sldId id="376"/>
            <p14:sldId id="324"/>
            <p14:sldId id="356"/>
            <p14:sldId id="326"/>
            <p14:sldId id="369"/>
            <p14:sldId id="396"/>
            <p14:sldId id="370"/>
            <p14:sldId id="357"/>
            <p14:sldId id="397"/>
            <p14:sldId id="398"/>
            <p14:sldId id="401"/>
            <p14:sldId id="404"/>
            <p14:sldId id="405"/>
            <p14:sldId id="399"/>
            <p14:sldId id="400"/>
            <p14:sldId id="386"/>
            <p14:sldId id="367"/>
            <p14:sldId id="387"/>
            <p14:sldId id="368"/>
            <p14:sldId id="388"/>
            <p14:sldId id="392"/>
            <p14:sldId id="374"/>
            <p14:sldId id="358"/>
            <p14:sldId id="347"/>
            <p14:sldId id="349"/>
            <p14:sldId id="350"/>
            <p14:sldId id="351"/>
            <p14:sldId id="360"/>
            <p14:sldId id="365"/>
          </p14:sldIdLst>
        </p14:section>
      </p14:sectionLst>
    </p:ext>
    <p:ext uri="{EFAFB233-063F-42B5-8137-9DF3F51BA10A}">
      <p15:sldGuideLst xmlns:p15="http://schemas.microsoft.com/office/powerpoint/2012/main">
        <p15:guide id="1" orient="horz" pos="821">
          <p15:clr>
            <a:srgbClr val="A4A3A4"/>
          </p15:clr>
        </p15:guide>
        <p15:guide id="2" pos="229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徐淋030064" initials="徐淋030064" lastIdx="1" clrIdx="0">
    <p:extLst/>
  </p:cmAuthor>
  <p:cmAuthor id="2" name="钟菲" initials="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66CCCC"/>
    <a:srgbClr val="9DC3E6"/>
    <a:srgbClr val="006498"/>
    <a:srgbClr val="AFABAB"/>
    <a:srgbClr val="898989"/>
    <a:srgbClr val="405888"/>
    <a:srgbClr val="2E75B6"/>
    <a:srgbClr val="BFBFBF"/>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900" autoAdjust="0"/>
  </p:normalViewPr>
  <p:slideViewPr>
    <p:cSldViewPr snapToGrid="0">
      <p:cViewPr varScale="1">
        <p:scale>
          <a:sx n="73" d="100"/>
          <a:sy n="73" d="100"/>
        </p:scale>
        <p:origin x="618" y="66"/>
      </p:cViewPr>
      <p:guideLst>
        <p:guide orient="horz" pos="821"/>
        <p:guide pos="229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Desktop\3333322.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24037;&#20316;\&#24658;&#36920;\&#22659;&#22806;&#20538;\&#27719;&#25253;ppt\&#26032;&#24314;%20Microsoft%20Excel%20&#24037;&#20316;&#349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24037;&#20316;\&#24658;&#36920;\&#22659;&#22806;&#20538;\&#27719;&#25253;ppt\&#26032;&#24314;%20Microsoft%20Excel%20&#24037;&#20316;&#34920;.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Wind\Wind.NET.Client\WindNET\users\W52019093072\export\&#22269;&#20869;&#22806;&#21270;&#24037;&#20135;&#21697;&#30456;&#20851;&#25351;&#25968;.xls" TargetMode="External"/><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hyhy\Desktop\&#26032;&#24314;%20Microsoft%20Excel%20&#24037;&#20316;&#349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Wind\Wind.NET.Client\WindNET\users\W52019093072\export\&#22269;&#20869;&#21270;&#24037;&#20135;&#21697;&#20379;&#38656;&#24179;&#34913;&#34920;.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tghh\Desktop\1&#26376;&#32858;&#37231;&#34892;&#2477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24037;&#20316;\&#24658;&#36920;\&#22659;&#22806;&#20538;\&#27719;&#25253;ppt\&#26032;&#24314;%20Microsoft%20Excel%20&#24037;&#20316;&#349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24037;&#20316;\&#24658;&#36920;\&#22659;&#22806;&#20538;\&#27719;&#25253;ppt\&#26032;&#24314;%20Microsoft%20Excel%20&#24037;&#20316;&#34920;.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Eric\Desktop\33333.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D:\Program%20Files\Wind\Wind.NET.Client\WindNET\users\W52019093072\export\&#22269;&#20869;&#21270;&#24037;&#20135;&#21697;&#24066;&#22330;&#20215;&#21270;&#32420;&#30456;&#20851;(1)(&#26085;).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zh-CN" altLang="en-US" sz="1200" dirty="0"/>
              <a:t>原油、</a:t>
            </a:r>
            <a:r>
              <a:rPr lang="en-US" altLang="zh-CN" sz="1200" dirty="0"/>
              <a:t>PX</a:t>
            </a:r>
            <a:r>
              <a:rPr lang="zh-CN" altLang="en-US" sz="1200" dirty="0"/>
              <a:t>和</a:t>
            </a:r>
            <a:r>
              <a:rPr lang="en-US" altLang="zh-CN" sz="1200" dirty="0"/>
              <a:t>PTA</a:t>
            </a:r>
            <a:r>
              <a:rPr lang="zh-CN" altLang="en-US" sz="1200" dirty="0"/>
              <a:t>价格</a:t>
            </a:r>
          </a:p>
        </c:rich>
      </c:tx>
      <c:layout>
        <c:manualLayout>
          <c:xMode val="edge"/>
          <c:yMode val="edge"/>
          <c:x val="0.27474007177428122"/>
          <c:y val="6.0239135136776036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zh-CN"/>
        </a:p>
      </c:txPr>
    </c:title>
    <c:autoTitleDeleted val="0"/>
    <c:plotArea>
      <c:layout/>
      <c:lineChart>
        <c:grouping val="standard"/>
        <c:varyColors val="0"/>
        <c:ser>
          <c:idx val="0"/>
          <c:order val="0"/>
          <c:tx>
            <c:strRef>
              <c:f>Sheet1!$B$24</c:f>
              <c:strCache>
                <c:ptCount val="1"/>
                <c:pt idx="0">
                  <c:v>PX价格</c:v>
                </c:pt>
              </c:strCache>
            </c:strRef>
          </c:tx>
          <c:spPr>
            <a:ln w="31750" cap="rnd" cmpd="sng" algn="ctr">
              <a:solidFill>
                <a:schemeClr val="accent5">
                  <a:tint val="65000"/>
                </a:schemeClr>
              </a:solidFill>
              <a:prstDash val="solid"/>
              <a:round/>
            </a:ln>
            <a:effectLst/>
          </c:spPr>
          <c:marker>
            <c:symbol val="none"/>
          </c:marker>
          <c:cat>
            <c:numRef>
              <c:f>Sheet1!$A$25:$A$2091</c:f>
              <c:numCache>
                <c:formatCode>yyyy\-mm\-dd;@</c:formatCode>
                <c:ptCount val="2067"/>
                <c:pt idx="0">
                  <c:v>40178</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40229</c:v>
                </c:pt>
                <c:pt idx="37">
                  <c:v>40230</c:v>
                </c:pt>
                <c:pt idx="38">
                  <c:v>40231</c:v>
                </c:pt>
                <c:pt idx="39">
                  <c:v>40232</c:v>
                </c:pt>
                <c:pt idx="40">
                  <c:v>40233</c:v>
                </c:pt>
                <c:pt idx="41">
                  <c:v>40234</c:v>
                </c:pt>
                <c:pt idx="42">
                  <c:v>40235</c:v>
                </c:pt>
                <c:pt idx="43">
                  <c:v>40238</c:v>
                </c:pt>
                <c:pt idx="44">
                  <c:v>40239</c:v>
                </c:pt>
                <c:pt idx="45">
                  <c:v>40240</c:v>
                </c:pt>
                <c:pt idx="46">
                  <c:v>40241</c:v>
                </c:pt>
                <c:pt idx="47">
                  <c:v>40242</c:v>
                </c:pt>
                <c:pt idx="48">
                  <c:v>40245</c:v>
                </c:pt>
                <c:pt idx="49">
                  <c:v>40246</c:v>
                </c:pt>
                <c:pt idx="50">
                  <c:v>40247</c:v>
                </c:pt>
                <c:pt idx="51">
                  <c:v>40248</c:v>
                </c:pt>
                <c:pt idx="52">
                  <c:v>40249</c:v>
                </c:pt>
                <c:pt idx="53">
                  <c:v>40252</c:v>
                </c:pt>
                <c:pt idx="54">
                  <c:v>40253</c:v>
                </c:pt>
                <c:pt idx="55">
                  <c:v>40254</c:v>
                </c:pt>
                <c:pt idx="56">
                  <c:v>40255</c:v>
                </c:pt>
                <c:pt idx="57">
                  <c:v>40256</c:v>
                </c:pt>
                <c:pt idx="58">
                  <c:v>40259</c:v>
                </c:pt>
                <c:pt idx="59">
                  <c:v>40260</c:v>
                </c:pt>
                <c:pt idx="60">
                  <c:v>40261</c:v>
                </c:pt>
                <c:pt idx="61">
                  <c:v>40262</c:v>
                </c:pt>
                <c:pt idx="62">
                  <c:v>40263</c:v>
                </c:pt>
                <c:pt idx="63">
                  <c:v>40266</c:v>
                </c:pt>
                <c:pt idx="64">
                  <c:v>40267</c:v>
                </c:pt>
                <c:pt idx="65">
                  <c:v>40268</c:v>
                </c:pt>
                <c:pt idx="66">
                  <c:v>40269</c:v>
                </c:pt>
                <c:pt idx="67">
                  <c:v>40270</c:v>
                </c:pt>
                <c:pt idx="68">
                  <c:v>40274</c:v>
                </c:pt>
                <c:pt idx="69">
                  <c:v>40275</c:v>
                </c:pt>
                <c:pt idx="70">
                  <c:v>40276</c:v>
                </c:pt>
                <c:pt idx="71">
                  <c:v>40277</c:v>
                </c:pt>
                <c:pt idx="72">
                  <c:v>40280</c:v>
                </c:pt>
                <c:pt idx="73">
                  <c:v>40281</c:v>
                </c:pt>
                <c:pt idx="74">
                  <c:v>40282</c:v>
                </c:pt>
                <c:pt idx="75">
                  <c:v>40283</c:v>
                </c:pt>
                <c:pt idx="76">
                  <c:v>40284</c:v>
                </c:pt>
                <c:pt idx="77">
                  <c:v>40287</c:v>
                </c:pt>
                <c:pt idx="78">
                  <c:v>40288</c:v>
                </c:pt>
                <c:pt idx="79">
                  <c:v>40289</c:v>
                </c:pt>
                <c:pt idx="80">
                  <c:v>40290</c:v>
                </c:pt>
                <c:pt idx="81">
                  <c:v>40291</c:v>
                </c:pt>
                <c:pt idx="82">
                  <c:v>40294</c:v>
                </c:pt>
                <c:pt idx="83">
                  <c:v>40295</c:v>
                </c:pt>
                <c:pt idx="84">
                  <c:v>40296</c:v>
                </c:pt>
                <c:pt idx="85">
                  <c:v>40297</c:v>
                </c:pt>
                <c:pt idx="86">
                  <c:v>40298</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40341</c:v>
                </c:pt>
                <c:pt idx="117">
                  <c:v>40342</c:v>
                </c:pt>
                <c:pt idx="118">
                  <c:v>40343</c:v>
                </c:pt>
                <c:pt idx="119">
                  <c:v>40344</c:v>
                </c:pt>
                <c:pt idx="120">
                  <c:v>40345</c:v>
                </c:pt>
                <c:pt idx="121">
                  <c:v>40346</c:v>
                </c:pt>
                <c:pt idx="122">
                  <c:v>40347</c:v>
                </c:pt>
                <c:pt idx="123">
                  <c:v>40350</c:v>
                </c:pt>
                <c:pt idx="124">
                  <c:v>40351</c:v>
                </c:pt>
                <c:pt idx="125">
                  <c:v>40352</c:v>
                </c:pt>
                <c:pt idx="126">
                  <c:v>40353</c:v>
                </c:pt>
                <c:pt idx="127">
                  <c:v>40354</c:v>
                </c:pt>
                <c:pt idx="128">
                  <c:v>40357</c:v>
                </c:pt>
                <c:pt idx="129">
                  <c:v>40358</c:v>
                </c:pt>
                <c:pt idx="130">
                  <c:v>40359</c:v>
                </c:pt>
                <c:pt idx="131">
                  <c:v>40360</c:v>
                </c:pt>
                <c:pt idx="132">
                  <c:v>40361</c:v>
                </c:pt>
                <c:pt idx="133">
                  <c:v>40364</c:v>
                </c:pt>
                <c:pt idx="134">
                  <c:v>40365</c:v>
                </c:pt>
                <c:pt idx="135">
                  <c:v>40366</c:v>
                </c:pt>
                <c:pt idx="136">
                  <c:v>40367</c:v>
                </c:pt>
                <c:pt idx="137">
                  <c:v>40368</c:v>
                </c:pt>
                <c:pt idx="138">
                  <c:v>40371</c:v>
                </c:pt>
                <c:pt idx="139">
                  <c:v>40372</c:v>
                </c:pt>
                <c:pt idx="140">
                  <c:v>40373</c:v>
                </c:pt>
                <c:pt idx="141">
                  <c:v>40374</c:v>
                </c:pt>
                <c:pt idx="142">
                  <c:v>40375</c:v>
                </c:pt>
                <c:pt idx="143">
                  <c:v>40378</c:v>
                </c:pt>
                <c:pt idx="144">
                  <c:v>40379</c:v>
                </c:pt>
                <c:pt idx="145">
                  <c:v>40380</c:v>
                </c:pt>
                <c:pt idx="146">
                  <c:v>40381</c:v>
                </c:pt>
                <c:pt idx="147">
                  <c:v>40382</c:v>
                </c:pt>
                <c:pt idx="148">
                  <c:v>40385</c:v>
                </c:pt>
                <c:pt idx="149">
                  <c:v>40386</c:v>
                </c:pt>
                <c:pt idx="150">
                  <c:v>40387</c:v>
                </c:pt>
                <c:pt idx="151">
                  <c:v>40388</c:v>
                </c:pt>
                <c:pt idx="152">
                  <c:v>40389</c:v>
                </c:pt>
                <c:pt idx="153">
                  <c:v>40392</c:v>
                </c:pt>
                <c:pt idx="154">
                  <c:v>40393</c:v>
                </c:pt>
                <c:pt idx="155">
                  <c:v>40394</c:v>
                </c:pt>
                <c:pt idx="156">
                  <c:v>40395</c:v>
                </c:pt>
                <c:pt idx="157">
                  <c:v>40396</c:v>
                </c:pt>
                <c:pt idx="158">
                  <c:v>40399</c:v>
                </c:pt>
                <c:pt idx="159">
                  <c:v>40400</c:v>
                </c:pt>
                <c:pt idx="160">
                  <c:v>40401</c:v>
                </c:pt>
                <c:pt idx="161">
                  <c:v>40402</c:v>
                </c:pt>
                <c:pt idx="162">
                  <c:v>40403</c:v>
                </c:pt>
                <c:pt idx="163">
                  <c:v>40406</c:v>
                </c:pt>
                <c:pt idx="164">
                  <c:v>40407</c:v>
                </c:pt>
                <c:pt idx="165">
                  <c:v>40408</c:v>
                </c:pt>
                <c:pt idx="166">
                  <c:v>40409</c:v>
                </c:pt>
                <c:pt idx="167">
                  <c:v>40410</c:v>
                </c:pt>
                <c:pt idx="168">
                  <c:v>40413</c:v>
                </c:pt>
                <c:pt idx="169">
                  <c:v>40414</c:v>
                </c:pt>
                <c:pt idx="170">
                  <c:v>40415</c:v>
                </c:pt>
                <c:pt idx="171">
                  <c:v>40416</c:v>
                </c:pt>
                <c:pt idx="172">
                  <c:v>40417</c:v>
                </c:pt>
                <c:pt idx="173">
                  <c:v>40420</c:v>
                </c:pt>
                <c:pt idx="174">
                  <c:v>40421</c:v>
                </c:pt>
                <c:pt idx="175">
                  <c:v>40422</c:v>
                </c:pt>
                <c:pt idx="176">
                  <c:v>40423</c:v>
                </c:pt>
                <c:pt idx="177">
                  <c:v>40424</c:v>
                </c:pt>
                <c:pt idx="178">
                  <c:v>40427</c:v>
                </c:pt>
                <c:pt idx="179">
                  <c:v>40428</c:v>
                </c:pt>
                <c:pt idx="180">
                  <c:v>40429</c:v>
                </c:pt>
                <c:pt idx="181">
                  <c:v>40430</c:v>
                </c:pt>
                <c:pt idx="182">
                  <c:v>40431</c:v>
                </c:pt>
                <c:pt idx="183">
                  <c:v>40434</c:v>
                </c:pt>
                <c:pt idx="184">
                  <c:v>40435</c:v>
                </c:pt>
                <c:pt idx="185">
                  <c:v>40436</c:v>
                </c:pt>
                <c:pt idx="186">
                  <c:v>40437</c:v>
                </c:pt>
                <c:pt idx="187">
                  <c:v>40438</c:v>
                </c:pt>
                <c:pt idx="188">
                  <c:v>40440</c:v>
                </c:pt>
                <c:pt idx="189">
                  <c:v>40441</c:v>
                </c:pt>
                <c:pt idx="190">
                  <c:v>40442</c:v>
                </c:pt>
                <c:pt idx="191">
                  <c:v>40443</c:v>
                </c:pt>
                <c:pt idx="192">
                  <c:v>40444</c:v>
                </c:pt>
                <c:pt idx="193">
                  <c:v>40445</c:v>
                </c:pt>
                <c:pt idx="194">
                  <c:v>40446</c:v>
                </c:pt>
                <c:pt idx="195">
                  <c:v>40447</c:v>
                </c:pt>
                <c:pt idx="196">
                  <c:v>40448</c:v>
                </c:pt>
                <c:pt idx="197">
                  <c:v>40449</c:v>
                </c:pt>
                <c:pt idx="198">
                  <c:v>40450</c:v>
                </c:pt>
                <c:pt idx="199">
                  <c:v>40451</c:v>
                </c:pt>
                <c:pt idx="200">
                  <c:v>40452</c:v>
                </c:pt>
                <c:pt idx="201">
                  <c:v>40455</c:v>
                </c:pt>
                <c:pt idx="202">
                  <c:v>40456</c:v>
                </c:pt>
                <c:pt idx="203">
                  <c:v>40457</c:v>
                </c:pt>
                <c:pt idx="204">
                  <c:v>40458</c:v>
                </c:pt>
                <c:pt idx="205">
                  <c:v>40459</c:v>
                </c:pt>
                <c:pt idx="206">
                  <c:v>40460</c:v>
                </c:pt>
                <c:pt idx="207">
                  <c:v>40462</c:v>
                </c:pt>
                <c:pt idx="208">
                  <c:v>40463</c:v>
                </c:pt>
                <c:pt idx="209">
                  <c:v>40464</c:v>
                </c:pt>
                <c:pt idx="210">
                  <c:v>40465</c:v>
                </c:pt>
                <c:pt idx="211">
                  <c:v>40466</c:v>
                </c:pt>
                <c:pt idx="212">
                  <c:v>40469</c:v>
                </c:pt>
                <c:pt idx="213">
                  <c:v>40470</c:v>
                </c:pt>
                <c:pt idx="214">
                  <c:v>40471</c:v>
                </c:pt>
                <c:pt idx="215">
                  <c:v>40472</c:v>
                </c:pt>
                <c:pt idx="216">
                  <c:v>40473</c:v>
                </c:pt>
                <c:pt idx="217">
                  <c:v>40476</c:v>
                </c:pt>
                <c:pt idx="218">
                  <c:v>40477</c:v>
                </c:pt>
                <c:pt idx="219">
                  <c:v>40478</c:v>
                </c:pt>
                <c:pt idx="220">
                  <c:v>40479</c:v>
                </c:pt>
                <c:pt idx="221">
                  <c:v>40480</c:v>
                </c:pt>
                <c:pt idx="222">
                  <c:v>40483</c:v>
                </c:pt>
                <c:pt idx="223">
                  <c:v>40484</c:v>
                </c:pt>
                <c:pt idx="224">
                  <c:v>40485</c:v>
                </c:pt>
                <c:pt idx="225">
                  <c:v>40486</c:v>
                </c:pt>
                <c:pt idx="226">
                  <c:v>40487</c:v>
                </c:pt>
                <c:pt idx="227">
                  <c:v>40490</c:v>
                </c:pt>
                <c:pt idx="228">
                  <c:v>40491</c:v>
                </c:pt>
                <c:pt idx="229">
                  <c:v>40492</c:v>
                </c:pt>
                <c:pt idx="230">
                  <c:v>40493</c:v>
                </c:pt>
                <c:pt idx="231">
                  <c:v>40494</c:v>
                </c:pt>
                <c:pt idx="232">
                  <c:v>40497</c:v>
                </c:pt>
                <c:pt idx="233">
                  <c:v>40498</c:v>
                </c:pt>
                <c:pt idx="234">
                  <c:v>40499</c:v>
                </c:pt>
                <c:pt idx="235">
                  <c:v>40500</c:v>
                </c:pt>
                <c:pt idx="236">
                  <c:v>40501</c:v>
                </c:pt>
                <c:pt idx="237">
                  <c:v>40504</c:v>
                </c:pt>
                <c:pt idx="238">
                  <c:v>40505</c:v>
                </c:pt>
                <c:pt idx="239">
                  <c:v>40506</c:v>
                </c:pt>
                <c:pt idx="240">
                  <c:v>40507</c:v>
                </c:pt>
                <c:pt idx="241">
                  <c:v>40508</c:v>
                </c:pt>
                <c:pt idx="242">
                  <c:v>40511</c:v>
                </c:pt>
                <c:pt idx="243">
                  <c:v>40512</c:v>
                </c:pt>
                <c:pt idx="244">
                  <c:v>40513</c:v>
                </c:pt>
                <c:pt idx="245">
                  <c:v>40514</c:v>
                </c:pt>
                <c:pt idx="246">
                  <c:v>40515</c:v>
                </c:pt>
                <c:pt idx="247">
                  <c:v>40518</c:v>
                </c:pt>
                <c:pt idx="248">
                  <c:v>40519</c:v>
                </c:pt>
                <c:pt idx="249">
                  <c:v>40520</c:v>
                </c:pt>
                <c:pt idx="250">
                  <c:v>40521</c:v>
                </c:pt>
                <c:pt idx="251">
                  <c:v>40522</c:v>
                </c:pt>
                <c:pt idx="252">
                  <c:v>40525</c:v>
                </c:pt>
                <c:pt idx="253">
                  <c:v>40526</c:v>
                </c:pt>
                <c:pt idx="254">
                  <c:v>40527</c:v>
                </c:pt>
                <c:pt idx="255">
                  <c:v>40528</c:v>
                </c:pt>
                <c:pt idx="256">
                  <c:v>40529</c:v>
                </c:pt>
                <c:pt idx="257">
                  <c:v>40532</c:v>
                </c:pt>
                <c:pt idx="258">
                  <c:v>40533</c:v>
                </c:pt>
                <c:pt idx="259">
                  <c:v>40534</c:v>
                </c:pt>
                <c:pt idx="260">
                  <c:v>40535</c:v>
                </c:pt>
                <c:pt idx="261">
                  <c:v>40536</c:v>
                </c:pt>
                <c:pt idx="262">
                  <c:v>40539</c:v>
                </c:pt>
                <c:pt idx="263">
                  <c:v>40540</c:v>
                </c:pt>
                <c:pt idx="264">
                  <c:v>40541</c:v>
                </c:pt>
                <c:pt idx="265">
                  <c:v>40542</c:v>
                </c:pt>
                <c:pt idx="266">
                  <c:v>40543</c:v>
                </c:pt>
                <c:pt idx="267">
                  <c:v>40547</c:v>
                </c:pt>
                <c:pt idx="268">
                  <c:v>40548</c:v>
                </c:pt>
                <c:pt idx="269">
                  <c:v>40549</c:v>
                </c:pt>
                <c:pt idx="270">
                  <c:v>40550</c:v>
                </c:pt>
                <c:pt idx="271">
                  <c:v>40553</c:v>
                </c:pt>
                <c:pt idx="272">
                  <c:v>40554</c:v>
                </c:pt>
                <c:pt idx="273">
                  <c:v>40555</c:v>
                </c:pt>
                <c:pt idx="274">
                  <c:v>40556</c:v>
                </c:pt>
                <c:pt idx="275">
                  <c:v>40557</c:v>
                </c:pt>
                <c:pt idx="276">
                  <c:v>40560</c:v>
                </c:pt>
                <c:pt idx="277">
                  <c:v>40561</c:v>
                </c:pt>
                <c:pt idx="278">
                  <c:v>40562</c:v>
                </c:pt>
                <c:pt idx="279">
                  <c:v>40563</c:v>
                </c:pt>
                <c:pt idx="280">
                  <c:v>40564</c:v>
                </c:pt>
                <c:pt idx="281">
                  <c:v>40567</c:v>
                </c:pt>
                <c:pt idx="282">
                  <c:v>40568</c:v>
                </c:pt>
                <c:pt idx="283">
                  <c:v>40569</c:v>
                </c:pt>
                <c:pt idx="284">
                  <c:v>40570</c:v>
                </c:pt>
                <c:pt idx="285">
                  <c:v>40571</c:v>
                </c:pt>
                <c:pt idx="286">
                  <c:v>40573</c:v>
                </c:pt>
                <c:pt idx="287">
                  <c:v>40574</c:v>
                </c:pt>
                <c:pt idx="288">
                  <c:v>40575</c:v>
                </c:pt>
                <c:pt idx="289">
                  <c:v>40576</c:v>
                </c:pt>
                <c:pt idx="290">
                  <c:v>40577</c:v>
                </c:pt>
                <c:pt idx="291">
                  <c:v>40578</c:v>
                </c:pt>
                <c:pt idx="292">
                  <c:v>40581</c:v>
                </c:pt>
                <c:pt idx="293">
                  <c:v>40582</c:v>
                </c:pt>
                <c:pt idx="294">
                  <c:v>40583</c:v>
                </c:pt>
                <c:pt idx="295">
                  <c:v>40584</c:v>
                </c:pt>
                <c:pt idx="296">
                  <c:v>40585</c:v>
                </c:pt>
                <c:pt idx="297">
                  <c:v>40586</c:v>
                </c:pt>
                <c:pt idx="298">
                  <c:v>40588</c:v>
                </c:pt>
                <c:pt idx="299">
                  <c:v>40589</c:v>
                </c:pt>
                <c:pt idx="300">
                  <c:v>40590</c:v>
                </c:pt>
                <c:pt idx="301">
                  <c:v>40591</c:v>
                </c:pt>
                <c:pt idx="302">
                  <c:v>40592</c:v>
                </c:pt>
                <c:pt idx="303">
                  <c:v>40595</c:v>
                </c:pt>
                <c:pt idx="304">
                  <c:v>40596</c:v>
                </c:pt>
                <c:pt idx="305">
                  <c:v>40597</c:v>
                </c:pt>
                <c:pt idx="306">
                  <c:v>40598</c:v>
                </c:pt>
                <c:pt idx="307">
                  <c:v>40599</c:v>
                </c:pt>
                <c:pt idx="308">
                  <c:v>40602</c:v>
                </c:pt>
                <c:pt idx="309">
                  <c:v>40603</c:v>
                </c:pt>
                <c:pt idx="310">
                  <c:v>40604</c:v>
                </c:pt>
                <c:pt idx="311">
                  <c:v>40605</c:v>
                </c:pt>
                <c:pt idx="312">
                  <c:v>40606</c:v>
                </c:pt>
                <c:pt idx="313">
                  <c:v>40609</c:v>
                </c:pt>
                <c:pt idx="314">
                  <c:v>40610</c:v>
                </c:pt>
                <c:pt idx="315">
                  <c:v>40611</c:v>
                </c:pt>
                <c:pt idx="316">
                  <c:v>40612</c:v>
                </c:pt>
                <c:pt idx="317">
                  <c:v>40613</c:v>
                </c:pt>
                <c:pt idx="318">
                  <c:v>40616</c:v>
                </c:pt>
                <c:pt idx="319">
                  <c:v>40617</c:v>
                </c:pt>
                <c:pt idx="320">
                  <c:v>40618</c:v>
                </c:pt>
                <c:pt idx="321">
                  <c:v>40619</c:v>
                </c:pt>
                <c:pt idx="322">
                  <c:v>40620</c:v>
                </c:pt>
                <c:pt idx="323">
                  <c:v>40623</c:v>
                </c:pt>
                <c:pt idx="324">
                  <c:v>40624</c:v>
                </c:pt>
                <c:pt idx="325">
                  <c:v>40625</c:v>
                </c:pt>
                <c:pt idx="326">
                  <c:v>40626</c:v>
                </c:pt>
                <c:pt idx="327">
                  <c:v>40627</c:v>
                </c:pt>
                <c:pt idx="328">
                  <c:v>40630</c:v>
                </c:pt>
                <c:pt idx="329">
                  <c:v>40631</c:v>
                </c:pt>
                <c:pt idx="330">
                  <c:v>40632</c:v>
                </c:pt>
                <c:pt idx="331">
                  <c:v>40633</c:v>
                </c:pt>
                <c:pt idx="332">
                  <c:v>40634</c:v>
                </c:pt>
                <c:pt idx="333">
                  <c:v>40635</c:v>
                </c:pt>
                <c:pt idx="334">
                  <c:v>40637</c:v>
                </c:pt>
                <c:pt idx="335">
                  <c:v>40638</c:v>
                </c:pt>
                <c:pt idx="336">
                  <c:v>40639</c:v>
                </c:pt>
                <c:pt idx="337">
                  <c:v>40640</c:v>
                </c:pt>
                <c:pt idx="338">
                  <c:v>40641</c:v>
                </c:pt>
                <c:pt idx="339">
                  <c:v>40644</c:v>
                </c:pt>
                <c:pt idx="340">
                  <c:v>40645</c:v>
                </c:pt>
                <c:pt idx="341">
                  <c:v>40646</c:v>
                </c:pt>
                <c:pt idx="342">
                  <c:v>40647</c:v>
                </c:pt>
                <c:pt idx="343">
                  <c:v>40648</c:v>
                </c:pt>
                <c:pt idx="344">
                  <c:v>40651</c:v>
                </c:pt>
                <c:pt idx="345">
                  <c:v>40652</c:v>
                </c:pt>
                <c:pt idx="346">
                  <c:v>40653</c:v>
                </c:pt>
                <c:pt idx="347">
                  <c:v>40654</c:v>
                </c:pt>
                <c:pt idx="348">
                  <c:v>40655</c:v>
                </c:pt>
                <c:pt idx="349">
                  <c:v>40658</c:v>
                </c:pt>
                <c:pt idx="350">
                  <c:v>40659</c:v>
                </c:pt>
                <c:pt idx="351">
                  <c:v>40660</c:v>
                </c:pt>
                <c:pt idx="352">
                  <c:v>40661</c:v>
                </c:pt>
                <c:pt idx="353">
                  <c:v>40662</c:v>
                </c:pt>
                <c:pt idx="354">
                  <c:v>40666</c:v>
                </c:pt>
                <c:pt idx="355">
                  <c:v>40667</c:v>
                </c:pt>
                <c:pt idx="356">
                  <c:v>40668</c:v>
                </c:pt>
                <c:pt idx="357">
                  <c:v>40669</c:v>
                </c:pt>
                <c:pt idx="358">
                  <c:v>40672</c:v>
                </c:pt>
                <c:pt idx="359">
                  <c:v>40673</c:v>
                </c:pt>
                <c:pt idx="360">
                  <c:v>40674</c:v>
                </c:pt>
                <c:pt idx="361">
                  <c:v>40675</c:v>
                </c:pt>
                <c:pt idx="362">
                  <c:v>40676</c:v>
                </c:pt>
                <c:pt idx="363">
                  <c:v>40679</c:v>
                </c:pt>
                <c:pt idx="364">
                  <c:v>40680</c:v>
                </c:pt>
                <c:pt idx="365">
                  <c:v>40681</c:v>
                </c:pt>
                <c:pt idx="366">
                  <c:v>40682</c:v>
                </c:pt>
                <c:pt idx="367">
                  <c:v>40683</c:v>
                </c:pt>
                <c:pt idx="368">
                  <c:v>40686</c:v>
                </c:pt>
                <c:pt idx="369">
                  <c:v>40687</c:v>
                </c:pt>
                <c:pt idx="370">
                  <c:v>40688</c:v>
                </c:pt>
                <c:pt idx="371">
                  <c:v>40689</c:v>
                </c:pt>
                <c:pt idx="372">
                  <c:v>40690</c:v>
                </c:pt>
                <c:pt idx="373">
                  <c:v>40693</c:v>
                </c:pt>
                <c:pt idx="374">
                  <c:v>40694</c:v>
                </c:pt>
                <c:pt idx="375">
                  <c:v>40695</c:v>
                </c:pt>
                <c:pt idx="376">
                  <c:v>40696</c:v>
                </c:pt>
                <c:pt idx="377">
                  <c:v>40697</c:v>
                </c:pt>
                <c:pt idx="378">
                  <c:v>40700</c:v>
                </c:pt>
                <c:pt idx="379">
                  <c:v>40701</c:v>
                </c:pt>
                <c:pt idx="380">
                  <c:v>40702</c:v>
                </c:pt>
                <c:pt idx="381">
                  <c:v>40703</c:v>
                </c:pt>
                <c:pt idx="382">
                  <c:v>40704</c:v>
                </c:pt>
                <c:pt idx="383">
                  <c:v>40707</c:v>
                </c:pt>
                <c:pt idx="384">
                  <c:v>40708</c:v>
                </c:pt>
                <c:pt idx="385">
                  <c:v>40709</c:v>
                </c:pt>
                <c:pt idx="386">
                  <c:v>40710</c:v>
                </c:pt>
                <c:pt idx="387">
                  <c:v>40711</c:v>
                </c:pt>
                <c:pt idx="388">
                  <c:v>40714</c:v>
                </c:pt>
                <c:pt idx="389">
                  <c:v>40715</c:v>
                </c:pt>
                <c:pt idx="390">
                  <c:v>40716</c:v>
                </c:pt>
                <c:pt idx="391">
                  <c:v>40717</c:v>
                </c:pt>
                <c:pt idx="392">
                  <c:v>40718</c:v>
                </c:pt>
                <c:pt idx="393">
                  <c:v>40721</c:v>
                </c:pt>
                <c:pt idx="394">
                  <c:v>40722</c:v>
                </c:pt>
                <c:pt idx="395">
                  <c:v>40723</c:v>
                </c:pt>
                <c:pt idx="396">
                  <c:v>40724</c:v>
                </c:pt>
                <c:pt idx="397">
                  <c:v>40725</c:v>
                </c:pt>
                <c:pt idx="398">
                  <c:v>40728</c:v>
                </c:pt>
                <c:pt idx="399">
                  <c:v>40729</c:v>
                </c:pt>
                <c:pt idx="400">
                  <c:v>40730</c:v>
                </c:pt>
                <c:pt idx="401">
                  <c:v>40731</c:v>
                </c:pt>
                <c:pt idx="402">
                  <c:v>40732</c:v>
                </c:pt>
                <c:pt idx="403">
                  <c:v>40735</c:v>
                </c:pt>
                <c:pt idx="404">
                  <c:v>40736</c:v>
                </c:pt>
                <c:pt idx="405">
                  <c:v>40737</c:v>
                </c:pt>
                <c:pt idx="406">
                  <c:v>40738</c:v>
                </c:pt>
                <c:pt idx="407">
                  <c:v>40739</c:v>
                </c:pt>
                <c:pt idx="408">
                  <c:v>40742</c:v>
                </c:pt>
                <c:pt idx="409">
                  <c:v>40743</c:v>
                </c:pt>
                <c:pt idx="410">
                  <c:v>40744</c:v>
                </c:pt>
                <c:pt idx="411">
                  <c:v>40745</c:v>
                </c:pt>
                <c:pt idx="412">
                  <c:v>40746</c:v>
                </c:pt>
                <c:pt idx="413">
                  <c:v>40749</c:v>
                </c:pt>
                <c:pt idx="414">
                  <c:v>40750</c:v>
                </c:pt>
                <c:pt idx="415">
                  <c:v>40751</c:v>
                </c:pt>
                <c:pt idx="416">
                  <c:v>40752</c:v>
                </c:pt>
                <c:pt idx="417">
                  <c:v>40753</c:v>
                </c:pt>
                <c:pt idx="418">
                  <c:v>40756</c:v>
                </c:pt>
                <c:pt idx="419">
                  <c:v>40757</c:v>
                </c:pt>
                <c:pt idx="420">
                  <c:v>40758</c:v>
                </c:pt>
                <c:pt idx="421">
                  <c:v>40759</c:v>
                </c:pt>
                <c:pt idx="422">
                  <c:v>40760</c:v>
                </c:pt>
                <c:pt idx="423">
                  <c:v>40763</c:v>
                </c:pt>
                <c:pt idx="424">
                  <c:v>40764</c:v>
                </c:pt>
                <c:pt idx="425">
                  <c:v>40765</c:v>
                </c:pt>
                <c:pt idx="426">
                  <c:v>40766</c:v>
                </c:pt>
                <c:pt idx="427">
                  <c:v>40767</c:v>
                </c:pt>
                <c:pt idx="428">
                  <c:v>40770</c:v>
                </c:pt>
                <c:pt idx="429">
                  <c:v>40771</c:v>
                </c:pt>
                <c:pt idx="430">
                  <c:v>40772</c:v>
                </c:pt>
                <c:pt idx="431">
                  <c:v>40773</c:v>
                </c:pt>
                <c:pt idx="432">
                  <c:v>40774</c:v>
                </c:pt>
                <c:pt idx="433">
                  <c:v>40777</c:v>
                </c:pt>
                <c:pt idx="434">
                  <c:v>40778</c:v>
                </c:pt>
                <c:pt idx="435">
                  <c:v>40779</c:v>
                </c:pt>
                <c:pt idx="436">
                  <c:v>40780</c:v>
                </c:pt>
                <c:pt idx="437">
                  <c:v>40781</c:v>
                </c:pt>
                <c:pt idx="438">
                  <c:v>40784</c:v>
                </c:pt>
                <c:pt idx="439">
                  <c:v>40785</c:v>
                </c:pt>
                <c:pt idx="440">
                  <c:v>40786</c:v>
                </c:pt>
                <c:pt idx="441">
                  <c:v>40787</c:v>
                </c:pt>
                <c:pt idx="442">
                  <c:v>40788</c:v>
                </c:pt>
                <c:pt idx="443">
                  <c:v>40791</c:v>
                </c:pt>
                <c:pt idx="444">
                  <c:v>40792</c:v>
                </c:pt>
                <c:pt idx="445">
                  <c:v>40793</c:v>
                </c:pt>
                <c:pt idx="446">
                  <c:v>40794</c:v>
                </c:pt>
                <c:pt idx="447">
                  <c:v>40795</c:v>
                </c:pt>
                <c:pt idx="448">
                  <c:v>40798</c:v>
                </c:pt>
                <c:pt idx="449">
                  <c:v>40799</c:v>
                </c:pt>
                <c:pt idx="450">
                  <c:v>40800</c:v>
                </c:pt>
                <c:pt idx="451">
                  <c:v>40801</c:v>
                </c:pt>
                <c:pt idx="452">
                  <c:v>40802</c:v>
                </c:pt>
                <c:pt idx="453">
                  <c:v>40805</c:v>
                </c:pt>
                <c:pt idx="454">
                  <c:v>40806</c:v>
                </c:pt>
                <c:pt idx="455">
                  <c:v>40807</c:v>
                </c:pt>
                <c:pt idx="456">
                  <c:v>40808</c:v>
                </c:pt>
                <c:pt idx="457">
                  <c:v>40809</c:v>
                </c:pt>
                <c:pt idx="458">
                  <c:v>40812</c:v>
                </c:pt>
                <c:pt idx="459">
                  <c:v>40813</c:v>
                </c:pt>
                <c:pt idx="460">
                  <c:v>40814</c:v>
                </c:pt>
                <c:pt idx="461">
                  <c:v>40815</c:v>
                </c:pt>
                <c:pt idx="462">
                  <c:v>40816</c:v>
                </c:pt>
                <c:pt idx="463">
                  <c:v>40819</c:v>
                </c:pt>
                <c:pt idx="464">
                  <c:v>40820</c:v>
                </c:pt>
                <c:pt idx="465">
                  <c:v>40821</c:v>
                </c:pt>
                <c:pt idx="466">
                  <c:v>40822</c:v>
                </c:pt>
                <c:pt idx="467">
                  <c:v>40823</c:v>
                </c:pt>
                <c:pt idx="468">
                  <c:v>40824</c:v>
                </c:pt>
                <c:pt idx="469">
                  <c:v>40825</c:v>
                </c:pt>
                <c:pt idx="470">
                  <c:v>40826</c:v>
                </c:pt>
                <c:pt idx="471">
                  <c:v>40827</c:v>
                </c:pt>
                <c:pt idx="472">
                  <c:v>40828</c:v>
                </c:pt>
                <c:pt idx="473">
                  <c:v>40829</c:v>
                </c:pt>
                <c:pt idx="474">
                  <c:v>40830</c:v>
                </c:pt>
                <c:pt idx="475">
                  <c:v>40833</c:v>
                </c:pt>
                <c:pt idx="476">
                  <c:v>40834</c:v>
                </c:pt>
                <c:pt idx="477">
                  <c:v>40835</c:v>
                </c:pt>
                <c:pt idx="478">
                  <c:v>40836</c:v>
                </c:pt>
                <c:pt idx="479">
                  <c:v>40837</c:v>
                </c:pt>
                <c:pt idx="480">
                  <c:v>40840</c:v>
                </c:pt>
                <c:pt idx="481">
                  <c:v>40841</c:v>
                </c:pt>
                <c:pt idx="482">
                  <c:v>40842</c:v>
                </c:pt>
                <c:pt idx="483">
                  <c:v>40843</c:v>
                </c:pt>
                <c:pt idx="484">
                  <c:v>40844</c:v>
                </c:pt>
                <c:pt idx="485">
                  <c:v>40847</c:v>
                </c:pt>
                <c:pt idx="486">
                  <c:v>40848</c:v>
                </c:pt>
                <c:pt idx="487">
                  <c:v>40849</c:v>
                </c:pt>
                <c:pt idx="488">
                  <c:v>40850</c:v>
                </c:pt>
                <c:pt idx="489">
                  <c:v>40851</c:v>
                </c:pt>
                <c:pt idx="490">
                  <c:v>40854</c:v>
                </c:pt>
                <c:pt idx="491">
                  <c:v>40855</c:v>
                </c:pt>
                <c:pt idx="492">
                  <c:v>40856</c:v>
                </c:pt>
                <c:pt idx="493">
                  <c:v>40857</c:v>
                </c:pt>
                <c:pt idx="494">
                  <c:v>40858</c:v>
                </c:pt>
                <c:pt idx="495">
                  <c:v>40861</c:v>
                </c:pt>
                <c:pt idx="496">
                  <c:v>40862</c:v>
                </c:pt>
                <c:pt idx="497">
                  <c:v>40863</c:v>
                </c:pt>
                <c:pt idx="498">
                  <c:v>40864</c:v>
                </c:pt>
                <c:pt idx="499">
                  <c:v>40865</c:v>
                </c:pt>
                <c:pt idx="500">
                  <c:v>40868</c:v>
                </c:pt>
                <c:pt idx="501">
                  <c:v>40869</c:v>
                </c:pt>
                <c:pt idx="502">
                  <c:v>40870</c:v>
                </c:pt>
                <c:pt idx="503">
                  <c:v>40871</c:v>
                </c:pt>
                <c:pt idx="504">
                  <c:v>40872</c:v>
                </c:pt>
                <c:pt idx="505">
                  <c:v>40875</c:v>
                </c:pt>
                <c:pt idx="506">
                  <c:v>40876</c:v>
                </c:pt>
                <c:pt idx="507">
                  <c:v>40877</c:v>
                </c:pt>
                <c:pt idx="508">
                  <c:v>40878</c:v>
                </c:pt>
                <c:pt idx="509">
                  <c:v>40879</c:v>
                </c:pt>
                <c:pt idx="510">
                  <c:v>40882</c:v>
                </c:pt>
                <c:pt idx="511">
                  <c:v>40883</c:v>
                </c:pt>
                <c:pt idx="512">
                  <c:v>40884</c:v>
                </c:pt>
                <c:pt idx="513">
                  <c:v>40885</c:v>
                </c:pt>
                <c:pt idx="514">
                  <c:v>40886</c:v>
                </c:pt>
                <c:pt idx="515">
                  <c:v>40889</c:v>
                </c:pt>
                <c:pt idx="516">
                  <c:v>40890</c:v>
                </c:pt>
                <c:pt idx="517">
                  <c:v>40891</c:v>
                </c:pt>
                <c:pt idx="518">
                  <c:v>40892</c:v>
                </c:pt>
                <c:pt idx="519">
                  <c:v>40893</c:v>
                </c:pt>
                <c:pt idx="520">
                  <c:v>40896</c:v>
                </c:pt>
                <c:pt idx="521">
                  <c:v>40897</c:v>
                </c:pt>
                <c:pt idx="522">
                  <c:v>40898</c:v>
                </c:pt>
                <c:pt idx="523">
                  <c:v>40899</c:v>
                </c:pt>
                <c:pt idx="524">
                  <c:v>40900</c:v>
                </c:pt>
                <c:pt idx="525">
                  <c:v>40903</c:v>
                </c:pt>
                <c:pt idx="526">
                  <c:v>40904</c:v>
                </c:pt>
                <c:pt idx="527">
                  <c:v>40905</c:v>
                </c:pt>
                <c:pt idx="528">
                  <c:v>40906</c:v>
                </c:pt>
                <c:pt idx="529">
                  <c:v>40907</c:v>
                </c:pt>
                <c:pt idx="530">
                  <c:v>40908</c:v>
                </c:pt>
                <c:pt idx="531">
                  <c:v>40911</c:v>
                </c:pt>
                <c:pt idx="532">
                  <c:v>40912</c:v>
                </c:pt>
                <c:pt idx="533">
                  <c:v>40913</c:v>
                </c:pt>
                <c:pt idx="534">
                  <c:v>40914</c:v>
                </c:pt>
                <c:pt idx="535">
                  <c:v>40917</c:v>
                </c:pt>
                <c:pt idx="536">
                  <c:v>40918</c:v>
                </c:pt>
                <c:pt idx="537">
                  <c:v>40919</c:v>
                </c:pt>
                <c:pt idx="538">
                  <c:v>40920</c:v>
                </c:pt>
                <c:pt idx="539">
                  <c:v>40921</c:v>
                </c:pt>
                <c:pt idx="540">
                  <c:v>40924</c:v>
                </c:pt>
                <c:pt idx="541">
                  <c:v>40925</c:v>
                </c:pt>
                <c:pt idx="542">
                  <c:v>40926</c:v>
                </c:pt>
                <c:pt idx="543">
                  <c:v>40927</c:v>
                </c:pt>
                <c:pt idx="544">
                  <c:v>40928</c:v>
                </c:pt>
                <c:pt idx="545">
                  <c:v>40931</c:v>
                </c:pt>
                <c:pt idx="546">
                  <c:v>40932</c:v>
                </c:pt>
                <c:pt idx="547">
                  <c:v>40933</c:v>
                </c:pt>
                <c:pt idx="548">
                  <c:v>40934</c:v>
                </c:pt>
                <c:pt idx="549">
                  <c:v>40935</c:v>
                </c:pt>
                <c:pt idx="550">
                  <c:v>40937</c:v>
                </c:pt>
                <c:pt idx="551">
                  <c:v>40938</c:v>
                </c:pt>
                <c:pt idx="552">
                  <c:v>40939</c:v>
                </c:pt>
                <c:pt idx="553">
                  <c:v>40940</c:v>
                </c:pt>
                <c:pt idx="554">
                  <c:v>40941</c:v>
                </c:pt>
                <c:pt idx="555">
                  <c:v>40942</c:v>
                </c:pt>
                <c:pt idx="556">
                  <c:v>40945</c:v>
                </c:pt>
                <c:pt idx="557">
                  <c:v>40946</c:v>
                </c:pt>
                <c:pt idx="558">
                  <c:v>40947</c:v>
                </c:pt>
                <c:pt idx="559">
                  <c:v>40948</c:v>
                </c:pt>
                <c:pt idx="560">
                  <c:v>40949</c:v>
                </c:pt>
                <c:pt idx="561">
                  <c:v>40952</c:v>
                </c:pt>
                <c:pt idx="562">
                  <c:v>40953</c:v>
                </c:pt>
                <c:pt idx="563">
                  <c:v>40954</c:v>
                </c:pt>
                <c:pt idx="564">
                  <c:v>40955</c:v>
                </c:pt>
                <c:pt idx="565">
                  <c:v>40956</c:v>
                </c:pt>
                <c:pt idx="566">
                  <c:v>40959</c:v>
                </c:pt>
                <c:pt idx="567">
                  <c:v>40960</c:v>
                </c:pt>
                <c:pt idx="568">
                  <c:v>40961</c:v>
                </c:pt>
                <c:pt idx="569">
                  <c:v>40962</c:v>
                </c:pt>
                <c:pt idx="570">
                  <c:v>40963</c:v>
                </c:pt>
                <c:pt idx="571">
                  <c:v>40966</c:v>
                </c:pt>
                <c:pt idx="572">
                  <c:v>40967</c:v>
                </c:pt>
                <c:pt idx="573">
                  <c:v>40968</c:v>
                </c:pt>
                <c:pt idx="574">
                  <c:v>40969</c:v>
                </c:pt>
                <c:pt idx="575">
                  <c:v>40970</c:v>
                </c:pt>
                <c:pt idx="576">
                  <c:v>40973</c:v>
                </c:pt>
                <c:pt idx="577">
                  <c:v>40974</c:v>
                </c:pt>
                <c:pt idx="578">
                  <c:v>40975</c:v>
                </c:pt>
                <c:pt idx="579">
                  <c:v>40976</c:v>
                </c:pt>
                <c:pt idx="580">
                  <c:v>40977</c:v>
                </c:pt>
                <c:pt idx="581">
                  <c:v>40980</c:v>
                </c:pt>
                <c:pt idx="582">
                  <c:v>40981</c:v>
                </c:pt>
                <c:pt idx="583">
                  <c:v>40982</c:v>
                </c:pt>
                <c:pt idx="584">
                  <c:v>40983</c:v>
                </c:pt>
                <c:pt idx="585">
                  <c:v>40984</c:v>
                </c:pt>
                <c:pt idx="586">
                  <c:v>40987</c:v>
                </c:pt>
                <c:pt idx="587">
                  <c:v>40988</c:v>
                </c:pt>
                <c:pt idx="588">
                  <c:v>40989</c:v>
                </c:pt>
                <c:pt idx="589">
                  <c:v>40990</c:v>
                </c:pt>
                <c:pt idx="590">
                  <c:v>40991</c:v>
                </c:pt>
                <c:pt idx="591">
                  <c:v>40994</c:v>
                </c:pt>
                <c:pt idx="592">
                  <c:v>40995</c:v>
                </c:pt>
                <c:pt idx="593">
                  <c:v>40996</c:v>
                </c:pt>
                <c:pt idx="594">
                  <c:v>40997</c:v>
                </c:pt>
                <c:pt idx="595">
                  <c:v>40998</c:v>
                </c:pt>
                <c:pt idx="596">
                  <c:v>40999</c:v>
                </c:pt>
                <c:pt idx="597">
                  <c:v>41000</c:v>
                </c:pt>
                <c:pt idx="598">
                  <c:v>41001</c:v>
                </c:pt>
                <c:pt idx="599">
                  <c:v>41002</c:v>
                </c:pt>
                <c:pt idx="600">
                  <c:v>41003</c:v>
                </c:pt>
                <c:pt idx="601">
                  <c:v>41004</c:v>
                </c:pt>
                <c:pt idx="602">
                  <c:v>41005</c:v>
                </c:pt>
                <c:pt idx="603">
                  <c:v>41008</c:v>
                </c:pt>
                <c:pt idx="604">
                  <c:v>41009</c:v>
                </c:pt>
                <c:pt idx="605">
                  <c:v>41010</c:v>
                </c:pt>
                <c:pt idx="606">
                  <c:v>41011</c:v>
                </c:pt>
                <c:pt idx="607">
                  <c:v>41012</c:v>
                </c:pt>
                <c:pt idx="608">
                  <c:v>41015</c:v>
                </c:pt>
                <c:pt idx="609">
                  <c:v>41016</c:v>
                </c:pt>
                <c:pt idx="610">
                  <c:v>41017</c:v>
                </c:pt>
                <c:pt idx="611">
                  <c:v>41018</c:v>
                </c:pt>
                <c:pt idx="612">
                  <c:v>41019</c:v>
                </c:pt>
                <c:pt idx="613">
                  <c:v>41022</c:v>
                </c:pt>
                <c:pt idx="614">
                  <c:v>41023</c:v>
                </c:pt>
                <c:pt idx="615">
                  <c:v>41024</c:v>
                </c:pt>
                <c:pt idx="616">
                  <c:v>41025</c:v>
                </c:pt>
                <c:pt idx="617">
                  <c:v>41026</c:v>
                </c:pt>
                <c:pt idx="618">
                  <c:v>41027</c:v>
                </c:pt>
                <c:pt idx="619">
                  <c:v>41029</c:v>
                </c:pt>
                <c:pt idx="620">
                  <c:v>41030</c:v>
                </c:pt>
                <c:pt idx="621">
                  <c:v>41031</c:v>
                </c:pt>
                <c:pt idx="622">
                  <c:v>41032</c:v>
                </c:pt>
                <c:pt idx="623">
                  <c:v>41033</c:v>
                </c:pt>
                <c:pt idx="624">
                  <c:v>41036</c:v>
                </c:pt>
                <c:pt idx="625">
                  <c:v>41037</c:v>
                </c:pt>
                <c:pt idx="626">
                  <c:v>41038</c:v>
                </c:pt>
                <c:pt idx="627">
                  <c:v>41039</c:v>
                </c:pt>
                <c:pt idx="628">
                  <c:v>41040</c:v>
                </c:pt>
                <c:pt idx="629">
                  <c:v>41043</c:v>
                </c:pt>
                <c:pt idx="630">
                  <c:v>41044</c:v>
                </c:pt>
                <c:pt idx="631">
                  <c:v>41045</c:v>
                </c:pt>
                <c:pt idx="632">
                  <c:v>41046</c:v>
                </c:pt>
                <c:pt idx="633">
                  <c:v>41047</c:v>
                </c:pt>
                <c:pt idx="634">
                  <c:v>41050</c:v>
                </c:pt>
                <c:pt idx="635">
                  <c:v>41051</c:v>
                </c:pt>
                <c:pt idx="636">
                  <c:v>41052</c:v>
                </c:pt>
                <c:pt idx="637">
                  <c:v>41053</c:v>
                </c:pt>
                <c:pt idx="638">
                  <c:v>41054</c:v>
                </c:pt>
                <c:pt idx="639">
                  <c:v>41057</c:v>
                </c:pt>
                <c:pt idx="640">
                  <c:v>41058</c:v>
                </c:pt>
                <c:pt idx="641">
                  <c:v>41059</c:v>
                </c:pt>
                <c:pt idx="642">
                  <c:v>41060</c:v>
                </c:pt>
                <c:pt idx="643">
                  <c:v>41061</c:v>
                </c:pt>
                <c:pt idx="644">
                  <c:v>41064</c:v>
                </c:pt>
                <c:pt idx="645">
                  <c:v>41065</c:v>
                </c:pt>
                <c:pt idx="646">
                  <c:v>41066</c:v>
                </c:pt>
                <c:pt idx="647">
                  <c:v>41067</c:v>
                </c:pt>
                <c:pt idx="648">
                  <c:v>41068</c:v>
                </c:pt>
                <c:pt idx="649">
                  <c:v>41071</c:v>
                </c:pt>
                <c:pt idx="650">
                  <c:v>41072</c:v>
                </c:pt>
                <c:pt idx="651">
                  <c:v>41073</c:v>
                </c:pt>
                <c:pt idx="652">
                  <c:v>41074</c:v>
                </c:pt>
                <c:pt idx="653">
                  <c:v>41075</c:v>
                </c:pt>
                <c:pt idx="654">
                  <c:v>41078</c:v>
                </c:pt>
                <c:pt idx="655">
                  <c:v>41079</c:v>
                </c:pt>
                <c:pt idx="656">
                  <c:v>41080</c:v>
                </c:pt>
                <c:pt idx="657">
                  <c:v>41081</c:v>
                </c:pt>
                <c:pt idx="658">
                  <c:v>41082</c:v>
                </c:pt>
                <c:pt idx="659">
                  <c:v>41085</c:v>
                </c:pt>
                <c:pt idx="660">
                  <c:v>41086</c:v>
                </c:pt>
                <c:pt idx="661">
                  <c:v>41087</c:v>
                </c:pt>
                <c:pt idx="662">
                  <c:v>41088</c:v>
                </c:pt>
                <c:pt idx="663">
                  <c:v>41089</c:v>
                </c:pt>
                <c:pt idx="664">
                  <c:v>41092</c:v>
                </c:pt>
                <c:pt idx="665">
                  <c:v>41093</c:v>
                </c:pt>
                <c:pt idx="666">
                  <c:v>41094</c:v>
                </c:pt>
                <c:pt idx="667">
                  <c:v>41095</c:v>
                </c:pt>
                <c:pt idx="668">
                  <c:v>41096</c:v>
                </c:pt>
                <c:pt idx="669">
                  <c:v>41099</c:v>
                </c:pt>
                <c:pt idx="670">
                  <c:v>41100</c:v>
                </c:pt>
                <c:pt idx="671">
                  <c:v>41101</c:v>
                </c:pt>
                <c:pt idx="672">
                  <c:v>41102</c:v>
                </c:pt>
                <c:pt idx="673">
                  <c:v>41103</c:v>
                </c:pt>
                <c:pt idx="674">
                  <c:v>41106</c:v>
                </c:pt>
                <c:pt idx="675">
                  <c:v>41107</c:v>
                </c:pt>
                <c:pt idx="676">
                  <c:v>41108</c:v>
                </c:pt>
                <c:pt idx="677">
                  <c:v>41109</c:v>
                </c:pt>
                <c:pt idx="678">
                  <c:v>41110</c:v>
                </c:pt>
                <c:pt idx="679">
                  <c:v>41113</c:v>
                </c:pt>
                <c:pt idx="680">
                  <c:v>41114</c:v>
                </c:pt>
                <c:pt idx="681">
                  <c:v>41115</c:v>
                </c:pt>
                <c:pt idx="682">
                  <c:v>41116</c:v>
                </c:pt>
                <c:pt idx="683">
                  <c:v>41117</c:v>
                </c:pt>
                <c:pt idx="684">
                  <c:v>41120</c:v>
                </c:pt>
                <c:pt idx="685">
                  <c:v>41121</c:v>
                </c:pt>
                <c:pt idx="686">
                  <c:v>41122</c:v>
                </c:pt>
                <c:pt idx="687">
                  <c:v>41123</c:v>
                </c:pt>
                <c:pt idx="688">
                  <c:v>41124</c:v>
                </c:pt>
                <c:pt idx="689">
                  <c:v>41127</c:v>
                </c:pt>
                <c:pt idx="690">
                  <c:v>41128</c:v>
                </c:pt>
                <c:pt idx="691">
                  <c:v>41129</c:v>
                </c:pt>
                <c:pt idx="692">
                  <c:v>41130</c:v>
                </c:pt>
                <c:pt idx="693">
                  <c:v>41131</c:v>
                </c:pt>
                <c:pt idx="694">
                  <c:v>41134</c:v>
                </c:pt>
                <c:pt idx="695">
                  <c:v>41135</c:v>
                </c:pt>
                <c:pt idx="696">
                  <c:v>41136</c:v>
                </c:pt>
                <c:pt idx="697">
                  <c:v>41137</c:v>
                </c:pt>
                <c:pt idx="698">
                  <c:v>41138</c:v>
                </c:pt>
                <c:pt idx="699">
                  <c:v>41141</c:v>
                </c:pt>
                <c:pt idx="700">
                  <c:v>41142</c:v>
                </c:pt>
                <c:pt idx="701">
                  <c:v>41143</c:v>
                </c:pt>
                <c:pt idx="702">
                  <c:v>41144</c:v>
                </c:pt>
                <c:pt idx="703">
                  <c:v>41145</c:v>
                </c:pt>
                <c:pt idx="704">
                  <c:v>41148</c:v>
                </c:pt>
                <c:pt idx="705">
                  <c:v>41149</c:v>
                </c:pt>
                <c:pt idx="706">
                  <c:v>41150</c:v>
                </c:pt>
                <c:pt idx="707">
                  <c:v>41151</c:v>
                </c:pt>
                <c:pt idx="708">
                  <c:v>41152</c:v>
                </c:pt>
                <c:pt idx="709">
                  <c:v>41155</c:v>
                </c:pt>
                <c:pt idx="710">
                  <c:v>41156</c:v>
                </c:pt>
                <c:pt idx="711">
                  <c:v>41157</c:v>
                </c:pt>
                <c:pt idx="712">
                  <c:v>41158</c:v>
                </c:pt>
                <c:pt idx="713">
                  <c:v>41159</c:v>
                </c:pt>
                <c:pt idx="714">
                  <c:v>41162</c:v>
                </c:pt>
                <c:pt idx="715">
                  <c:v>41163</c:v>
                </c:pt>
                <c:pt idx="716">
                  <c:v>41164</c:v>
                </c:pt>
                <c:pt idx="717">
                  <c:v>41165</c:v>
                </c:pt>
                <c:pt idx="718">
                  <c:v>41166</c:v>
                </c:pt>
                <c:pt idx="719">
                  <c:v>41169</c:v>
                </c:pt>
                <c:pt idx="720">
                  <c:v>41170</c:v>
                </c:pt>
                <c:pt idx="721">
                  <c:v>41171</c:v>
                </c:pt>
                <c:pt idx="722">
                  <c:v>41172</c:v>
                </c:pt>
                <c:pt idx="723">
                  <c:v>41173</c:v>
                </c:pt>
                <c:pt idx="724">
                  <c:v>41176</c:v>
                </c:pt>
                <c:pt idx="725">
                  <c:v>41177</c:v>
                </c:pt>
                <c:pt idx="726">
                  <c:v>41178</c:v>
                </c:pt>
                <c:pt idx="727">
                  <c:v>41179</c:v>
                </c:pt>
                <c:pt idx="728">
                  <c:v>41180</c:v>
                </c:pt>
                <c:pt idx="729">
                  <c:v>41181</c:v>
                </c:pt>
                <c:pt idx="730">
                  <c:v>41183</c:v>
                </c:pt>
                <c:pt idx="731">
                  <c:v>41184</c:v>
                </c:pt>
                <c:pt idx="732">
                  <c:v>41185</c:v>
                </c:pt>
                <c:pt idx="733">
                  <c:v>41186</c:v>
                </c:pt>
                <c:pt idx="734">
                  <c:v>41187</c:v>
                </c:pt>
                <c:pt idx="735">
                  <c:v>41190</c:v>
                </c:pt>
                <c:pt idx="736">
                  <c:v>41191</c:v>
                </c:pt>
                <c:pt idx="737">
                  <c:v>41192</c:v>
                </c:pt>
                <c:pt idx="738">
                  <c:v>41193</c:v>
                </c:pt>
                <c:pt idx="739">
                  <c:v>41194</c:v>
                </c:pt>
                <c:pt idx="740">
                  <c:v>41197</c:v>
                </c:pt>
                <c:pt idx="741">
                  <c:v>41198</c:v>
                </c:pt>
                <c:pt idx="742">
                  <c:v>41199</c:v>
                </c:pt>
                <c:pt idx="743">
                  <c:v>41200</c:v>
                </c:pt>
                <c:pt idx="744">
                  <c:v>41201</c:v>
                </c:pt>
                <c:pt idx="745">
                  <c:v>41204</c:v>
                </c:pt>
                <c:pt idx="746">
                  <c:v>41205</c:v>
                </c:pt>
                <c:pt idx="747">
                  <c:v>41206</c:v>
                </c:pt>
                <c:pt idx="748">
                  <c:v>41207</c:v>
                </c:pt>
                <c:pt idx="749">
                  <c:v>41208</c:v>
                </c:pt>
                <c:pt idx="750">
                  <c:v>41211</c:v>
                </c:pt>
                <c:pt idx="751">
                  <c:v>41212</c:v>
                </c:pt>
                <c:pt idx="752">
                  <c:v>41213</c:v>
                </c:pt>
                <c:pt idx="753">
                  <c:v>41214</c:v>
                </c:pt>
                <c:pt idx="754">
                  <c:v>41215</c:v>
                </c:pt>
                <c:pt idx="755">
                  <c:v>41218</c:v>
                </c:pt>
                <c:pt idx="756">
                  <c:v>41219</c:v>
                </c:pt>
                <c:pt idx="757">
                  <c:v>41220</c:v>
                </c:pt>
                <c:pt idx="758">
                  <c:v>41221</c:v>
                </c:pt>
                <c:pt idx="759">
                  <c:v>41222</c:v>
                </c:pt>
                <c:pt idx="760">
                  <c:v>41225</c:v>
                </c:pt>
                <c:pt idx="761">
                  <c:v>41226</c:v>
                </c:pt>
                <c:pt idx="762">
                  <c:v>41227</c:v>
                </c:pt>
                <c:pt idx="763">
                  <c:v>41228</c:v>
                </c:pt>
                <c:pt idx="764">
                  <c:v>41229</c:v>
                </c:pt>
                <c:pt idx="765">
                  <c:v>41232</c:v>
                </c:pt>
                <c:pt idx="766">
                  <c:v>41233</c:v>
                </c:pt>
                <c:pt idx="767">
                  <c:v>41234</c:v>
                </c:pt>
                <c:pt idx="768">
                  <c:v>41235</c:v>
                </c:pt>
                <c:pt idx="769">
                  <c:v>41236</c:v>
                </c:pt>
                <c:pt idx="770">
                  <c:v>41239</c:v>
                </c:pt>
                <c:pt idx="771">
                  <c:v>41240</c:v>
                </c:pt>
                <c:pt idx="772">
                  <c:v>41241</c:v>
                </c:pt>
                <c:pt idx="773">
                  <c:v>41242</c:v>
                </c:pt>
                <c:pt idx="774">
                  <c:v>41243</c:v>
                </c:pt>
                <c:pt idx="775">
                  <c:v>41246</c:v>
                </c:pt>
                <c:pt idx="776">
                  <c:v>41247</c:v>
                </c:pt>
                <c:pt idx="777">
                  <c:v>41248</c:v>
                </c:pt>
                <c:pt idx="778">
                  <c:v>41249</c:v>
                </c:pt>
                <c:pt idx="779">
                  <c:v>41250</c:v>
                </c:pt>
                <c:pt idx="780">
                  <c:v>41253</c:v>
                </c:pt>
                <c:pt idx="781">
                  <c:v>41254</c:v>
                </c:pt>
                <c:pt idx="782">
                  <c:v>41255</c:v>
                </c:pt>
                <c:pt idx="783">
                  <c:v>41256</c:v>
                </c:pt>
                <c:pt idx="784">
                  <c:v>41257</c:v>
                </c:pt>
                <c:pt idx="785">
                  <c:v>41260</c:v>
                </c:pt>
                <c:pt idx="786">
                  <c:v>41261</c:v>
                </c:pt>
                <c:pt idx="787">
                  <c:v>41262</c:v>
                </c:pt>
                <c:pt idx="788">
                  <c:v>41263</c:v>
                </c:pt>
                <c:pt idx="789">
                  <c:v>41264</c:v>
                </c:pt>
                <c:pt idx="790">
                  <c:v>41267</c:v>
                </c:pt>
                <c:pt idx="791">
                  <c:v>41268</c:v>
                </c:pt>
                <c:pt idx="792">
                  <c:v>41269</c:v>
                </c:pt>
                <c:pt idx="793">
                  <c:v>41270</c:v>
                </c:pt>
                <c:pt idx="794">
                  <c:v>41271</c:v>
                </c:pt>
                <c:pt idx="795">
                  <c:v>41274</c:v>
                </c:pt>
                <c:pt idx="796">
                  <c:v>41276</c:v>
                </c:pt>
                <c:pt idx="797">
                  <c:v>41277</c:v>
                </c:pt>
                <c:pt idx="798">
                  <c:v>41278</c:v>
                </c:pt>
                <c:pt idx="799">
                  <c:v>41279</c:v>
                </c:pt>
                <c:pt idx="800">
                  <c:v>41280</c:v>
                </c:pt>
                <c:pt idx="801">
                  <c:v>41281</c:v>
                </c:pt>
                <c:pt idx="802">
                  <c:v>41282</c:v>
                </c:pt>
                <c:pt idx="803">
                  <c:v>41283</c:v>
                </c:pt>
                <c:pt idx="804">
                  <c:v>41284</c:v>
                </c:pt>
                <c:pt idx="805">
                  <c:v>41285</c:v>
                </c:pt>
                <c:pt idx="806">
                  <c:v>41288</c:v>
                </c:pt>
                <c:pt idx="807">
                  <c:v>41289</c:v>
                </c:pt>
                <c:pt idx="808">
                  <c:v>41290</c:v>
                </c:pt>
                <c:pt idx="809">
                  <c:v>41291</c:v>
                </c:pt>
                <c:pt idx="810">
                  <c:v>41292</c:v>
                </c:pt>
                <c:pt idx="811">
                  <c:v>41295</c:v>
                </c:pt>
                <c:pt idx="812">
                  <c:v>41296</c:v>
                </c:pt>
                <c:pt idx="813">
                  <c:v>41297</c:v>
                </c:pt>
                <c:pt idx="814">
                  <c:v>41298</c:v>
                </c:pt>
                <c:pt idx="815">
                  <c:v>41299</c:v>
                </c:pt>
                <c:pt idx="816">
                  <c:v>41302</c:v>
                </c:pt>
                <c:pt idx="817">
                  <c:v>41303</c:v>
                </c:pt>
                <c:pt idx="818">
                  <c:v>41304</c:v>
                </c:pt>
                <c:pt idx="819">
                  <c:v>41305</c:v>
                </c:pt>
                <c:pt idx="820">
                  <c:v>41306</c:v>
                </c:pt>
                <c:pt idx="821">
                  <c:v>41309</c:v>
                </c:pt>
                <c:pt idx="822">
                  <c:v>41310</c:v>
                </c:pt>
                <c:pt idx="823">
                  <c:v>41311</c:v>
                </c:pt>
                <c:pt idx="824">
                  <c:v>41312</c:v>
                </c:pt>
                <c:pt idx="825">
                  <c:v>41313</c:v>
                </c:pt>
                <c:pt idx="826">
                  <c:v>41316</c:v>
                </c:pt>
                <c:pt idx="827">
                  <c:v>41317</c:v>
                </c:pt>
                <c:pt idx="828">
                  <c:v>41318</c:v>
                </c:pt>
                <c:pt idx="829">
                  <c:v>41319</c:v>
                </c:pt>
                <c:pt idx="830">
                  <c:v>41320</c:v>
                </c:pt>
                <c:pt idx="831">
                  <c:v>41321</c:v>
                </c:pt>
                <c:pt idx="832">
                  <c:v>41322</c:v>
                </c:pt>
                <c:pt idx="833">
                  <c:v>41323</c:v>
                </c:pt>
                <c:pt idx="834">
                  <c:v>41324</c:v>
                </c:pt>
                <c:pt idx="835">
                  <c:v>41325</c:v>
                </c:pt>
                <c:pt idx="836">
                  <c:v>41326</c:v>
                </c:pt>
                <c:pt idx="837">
                  <c:v>41327</c:v>
                </c:pt>
                <c:pt idx="838">
                  <c:v>41330</c:v>
                </c:pt>
                <c:pt idx="839">
                  <c:v>41331</c:v>
                </c:pt>
                <c:pt idx="840">
                  <c:v>41332</c:v>
                </c:pt>
                <c:pt idx="841">
                  <c:v>41333</c:v>
                </c:pt>
                <c:pt idx="842">
                  <c:v>41334</c:v>
                </c:pt>
                <c:pt idx="843">
                  <c:v>41337</c:v>
                </c:pt>
                <c:pt idx="844">
                  <c:v>41338</c:v>
                </c:pt>
                <c:pt idx="845">
                  <c:v>41339</c:v>
                </c:pt>
                <c:pt idx="846">
                  <c:v>41340</c:v>
                </c:pt>
                <c:pt idx="847">
                  <c:v>41341</c:v>
                </c:pt>
                <c:pt idx="848">
                  <c:v>41344</c:v>
                </c:pt>
                <c:pt idx="849">
                  <c:v>41345</c:v>
                </c:pt>
                <c:pt idx="850">
                  <c:v>41346</c:v>
                </c:pt>
                <c:pt idx="851">
                  <c:v>41347</c:v>
                </c:pt>
                <c:pt idx="852">
                  <c:v>41348</c:v>
                </c:pt>
                <c:pt idx="853">
                  <c:v>41351</c:v>
                </c:pt>
                <c:pt idx="854">
                  <c:v>41352</c:v>
                </c:pt>
                <c:pt idx="855">
                  <c:v>41353</c:v>
                </c:pt>
                <c:pt idx="856">
                  <c:v>41354</c:v>
                </c:pt>
                <c:pt idx="857">
                  <c:v>41355</c:v>
                </c:pt>
                <c:pt idx="858">
                  <c:v>41358</c:v>
                </c:pt>
                <c:pt idx="859">
                  <c:v>41359</c:v>
                </c:pt>
                <c:pt idx="860">
                  <c:v>41360</c:v>
                </c:pt>
                <c:pt idx="861">
                  <c:v>41361</c:v>
                </c:pt>
                <c:pt idx="862">
                  <c:v>41362</c:v>
                </c:pt>
                <c:pt idx="863">
                  <c:v>41365</c:v>
                </c:pt>
                <c:pt idx="864">
                  <c:v>41366</c:v>
                </c:pt>
                <c:pt idx="865">
                  <c:v>41367</c:v>
                </c:pt>
                <c:pt idx="866">
                  <c:v>41368</c:v>
                </c:pt>
                <c:pt idx="867">
                  <c:v>41369</c:v>
                </c:pt>
                <c:pt idx="868">
                  <c:v>41371</c:v>
                </c:pt>
                <c:pt idx="869">
                  <c:v>41372</c:v>
                </c:pt>
                <c:pt idx="870">
                  <c:v>41373</c:v>
                </c:pt>
                <c:pt idx="871">
                  <c:v>41374</c:v>
                </c:pt>
                <c:pt idx="872">
                  <c:v>41375</c:v>
                </c:pt>
                <c:pt idx="873">
                  <c:v>41376</c:v>
                </c:pt>
                <c:pt idx="874">
                  <c:v>41379</c:v>
                </c:pt>
                <c:pt idx="875">
                  <c:v>41380</c:v>
                </c:pt>
                <c:pt idx="876">
                  <c:v>41381</c:v>
                </c:pt>
                <c:pt idx="877">
                  <c:v>41382</c:v>
                </c:pt>
                <c:pt idx="878">
                  <c:v>41383</c:v>
                </c:pt>
                <c:pt idx="879">
                  <c:v>41386</c:v>
                </c:pt>
                <c:pt idx="880">
                  <c:v>41387</c:v>
                </c:pt>
                <c:pt idx="881">
                  <c:v>41388</c:v>
                </c:pt>
                <c:pt idx="882">
                  <c:v>41389</c:v>
                </c:pt>
                <c:pt idx="883">
                  <c:v>41390</c:v>
                </c:pt>
                <c:pt idx="884">
                  <c:v>41391</c:v>
                </c:pt>
                <c:pt idx="885">
                  <c:v>41392</c:v>
                </c:pt>
                <c:pt idx="886">
                  <c:v>41393</c:v>
                </c:pt>
                <c:pt idx="887">
                  <c:v>41394</c:v>
                </c:pt>
                <c:pt idx="888">
                  <c:v>41395</c:v>
                </c:pt>
                <c:pt idx="889">
                  <c:v>41396</c:v>
                </c:pt>
                <c:pt idx="890">
                  <c:v>41397</c:v>
                </c:pt>
                <c:pt idx="891">
                  <c:v>41400</c:v>
                </c:pt>
                <c:pt idx="892">
                  <c:v>41401</c:v>
                </c:pt>
                <c:pt idx="893">
                  <c:v>41402</c:v>
                </c:pt>
                <c:pt idx="894">
                  <c:v>41403</c:v>
                </c:pt>
                <c:pt idx="895">
                  <c:v>41404</c:v>
                </c:pt>
                <c:pt idx="896">
                  <c:v>41407</c:v>
                </c:pt>
                <c:pt idx="897">
                  <c:v>41408</c:v>
                </c:pt>
                <c:pt idx="898">
                  <c:v>41409</c:v>
                </c:pt>
                <c:pt idx="899">
                  <c:v>41410</c:v>
                </c:pt>
                <c:pt idx="900">
                  <c:v>41411</c:v>
                </c:pt>
                <c:pt idx="901">
                  <c:v>41414</c:v>
                </c:pt>
                <c:pt idx="902">
                  <c:v>41415</c:v>
                </c:pt>
                <c:pt idx="903">
                  <c:v>41416</c:v>
                </c:pt>
                <c:pt idx="904">
                  <c:v>41417</c:v>
                </c:pt>
                <c:pt idx="905">
                  <c:v>41418</c:v>
                </c:pt>
                <c:pt idx="906">
                  <c:v>41421</c:v>
                </c:pt>
                <c:pt idx="907">
                  <c:v>41422</c:v>
                </c:pt>
                <c:pt idx="908">
                  <c:v>41423</c:v>
                </c:pt>
                <c:pt idx="909">
                  <c:v>41424</c:v>
                </c:pt>
                <c:pt idx="910">
                  <c:v>41425</c:v>
                </c:pt>
                <c:pt idx="911">
                  <c:v>41428</c:v>
                </c:pt>
                <c:pt idx="912">
                  <c:v>41429</c:v>
                </c:pt>
                <c:pt idx="913">
                  <c:v>41430</c:v>
                </c:pt>
                <c:pt idx="914">
                  <c:v>41431</c:v>
                </c:pt>
                <c:pt idx="915">
                  <c:v>41432</c:v>
                </c:pt>
                <c:pt idx="916">
                  <c:v>41433</c:v>
                </c:pt>
                <c:pt idx="917">
                  <c:v>41434</c:v>
                </c:pt>
                <c:pt idx="918">
                  <c:v>41435</c:v>
                </c:pt>
                <c:pt idx="919">
                  <c:v>41436</c:v>
                </c:pt>
                <c:pt idx="920">
                  <c:v>41437</c:v>
                </c:pt>
                <c:pt idx="921">
                  <c:v>41438</c:v>
                </c:pt>
                <c:pt idx="922">
                  <c:v>41439</c:v>
                </c:pt>
                <c:pt idx="923">
                  <c:v>41442</c:v>
                </c:pt>
                <c:pt idx="924">
                  <c:v>41443</c:v>
                </c:pt>
                <c:pt idx="925">
                  <c:v>41444</c:v>
                </c:pt>
                <c:pt idx="926">
                  <c:v>41445</c:v>
                </c:pt>
                <c:pt idx="927">
                  <c:v>41446</c:v>
                </c:pt>
                <c:pt idx="928">
                  <c:v>41449</c:v>
                </c:pt>
                <c:pt idx="929">
                  <c:v>41450</c:v>
                </c:pt>
                <c:pt idx="930">
                  <c:v>41451</c:v>
                </c:pt>
                <c:pt idx="931">
                  <c:v>41452</c:v>
                </c:pt>
                <c:pt idx="932">
                  <c:v>41453</c:v>
                </c:pt>
                <c:pt idx="933">
                  <c:v>41456</c:v>
                </c:pt>
                <c:pt idx="934">
                  <c:v>41457</c:v>
                </c:pt>
                <c:pt idx="935">
                  <c:v>41458</c:v>
                </c:pt>
                <c:pt idx="936">
                  <c:v>41459</c:v>
                </c:pt>
                <c:pt idx="937">
                  <c:v>41460</c:v>
                </c:pt>
                <c:pt idx="938">
                  <c:v>41463</c:v>
                </c:pt>
                <c:pt idx="939">
                  <c:v>41464</c:v>
                </c:pt>
                <c:pt idx="940">
                  <c:v>41465</c:v>
                </c:pt>
                <c:pt idx="941">
                  <c:v>41466</c:v>
                </c:pt>
                <c:pt idx="942">
                  <c:v>41467</c:v>
                </c:pt>
                <c:pt idx="943">
                  <c:v>41470</c:v>
                </c:pt>
                <c:pt idx="944">
                  <c:v>41471</c:v>
                </c:pt>
                <c:pt idx="945">
                  <c:v>41472</c:v>
                </c:pt>
                <c:pt idx="946">
                  <c:v>41473</c:v>
                </c:pt>
                <c:pt idx="947">
                  <c:v>41474</c:v>
                </c:pt>
                <c:pt idx="948">
                  <c:v>41477</c:v>
                </c:pt>
                <c:pt idx="949">
                  <c:v>41478</c:v>
                </c:pt>
                <c:pt idx="950">
                  <c:v>41479</c:v>
                </c:pt>
                <c:pt idx="951">
                  <c:v>41480</c:v>
                </c:pt>
                <c:pt idx="952">
                  <c:v>41481</c:v>
                </c:pt>
                <c:pt idx="953">
                  <c:v>41484</c:v>
                </c:pt>
                <c:pt idx="954">
                  <c:v>41485</c:v>
                </c:pt>
                <c:pt idx="955">
                  <c:v>41486</c:v>
                </c:pt>
                <c:pt idx="956">
                  <c:v>41487</c:v>
                </c:pt>
                <c:pt idx="957">
                  <c:v>41488</c:v>
                </c:pt>
                <c:pt idx="958">
                  <c:v>41491</c:v>
                </c:pt>
                <c:pt idx="959">
                  <c:v>41492</c:v>
                </c:pt>
                <c:pt idx="960">
                  <c:v>41493</c:v>
                </c:pt>
                <c:pt idx="961">
                  <c:v>41494</c:v>
                </c:pt>
                <c:pt idx="962">
                  <c:v>41495</c:v>
                </c:pt>
                <c:pt idx="963">
                  <c:v>41498</c:v>
                </c:pt>
                <c:pt idx="964">
                  <c:v>41499</c:v>
                </c:pt>
                <c:pt idx="965">
                  <c:v>41500</c:v>
                </c:pt>
                <c:pt idx="966">
                  <c:v>41501</c:v>
                </c:pt>
                <c:pt idx="967">
                  <c:v>41502</c:v>
                </c:pt>
                <c:pt idx="968">
                  <c:v>41505</c:v>
                </c:pt>
                <c:pt idx="969">
                  <c:v>41506</c:v>
                </c:pt>
                <c:pt idx="970">
                  <c:v>41507</c:v>
                </c:pt>
                <c:pt idx="971">
                  <c:v>41508</c:v>
                </c:pt>
                <c:pt idx="972">
                  <c:v>41509</c:v>
                </c:pt>
                <c:pt idx="973">
                  <c:v>41512</c:v>
                </c:pt>
                <c:pt idx="974">
                  <c:v>41513</c:v>
                </c:pt>
                <c:pt idx="975">
                  <c:v>41514</c:v>
                </c:pt>
                <c:pt idx="976">
                  <c:v>41515</c:v>
                </c:pt>
                <c:pt idx="977">
                  <c:v>41516</c:v>
                </c:pt>
                <c:pt idx="978">
                  <c:v>41519</c:v>
                </c:pt>
                <c:pt idx="979">
                  <c:v>41520</c:v>
                </c:pt>
                <c:pt idx="980">
                  <c:v>41521</c:v>
                </c:pt>
                <c:pt idx="981">
                  <c:v>41522</c:v>
                </c:pt>
                <c:pt idx="982">
                  <c:v>41523</c:v>
                </c:pt>
                <c:pt idx="983">
                  <c:v>41526</c:v>
                </c:pt>
                <c:pt idx="984">
                  <c:v>41527</c:v>
                </c:pt>
                <c:pt idx="985">
                  <c:v>41528</c:v>
                </c:pt>
                <c:pt idx="986">
                  <c:v>41529</c:v>
                </c:pt>
                <c:pt idx="987">
                  <c:v>41530</c:v>
                </c:pt>
                <c:pt idx="988">
                  <c:v>41533</c:v>
                </c:pt>
                <c:pt idx="989">
                  <c:v>41534</c:v>
                </c:pt>
                <c:pt idx="990">
                  <c:v>41535</c:v>
                </c:pt>
                <c:pt idx="991">
                  <c:v>41536</c:v>
                </c:pt>
                <c:pt idx="992">
                  <c:v>41537</c:v>
                </c:pt>
                <c:pt idx="993">
                  <c:v>41539</c:v>
                </c:pt>
                <c:pt idx="994">
                  <c:v>41540</c:v>
                </c:pt>
                <c:pt idx="995">
                  <c:v>41541</c:v>
                </c:pt>
                <c:pt idx="996">
                  <c:v>41542</c:v>
                </c:pt>
                <c:pt idx="997">
                  <c:v>41543</c:v>
                </c:pt>
                <c:pt idx="998">
                  <c:v>41544</c:v>
                </c:pt>
                <c:pt idx="999">
                  <c:v>41546</c:v>
                </c:pt>
                <c:pt idx="1000">
                  <c:v>41547</c:v>
                </c:pt>
                <c:pt idx="1001">
                  <c:v>41548</c:v>
                </c:pt>
                <c:pt idx="1002">
                  <c:v>41549</c:v>
                </c:pt>
                <c:pt idx="1003">
                  <c:v>41550</c:v>
                </c:pt>
                <c:pt idx="1004">
                  <c:v>41551</c:v>
                </c:pt>
                <c:pt idx="1005">
                  <c:v>41554</c:v>
                </c:pt>
                <c:pt idx="1006">
                  <c:v>41555</c:v>
                </c:pt>
                <c:pt idx="1007">
                  <c:v>41556</c:v>
                </c:pt>
                <c:pt idx="1008">
                  <c:v>41557</c:v>
                </c:pt>
                <c:pt idx="1009">
                  <c:v>41558</c:v>
                </c:pt>
                <c:pt idx="1010">
                  <c:v>41559</c:v>
                </c:pt>
                <c:pt idx="1011">
                  <c:v>41561</c:v>
                </c:pt>
                <c:pt idx="1012">
                  <c:v>41562</c:v>
                </c:pt>
                <c:pt idx="1013">
                  <c:v>41563</c:v>
                </c:pt>
                <c:pt idx="1014">
                  <c:v>41564</c:v>
                </c:pt>
                <c:pt idx="1015">
                  <c:v>41565</c:v>
                </c:pt>
                <c:pt idx="1016">
                  <c:v>41568</c:v>
                </c:pt>
                <c:pt idx="1017">
                  <c:v>41569</c:v>
                </c:pt>
                <c:pt idx="1018">
                  <c:v>41570</c:v>
                </c:pt>
                <c:pt idx="1019">
                  <c:v>41571</c:v>
                </c:pt>
                <c:pt idx="1020">
                  <c:v>41572</c:v>
                </c:pt>
                <c:pt idx="1021">
                  <c:v>41575</c:v>
                </c:pt>
                <c:pt idx="1022">
                  <c:v>41576</c:v>
                </c:pt>
                <c:pt idx="1023">
                  <c:v>41577</c:v>
                </c:pt>
                <c:pt idx="1024">
                  <c:v>41578</c:v>
                </c:pt>
                <c:pt idx="1025">
                  <c:v>41579</c:v>
                </c:pt>
                <c:pt idx="1026">
                  <c:v>41582</c:v>
                </c:pt>
                <c:pt idx="1027">
                  <c:v>41583</c:v>
                </c:pt>
                <c:pt idx="1028">
                  <c:v>41584</c:v>
                </c:pt>
                <c:pt idx="1029">
                  <c:v>41585</c:v>
                </c:pt>
                <c:pt idx="1030">
                  <c:v>41586</c:v>
                </c:pt>
                <c:pt idx="1031">
                  <c:v>41589</c:v>
                </c:pt>
                <c:pt idx="1032">
                  <c:v>41590</c:v>
                </c:pt>
                <c:pt idx="1033">
                  <c:v>41591</c:v>
                </c:pt>
                <c:pt idx="1034">
                  <c:v>41592</c:v>
                </c:pt>
                <c:pt idx="1035">
                  <c:v>41593</c:v>
                </c:pt>
                <c:pt idx="1036">
                  <c:v>41596</c:v>
                </c:pt>
                <c:pt idx="1037">
                  <c:v>41597</c:v>
                </c:pt>
                <c:pt idx="1038">
                  <c:v>41598</c:v>
                </c:pt>
                <c:pt idx="1039">
                  <c:v>41599</c:v>
                </c:pt>
                <c:pt idx="1040">
                  <c:v>41600</c:v>
                </c:pt>
                <c:pt idx="1041">
                  <c:v>41603</c:v>
                </c:pt>
                <c:pt idx="1042">
                  <c:v>41604</c:v>
                </c:pt>
                <c:pt idx="1043">
                  <c:v>41605</c:v>
                </c:pt>
                <c:pt idx="1044">
                  <c:v>41606</c:v>
                </c:pt>
                <c:pt idx="1045">
                  <c:v>41607</c:v>
                </c:pt>
                <c:pt idx="1046">
                  <c:v>41610</c:v>
                </c:pt>
                <c:pt idx="1047">
                  <c:v>41611</c:v>
                </c:pt>
                <c:pt idx="1048">
                  <c:v>41612</c:v>
                </c:pt>
                <c:pt idx="1049">
                  <c:v>41613</c:v>
                </c:pt>
                <c:pt idx="1050">
                  <c:v>41614</c:v>
                </c:pt>
                <c:pt idx="1051">
                  <c:v>41617</c:v>
                </c:pt>
                <c:pt idx="1052">
                  <c:v>41618</c:v>
                </c:pt>
                <c:pt idx="1053">
                  <c:v>41619</c:v>
                </c:pt>
                <c:pt idx="1054">
                  <c:v>41620</c:v>
                </c:pt>
                <c:pt idx="1055">
                  <c:v>41621</c:v>
                </c:pt>
                <c:pt idx="1056">
                  <c:v>41624</c:v>
                </c:pt>
                <c:pt idx="1057">
                  <c:v>41625</c:v>
                </c:pt>
                <c:pt idx="1058">
                  <c:v>41626</c:v>
                </c:pt>
                <c:pt idx="1059">
                  <c:v>41627</c:v>
                </c:pt>
                <c:pt idx="1060">
                  <c:v>41628</c:v>
                </c:pt>
                <c:pt idx="1061">
                  <c:v>41631</c:v>
                </c:pt>
                <c:pt idx="1062">
                  <c:v>41632</c:v>
                </c:pt>
                <c:pt idx="1063">
                  <c:v>41633</c:v>
                </c:pt>
                <c:pt idx="1064">
                  <c:v>41634</c:v>
                </c:pt>
                <c:pt idx="1065">
                  <c:v>41635</c:v>
                </c:pt>
                <c:pt idx="1066">
                  <c:v>41638</c:v>
                </c:pt>
                <c:pt idx="1067">
                  <c:v>41639</c:v>
                </c:pt>
                <c:pt idx="1068">
                  <c:v>41641</c:v>
                </c:pt>
                <c:pt idx="1069">
                  <c:v>41642</c:v>
                </c:pt>
                <c:pt idx="1070">
                  <c:v>41645</c:v>
                </c:pt>
                <c:pt idx="1071">
                  <c:v>41646</c:v>
                </c:pt>
                <c:pt idx="1072">
                  <c:v>41647</c:v>
                </c:pt>
                <c:pt idx="1073">
                  <c:v>41648</c:v>
                </c:pt>
                <c:pt idx="1074">
                  <c:v>41649</c:v>
                </c:pt>
                <c:pt idx="1075">
                  <c:v>41652</c:v>
                </c:pt>
                <c:pt idx="1076">
                  <c:v>41653</c:v>
                </c:pt>
                <c:pt idx="1077">
                  <c:v>41654</c:v>
                </c:pt>
                <c:pt idx="1078">
                  <c:v>41655</c:v>
                </c:pt>
                <c:pt idx="1079">
                  <c:v>41656</c:v>
                </c:pt>
                <c:pt idx="1080">
                  <c:v>41659</c:v>
                </c:pt>
                <c:pt idx="1081">
                  <c:v>41660</c:v>
                </c:pt>
                <c:pt idx="1082">
                  <c:v>41661</c:v>
                </c:pt>
                <c:pt idx="1083">
                  <c:v>41662</c:v>
                </c:pt>
                <c:pt idx="1084">
                  <c:v>41663</c:v>
                </c:pt>
                <c:pt idx="1085">
                  <c:v>41665</c:v>
                </c:pt>
                <c:pt idx="1086">
                  <c:v>41666</c:v>
                </c:pt>
                <c:pt idx="1087">
                  <c:v>41667</c:v>
                </c:pt>
                <c:pt idx="1088">
                  <c:v>41668</c:v>
                </c:pt>
                <c:pt idx="1089">
                  <c:v>41669</c:v>
                </c:pt>
                <c:pt idx="1090">
                  <c:v>41670</c:v>
                </c:pt>
                <c:pt idx="1091">
                  <c:v>41673</c:v>
                </c:pt>
                <c:pt idx="1092">
                  <c:v>41674</c:v>
                </c:pt>
                <c:pt idx="1093">
                  <c:v>41675</c:v>
                </c:pt>
                <c:pt idx="1094">
                  <c:v>41676</c:v>
                </c:pt>
                <c:pt idx="1095">
                  <c:v>41677</c:v>
                </c:pt>
                <c:pt idx="1096">
                  <c:v>41678</c:v>
                </c:pt>
                <c:pt idx="1097">
                  <c:v>41680</c:v>
                </c:pt>
                <c:pt idx="1098">
                  <c:v>41681</c:v>
                </c:pt>
                <c:pt idx="1099">
                  <c:v>41682</c:v>
                </c:pt>
                <c:pt idx="1100">
                  <c:v>41683</c:v>
                </c:pt>
                <c:pt idx="1101">
                  <c:v>41684</c:v>
                </c:pt>
                <c:pt idx="1102">
                  <c:v>41687</c:v>
                </c:pt>
                <c:pt idx="1103">
                  <c:v>41688</c:v>
                </c:pt>
                <c:pt idx="1104">
                  <c:v>41689</c:v>
                </c:pt>
                <c:pt idx="1105">
                  <c:v>41690</c:v>
                </c:pt>
                <c:pt idx="1106">
                  <c:v>41691</c:v>
                </c:pt>
                <c:pt idx="1107">
                  <c:v>41694</c:v>
                </c:pt>
                <c:pt idx="1108">
                  <c:v>41695</c:v>
                </c:pt>
                <c:pt idx="1109">
                  <c:v>41696</c:v>
                </c:pt>
                <c:pt idx="1110">
                  <c:v>41697</c:v>
                </c:pt>
                <c:pt idx="1111">
                  <c:v>41698</c:v>
                </c:pt>
                <c:pt idx="1112">
                  <c:v>41701</c:v>
                </c:pt>
                <c:pt idx="1113">
                  <c:v>41702</c:v>
                </c:pt>
                <c:pt idx="1114">
                  <c:v>41703</c:v>
                </c:pt>
                <c:pt idx="1115">
                  <c:v>41704</c:v>
                </c:pt>
                <c:pt idx="1116">
                  <c:v>41705</c:v>
                </c:pt>
                <c:pt idx="1117">
                  <c:v>41708</c:v>
                </c:pt>
                <c:pt idx="1118">
                  <c:v>41709</c:v>
                </c:pt>
                <c:pt idx="1119">
                  <c:v>41710</c:v>
                </c:pt>
                <c:pt idx="1120">
                  <c:v>41711</c:v>
                </c:pt>
                <c:pt idx="1121">
                  <c:v>41712</c:v>
                </c:pt>
                <c:pt idx="1122">
                  <c:v>41715</c:v>
                </c:pt>
                <c:pt idx="1123">
                  <c:v>41716</c:v>
                </c:pt>
                <c:pt idx="1124">
                  <c:v>41717</c:v>
                </c:pt>
                <c:pt idx="1125">
                  <c:v>41718</c:v>
                </c:pt>
                <c:pt idx="1126">
                  <c:v>41719</c:v>
                </c:pt>
                <c:pt idx="1127">
                  <c:v>41722</c:v>
                </c:pt>
                <c:pt idx="1128">
                  <c:v>41723</c:v>
                </c:pt>
                <c:pt idx="1129">
                  <c:v>41724</c:v>
                </c:pt>
                <c:pt idx="1130">
                  <c:v>41725</c:v>
                </c:pt>
                <c:pt idx="1131">
                  <c:v>41726</c:v>
                </c:pt>
                <c:pt idx="1132">
                  <c:v>41729</c:v>
                </c:pt>
                <c:pt idx="1133">
                  <c:v>41730</c:v>
                </c:pt>
                <c:pt idx="1134">
                  <c:v>41731</c:v>
                </c:pt>
                <c:pt idx="1135">
                  <c:v>41732</c:v>
                </c:pt>
                <c:pt idx="1136">
                  <c:v>41733</c:v>
                </c:pt>
                <c:pt idx="1137">
                  <c:v>41736</c:v>
                </c:pt>
                <c:pt idx="1138">
                  <c:v>41737</c:v>
                </c:pt>
                <c:pt idx="1139">
                  <c:v>41738</c:v>
                </c:pt>
                <c:pt idx="1140">
                  <c:v>41739</c:v>
                </c:pt>
                <c:pt idx="1141">
                  <c:v>41740</c:v>
                </c:pt>
                <c:pt idx="1142">
                  <c:v>41743</c:v>
                </c:pt>
                <c:pt idx="1143">
                  <c:v>41744</c:v>
                </c:pt>
                <c:pt idx="1144">
                  <c:v>41745</c:v>
                </c:pt>
                <c:pt idx="1145">
                  <c:v>41746</c:v>
                </c:pt>
                <c:pt idx="1146">
                  <c:v>41747</c:v>
                </c:pt>
                <c:pt idx="1147">
                  <c:v>41750</c:v>
                </c:pt>
                <c:pt idx="1148">
                  <c:v>41751</c:v>
                </c:pt>
                <c:pt idx="1149">
                  <c:v>41752</c:v>
                </c:pt>
                <c:pt idx="1150">
                  <c:v>41753</c:v>
                </c:pt>
                <c:pt idx="1151">
                  <c:v>41754</c:v>
                </c:pt>
                <c:pt idx="1152">
                  <c:v>41757</c:v>
                </c:pt>
                <c:pt idx="1153">
                  <c:v>41758</c:v>
                </c:pt>
                <c:pt idx="1154">
                  <c:v>41759</c:v>
                </c:pt>
                <c:pt idx="1155">
                  <c:v>41760</c:v>
                </c:pt>
                <c:pt idx="1156">
                  <c:v>41761</c:v>
                </c:pt>
                <c:pt idx="1157">
                  <c:v>41763</c:v>
                </c:pt>
                <c:pt idx="1158">
                  <c:v>41764</c:v>
                </c:pt>
                <c:pt idx="1159">
                  <c:v>41765</c:v>
                </c:pt>
                <c:pt idx="1160">
                  <c:v>41766</c:v>
                </c:pt>
                <c:pt idx="1161">
                  <c:v>41767</c:v>
                </c:pt>
                <c:pt idx="1162">
                  <c:v>41768</c:v>
                </c:pt>
                <c:pt idx="1163">
                  <c:v>41771</c:v>
                </c:pt>
                <c:pt idx="1164">
                  <c:v>41772</c:v>
                </c:pt>
                <c:pt idx="1165">
                  <c:v>41773</c:v>
                </c:pt>
                <c:pt idx="1166">
                  <c:v>41774</c:v>
                </c:pt>
                <c:pt idx="1167">
                  <c:v>41775</c:v>
                </c:pt>
                <c:pt idx="1168">
                  <c:v>41778</c:v>
                </c:pt>
                <c:pt idx="1169">
                  <c:v>41779</c:v>
                </c:pt>
                <c:pt idx="1170">
                  <c:v>41780</c:v>
                </c:pt>
                <c:pt idx="1171">
                  <c:v>41781</c:v>
                </c:pt>
                <c:pt idx="1172">
                  <c:v>41782</c:v>
                </c:pt>
                <c:pt idx="1173">
                  <c:v>41785</c:v>
                </c:pt>
                <c:pt idx="1174">
                  <c:v>41786</c:v>
                </c:pt>
                <c:pt idx="1175">
                  <c:v>41787</c:v>
                </c:pt>
                <c:pt idx="1176">
                  <c:v>41788</c:v>
                </c:pt>
                <c:pt idx="1177">
                  <c:v>41789</c:v>
                </c:pt>
                <c:pt idx="1178">
                  <c:v>41792</c:v>
                </c:pt>
                <c:pt idx="1179">
                  <c:v>41793</c:v>
                </c:pt>
                <c:pt idx="1180">
                  <c:v>41794</c:v>
                </c:pt>
                <c:pt idx="1181">
                  <c:v>41795</c:v>
                </c:pt>
                <c:pt idx="1182">
                  <c:v>41796</c:v>
                </c:pt>
                <c:pt idx="1183">
                  <c:v>41799</c:v>
                </c:pt>
                <c:pt idx="1184">
                  <c:v>41800</c:v>
                </c:pt>
                <c:pt idx="1185">
                  <c:v>41801</c:v>
                </c:pt>
                <c:pt idx="1186">
                  <c:v>41802</c:v>
                </c:pt>
                <c:pt idx="1187">
                  <c:v>41803</c:v>
                </c:pt>
                <c:pt idx="1188">
                  <c:v>41806</c:v>
                </c:pt>
                <c:pt idx="1189">
                  <c:v>41807</c:v>
                </c:pt>
                <c:pt idx="1190">
                  <c:v>41808</c:v>
                </c:pt>
                <c:pt idx="1191">
                  <c:v>41809</c:v>
                </c:pt>
                <c:pt idx="1192">
                  <c:v>41810</c:v>
                </c:pt>
                <c:pt idx="1193">
                  <c:v>41813</c:v>
                </c:pt>
                <c:pt idx="1194">
                  <c:v>41814</c:v>
                </c:pt>
                <c:pt idx="1195">
                  <c:v>41815</c:v>
                </c:pt>
                <c:pt idx="1196">
                  <c:v>41816</c:v>
                </c:pt>
                <c:pt idx="1197">
                  <c:v>41817</c:v>
                </c:pt>
                <c:pt idx="1198">
                  <c:v>41820</c:v>
                </c:pt>
                <c:pt idx="1199">
                  <c:v>41821</c:v>
                </c:pt>
                <c:pt idx="1200">
                  <c:v>41822</c:v>
                </c:pt>
                <c:pt idx="1201">
                  <c:v>41823</c:v>
                </c:pt>
                <c:pt idx="1202">
                  <c:v>41824</c:v>
                </c:pt>
                <c:pt idx="1203">
                  <c:v>41827</c:v>
                </c:pt>
                <c:pt idx="1204">
                  <c:v>41828</c:v>
                </c:pt>
                <c:pt idx="1205">
                  <c:v>41829</c:v>
                </c:pt>
                <c:pt idx="1206">
                  <c:v>41830</c:v>
                </c:pt>
                <c:pt idx="1207">
                  <c:v>41831</c:v>
                </c:pt>
                <c:pt idx="1208">
                  <c:v>41834</c:v>
                </c:pt>
                <c:pt idx="1209">
                  <c:v>41835</c:v>
                </c:pt>
                <c:pt idx="1210">
                  <c:v>41836</c:v>
                </c:pt>
                <c:pt idx="1211">
                  <c:v>41837</c:v>
                </c:pt>
                <c:pt idx="1212">
                  <c:v>41838</c:v>
                </c:pt>
                <c:pt idx="1213">
                  <c:v>41841</c:v>
                </c:pt>
                <c:pt idx="1214">
                  <c:v>41842</c:v>
                </c:pt>
                <c:pt idx="1215">
                  <c:v>41843</c:v>
                </c:pt>
                <c:pt idx="1216">
                  <c:v>41844</c:v>
                </c:pt>
                <c:pt idx="1217">
                  <c:v>41845</c:v>
                </c:pt>
                <c:pt idx="1218">
                  <c:v>41848</c:v>
                </c:pt>
                <c:pt idx="1219">
                  <c:v>41849</c:v>
                </c:pt>
                <c:pt idx="1220">
                  <c:v>41850</c:v>
                </c:pt>
                <c:pt idx="1221">
                  <c:v>41851</c:v>
                </c:pt>
                <c:pt idx="1222">
                  <c:v>41852</c:v>
                </c:pt>
                <c:pt idx="1223">
                  <c:v>41855</c:v>
                </c:pt>
                <c:pt idx="1224">
                  <c:v>41856</c:v>
                </c:pt>
                <c:pt idx="1225">
                  <c:v>41857</c:v>
                </c:pt>
                <c:pt idx="1226">
                  <c:v>41858</c:v>
                </c:pt>
                <c:pt idx="1227">
                  <c:v>41859</c:v>
                </c:pt>
                <c:pt idx="1228">
                  <c:v>41862</c:v>
                </c:pt>
                <c:pt idx="1229">
                  <c:v>41863</c:v>
                </c:pt>
                <c:pt idx="1230">
                  <c:v>41864</c:v>
                </c:pt>
                <c:pt idx="1231">
                  <c:v>41865</c:v>
                </c:pt>
                <c:pt idx="1232">
                  <c:v>41866</c:v>
                </c:pt>
                <c:pt idx="1233">
                  <c:v>41869</c:v>
                </c:pt>
                <c:pt idx="1234">
                  <c:v>41870</c:v>
                </c:pt>
                <c:pt idx="1235">
                  <c:v>41871</c:v>
                </c:pt>
                <c:pt idx="1236">
                  <c:v>41872</c:v>
                </c:pt>
                <c:pt idx="1237">
                  <c:v>41873</c:v>
                </c:pt>
                <c:pt idx="1238">
                  <c:v>41876</c:v>
                </c:pt>
                <c:pt idx="1239">
                  <c:v>41877</c:v>
                </c:pt>
                <c:pt idx="1240">
                  <c:v>41878</c:v>
                </c:pt>
                <c:pt idx="1241">
                  <c:v>41879</c:v>
                </c:pt>
                <c:pt idx="1242">
                  <c:v>41880</c:v>
                </c:pt>
                <c:pt idx="1243">
                  <c:v>41883</c:v>
                </c:pt>
                <c:pt idx="1244">
                  <c:v>41884</c:v>
                </c:pt>
                <c:pt idx="1245">
                  <c:v>41885</c:v>
                </c:pt>
                <c:pt idx="1246">
                  <c:v>41886</c:v>
                </c:pt>
                <c:pt idx="1247">
                  <c:v>41887</c:v>
                </c:pt>
                <c:pt idx="1248">
                  <c:v>41890</c:v>
                </c:pt>
                <c:pt idx="1249">
                  <c:v>41891</c:v>
                </c:pt>
                <c:pt idx="1250">
                  <c:v>41892</c:v>
                </c:pt>
                <c:pt idx="1251">
                  <c:v>41893</c:v>
                </c:pt>
                <c:pt idx="1252">
                  <c:v>41894</c:v>
                </c:pt>
                <c:pt idx="1253">
                  <c:v>41897</c:v>
                </c:pt>
                <c:pt idx="1254">
                  <c:v>41898</c:v>
                </c:pt>
                <c:pt idx="1255">
                  <c:v>41899</c:v>
                </c:pt>
                <c:pt idx="1256">
                  <c:v>41900</c:v>
                </c:pt>
                <c:pt idx="1257">
                  <c:v>41901</c:v>
                </c:pt>
                <c:pt idx="1258">
                  <c:v>41904</c:v>
                </c:pt>
                <c:pt idx="1259">
                  <c:v>41905</c:v>
                </c:pt>
                <c:pt idx="1260">
                  <c:v>41906</c:v>
                </c:pt>
                <c:pt idx="1261">
                  <c:v>41907</c:v>
                </c:pt>
                <c:pt idx="1262">
                  <c:v>41908</c:v>
                </c:pt>
                <c:pt idx="1263">
                  <c:v>41910</c:v>
                </c:pt>
                <c:pt idx="1264">
                  <c:v>41911</c:v>
                </c:pt>
                <c:pt idx="1265">
                  <c:v>41912</c:v>
                </c:pt>
                <c:pt idx="1266">
                  <c:v>41913</c:v>
                </c:pt>
                <c:pt idx="1267">
                  <c:v>41914</c:v>
                </c:pt>
                <c:pt idx="1268">
                  <c:v>41915</c:v>
                </c:pt>
                <c:pt idx="1269">
                  <c:v>41918</c:v>
                </c:pt>
                <c:pt idx="1270">
                  <c:v>41919</c:v>
                </c:pt>
                <c:pt idx="1271">
                  <c:v>41920</c:v>
                </c:pt>
                <c:pt idx="1272">
                  <c:v>41921</c:v>
                </c:pt>
                <c:pt idx="1273">
                  <c:v>41922</c:v>
                </c:pt>
                <c:pt idx="1274">
                  <c:v>41923</c:v>
                </c:pt>
                <c:pt idx="1275">
                  <c:v>41925</c:v>
                </c:pt>
                <c:pt idx="1276">
                  <c:v>41926</c:v>
                </c:pt>
                <c:pt idx="1277">
                  <c:v>41927</c:v>
                </c:pt>
                <c:pt idx="1278">
                  <c:v>41928</c:v>
                </c:pt>
                <c:pt idx="1279">
                  <c:v>41929</c:v>
                </c:pt>
                <c:pt idx="1280">
                  <c:v>41932</c:v>
                </c:pt>
                <c:pt idx="1281">
                  <c:v>41933</c:v>
                </c:pt>
                <c:pt idx="1282">
                  <c:v>41934</c:v>
                </c:pt>
                <c:pt idx="1283">
                  <c:v>41935</c:v>
                </c:pt>
                <c:pt idx="1284">
                  <c:v>41936</c:v>
                </c:pt>
                <c:pt idx="1285">
                  <c:v>41939</c:v>
                </c:pt>
                <c:pt idx="1286">
                  <c:v>41940</c:v>
                </c:pt>
                <c:pt idx="1287">
                  <c:v>41941</c:v>
                </c:pt>
                <c:pt idx="1288">
                  <c:v>41942</c:v>
                </c:pt>
                <c:pt idx="1289">
                  <c:v>41943</c:v>
                </c:pt>
                <c:pt idx="1290">
                  <c:v>41945</c:v>
                </c:pt>
                <c:pt idx="1291">
                  <c:v>41946</c:v>
                </c:pt>
                <c:pt idx="1292">
                  <c:v>41947</c:v>
                </c:pt>
                <c:pt idx="1293">
                  <c:v>41948</c:v>
                </c:pt>
                <c:pt idx="1294">
                  <c:v>41949</c:v>
                </c:pt>
                <c:pt idx="1295">
                  <c:v>41950</c:v>
                </c:pt>
                <c:pt idx="1296">
                  <c:v>41953</c:v>
                </c:pt>
                <c:pt idx="1297">
                  <c:v>41954</c:v>
                </c:pt>
                <c:pt idx="1298">
                  <c:v>41955</c:v>
                </c:pt>
                <c:pt idx="1299">
                  <c:v>41956</c:v>
                </c:pt>
                <c:pt idx="1300">
                  <c:v>41957</c:v>
                </c:pt>
                <c:pt idx="1301">
                  <c:v>41960</c:v>
                </c:pt>
                <c:pt idx="1302">
                  <c:v>41961</c:v>
                </c:pt>
                <c:pt idx="1303">
                  <c:v>41962</c:v>
                </c:pt>
                <c:pt idx="1304">
                  <c:v>41963</c:v>
                </c:pt>
                <c:pt idx="1305">
                  <c:v>41964</c:v>
                </c:pt>
                <c:pt idx="1306">
                  <c:v>41967</c:v>
                </c:pt>
                <c:pt idx="1307">
                  <c:v>41968</c:v>
                </c:pt>
                <c:pt idx="1308">
                  <c:v>41969</c:v>
                </c:pt>
                <c:pt idx="1309">
                  <c:v>41970</c:v>
                </c:pt>
                <c:pt idx="1310">
                  <c:v>41971</c:v>
                </c:pt>
                <c:pt idx="1311">
                  <c:v>41974</c:v>
                </c:pt>
                <c:pt idx="1312">
                  <c:v>41975</c:v>
                </c:pt>
                <c:pt idx="1313">
                  <c:v>41976</c:v>
                </c:pt>
                <c:pt idx="1314">
                  <c:v>41977</c:v>
                </c:pt>
                <c:pt idx="1315">
                  <c:v>41978</c:v>
                </c:pt>
                <c:pt idx="1316">
                  <c:v>41981</c:v>
                </c:pt>
                <c:pt idx="1317">
                  <c:v>41982</c:v>
                </c:pt>
                <c:pt idx="1318">
                  <c:v>41983</c:v>
                </c:pt>
                <c:pt idx="1319">
                  <c:v>41984</c:v>
                </c:pt>
                <c:pt idx="1320">
                  <c:v>41985</c:v>
                </c:pt>
                <c:pt idx="1321">
                  <c:v>41988</c:v>
                </c:pt>
                <c:pt idx="1322">
                  <c:v>41989</c:v>
                </c:pt>
                <c:pt idx="1323">
                  <c:v>41990</c:v>
                </c:pt>
                <c:pt idx="1324">
                  <c:v>41991</c:v>
                </c:pt>
                <c:pt idx="1325">
                  <c:v>41992</c:v>
                </c:pt>
                <c:pt idx="1326">
                  <c:v>41995</c:v>
                </c:pt>
                <c:pt idx="1327">
                  <c:v>41996</c:v>
                </c:pt>
                <c:pt idx="1328">
                  <c:v>41997</c:v>
                </c:pt>
                <c:pt idx="1329">
                  <c:v>41998</c:v>
                </c:pt>
                <c:pt idx="1330">
                  <c:v>41999</c:v>
                </c:pt>
                <c:pt idx="1331">
                  <c:v>42002</c:v>
                </c:pt>
                <c:pt idx="1332">
                  <c:v>42003</c:v>
                </c:pt>
                <c:pt idx="1333">
                  <c:v>42004</c:v>
                </c:pt>
                <c:pt idx="1334">
                  <c:v>42006</c:v>
                </c:pt>
                <c:pt idx="1335">
                  <c:v>42009</c:v>
                </c:pt>
                <c:pt idx="1336">
                  <c:v>42010</c:v>
                </c:pt>
                <c:pt idx="1337">
                  <c:v>42011</c:v>
                </c:pt>
                <c:pt idx="1338">
                  <c:v>42012</c:v>
                </c:pt>
                <c:pt idx="1339">
                  <c:v>42013</c:v>
                </c:pt>
                <c:pt idx="1340">
                  <c:v>42016</c:v>
                </c:pt>
                <c:pt idx="1341">
                  <c:v>42017</c:v>
                </c:pt>
                <c:pt idx="1342">
                  <c:v>42018</c:v>
                </c:pt>
                <c:pt idx="1343">
                  <c:v>42019</c:v>
                </c:pt>
                <c:pt idx="1344">
                  <c:v>42020</c:v>
                </c:pt>
                <c:pt idx="1345">
                  <c:v>42023</c:v>
                </c:pt>
                <c:pt idx="1346">
                  <c:v>42024</c:v>
                </c:pt>
                <c:pt idx="1347">
                  <c:v>42025</c:v>
                </c:pt>
                <c:pt idx="1348">
                  <c:v>42026</c:v>
                </c:pt>
                <c:pt idx="1349">
                  <c:v>42027</c:v>
                </c:pt>
                <c:pt idx="1350">
                  <c:v>42030</c:v>
                </c:pt>
                <c:pt idx="1351">
                  <c:v>42031</c:v>
                </c:pt>
                <c:pt idx="1352">
                  <c:v>42032</c:v>
                </c:pt>
                <c:pt idx="1353">
                  <c:v>42033</c:v>
                </c:pt>
                <c:pt idx="1354">
                  <c:v>42034</c:v>
                </c:pt>
                <c:pt idx="1355">
                  <c:v>42037</c:v>
                </c:pt>
                <c:pt idx="1356">
                  <c:v>42038</c:v>
                </c:pt>
                <c:pt idx="1357">
                  <c:v>42039</c:v>
                </c:pt>
                <c:pt idx="1358">
                  <c:v>42040</c:v>
                </c:pt>
                <c:pt idx="1359">
                  <c:v>42041</c:v>
                </c:pt>
                <c:pt idx="1360">
                  <c:v>42044</c:v>
                </c:pt>
                <c:pt idx="1361">
                  <c:v>42045</c:v>
                </c:pt>
                <c:pt idx="1362">
                  <c:v>42046</c:v>
                </c:pt>
                <c:pt idx="1363">
                  <c:v>42047</c:v>
                </c:pt>
                <c:pt idx="1364">
                  <c:v>42048</c:v>
                </c:pt>
                <c:pt idx="1365">
                  <c:v>42050</c:v>
                </c:pt>
                <c:pt idx="1366">
                  <c:v>42051</c:v>
                </c:pt>
                <c:pt idx="1367">
                  <c:v>42055</c:v>
                </c:pt>
                <c:pt idx="1368">
                  <c:v>42058</c:v>
                </c:pt>
                <c:pt idx="1369">
                  <c:v>42059</c:v>
                </c:pt>
                <c:pt idx="1370">
                  <c:v>42060</c:v>
                </c:pt>
                <c:pt idx="1371">
                  <c:v>42061</c:v>
                </c:pt>
                <c:pt idx="1372">
                  <c:v>42062</c:v>
                </c:pt>
                <c:pt idx="1373">
                  <c:v>42063</c:v>
                </c:pt>
                <c:pt idx="1374">
                  <c:v>42065</c:v>
                </c:pt>
                <c:pt idx="1375">
                  <c:v>42066</c:v>
                </c:pt>
                <c:pt idx="1376">
                  <c:v>42067</c:v>
                </c:pt>
                <c:pt idx="1377">
                  <c:v>42068</c:v>
                </c:pt>
                <c:pt idx="1378">
                  <c:v>42069</c:v>
                </c:pt>
                <c:pt idx="1379">
                  <c:v>42072</c:v>
                </c:pt>
                <c:pt idx="1380">
                  <c:v>42073</c:v>
                </c:pt>
                <c:pt idx="1381">
                  <c:v>42074</c:v>
                </c:pt>
                <c:pt idx="1382">
                  <c:v>42075</c:v>
                </c:pt>
                <c:pt idx="1383">
                  <c:v>42076</c:v>
                </c:pt>
                <c:pt idx="1384">
                  <c:v>42079</c:v>
                </c:pt>
                <c:pt idx="1385">
                  <c:v>42080</c:v>
                </c:pt>
                <c:pt idx="1386">
                  <c:v>42081</c:v>
                </c:pt>
                <c:pt idx="1387">
                  <c:v>42082</c:v>
                </c:pt>
                <c:pt idx="1388">
                  <c:v>42083</c:v>
                </c:pt>
                <c:pt idx="1389">
                  <c:v>42086</c:v>
                </c:pt>
                <c:pt idx="1390">
                  <c:v>42087</c:v>
                </c:pt>
                <c:pt idx="1391">
                  <c:v>42088</c:v>
                </c:pt>
                <c:pt idx="1392">
                  <c:v>42089</c:v>
                </c:pt>
                <c:pt idx="1393">
                  <c:v>42090</c:v>
                </c:pt>
                <c:pt idx="1394">
                  <c:v>42093</c:v>
                </c:pt>
                <c:pt idx="1395">
                  <c:v>42094</c:v>
                </c:pt>
                <c:pt idx="1396">
                  <c:v>42095</c:v>
                </c:pt>
                <c:pt idx="1397">
                  <c:v>42096</c:v>
                </c:pt>
                <c:pt idx="1398">
                  <c:v>42097</c:v>
                </c:pt>
                <c:pt idx="1399">
                  <c:v>42101</c:v>
                </c:pt>
                <c:pt idx="1400">
                  <c:v>42102</c:v>
                </c:pt>
                <c:pt idx="1401">
                  <c:v>42103</c:v>
                </c:pt>
                <c:pt idx="1402">
                  <c:v>42104</c:v>
                </c:pt>
                <c:pt idx="1403">
                  <c:v>42107</c:v>
                </c:pt>
                <c:pt idx="1404">
                  <c:v>42108</c:v>
                </c:pt>
                <c:pt idx="1405">
                  <c:v>42109</c:v>
                </c:pt>
                <c:pt idx="1406">
                  <c:v>42110</c:v>
                </c:pt>
                <c:pt idx="1407">
                  <c:v>42111</c:v>
                </c:pt>
                <c:pt idx="1408">
                  <c:v>42114</c:v>
                </c:pt>
                <c:pt idx="1409">
                  <c:v>42115</c:v>
                </c:pt>
                <c:pt idx="1410">
                  <c:v>42116</c:v>
                </c:pt>
                <c:pt idx="1411">
                  <c:v>42117</c:v>
                </c:pt>
                <c:pt idx="1412">
                  <c:v>42118</c:v>
                </c:pt>
                <c:pt idx="1413">
                  <c:v>42121</c:v>
                </c:pt>
                <c:pt idx="1414">
                  <c:v>42122</c:v>
                </c:pt>
                <c:pt idx="1415">
                  <c:v>42123</c:v>
                </c:pt>
                <c:pt idx="1416">
                  <c:v>42124</c:v>
                </c:pt>
                <c:pt idx="1417">
                  <c:v>42125</c:v>
                </c:pt>
                <c:pt idx="1418">
                  <c:v>42128</c:v>
                </c:pt>
                <c:pt idx="1419">
                  <c:v>42129</c:v>
                </c:pt>
                <c:pt idx="1420">
                  <c:v>42130</c:v>
                </c:pt>
                <c:pt idx="1421">
                  <c:v>42131</c:v>
                </c:pt>
                <c:pt idx="1422">
                  <c:v>42132</c:v>
                </c:pt>
                <c:pt idx="1423">
                  <c:v>42135</c:v>
                </c:pt>
                <c:pt idx="1424">
                  <c:v>42136</c:v>
                </c:pt>
                <c:pt idx="1425">
                  <c:v>42137</c:v>
                </c:pt>
                <c:pt idx="1426">
                  <c:v>42138</c:v>
                </c:pt>
                <c:pt idx="1427">
                  <c:v>42139</c:v>
                </c:pt>
                <c:pt idx="1428">
                  <c:v>42142</c:v>
                </c:pt>
                <c:pt idx="1429">
                  <c:v>42143</c:v>
                </c:pt>
                <c:pt idx="1430">
                  <c:v>42144</c:v>
                </c:pt>
                <c:pt idx="1431">
                  <c:v>42145</c:v>
                </c:pt>
                <c:pt idx="1432">
                  <c:v>42146</c:v>
                </c:pt>
                <c:pt idx="1433">
                  <c:v>42149</c:v>
                </c:pt>
                <c:pt idx="1434">
                  <c:v>42150</c:v>
                </c:pt>
                <c:pt idx="1435">
                  <c:v>42151</c:v>
                </c:pt>
                <c:pt idx="1436">
                  <c:v>42152</c:v>
                </c:pt>
                <c:pt idx="1437">
                  <c:v>42153</c:v>
                </c:pt>
                <c:pt idx="1438">
                  <c:v>42156</c:v>
                </c:pt>
                <c:pt idx="1439">
                  <c:v>42157</c:v>
                </c:pt>
                <c:pt idx="1440">
                  <c:v>42158</c:v>
                </c:pt>
                <c:pt idx="1441">
                  <c:v>42159</c:v>
                </c:pt>
                <c:pt idx="1442">
                  <c:v>42160</c:v>
                </c:pt>
                <c:pt idx="1443">
                  <c:v>42163</c:v>
                </c:pt>
                <c:pt idx="1444">
                  <c:v>42164</c:v>
                </c:pt>
                <c:pt idx="1445">
                  <c:v>42165</c:v>
                </c:pt>
                <c:pt idx="1446">
                  <c:v>42166</c:v>
                </c:pt>
                <c:pt idx="1447">
                  <c:v>42167</c:v>
                </c:pt>
                <c:pt idx="1448">
                  <c:v>42170</c:v>
                </c:pt>
                <c:pt idx="1449">
                  <c:v>42171</c:v>
                </c:pt>
                <c:pt idx="1450">
                  <c:v>42172</c:v>
                </c:pt>
                <c:pt idx="1451">
                  <c:v>42173</c:v>
                </c:pt>
                <c:pt idx="1452">
                  <c:v>42174</c:v>
                </c:pt>
                <c:pt idx="1453">
                  <c:v>42177</c:v>
                </c:pt>
                <c:pt idx="1454">
                  <c:v>42178</c:v>
                </c:pt>
                <c:pt idx="1455">
                  <c:v>42179</c:v>
                </c:pt>
                <c:pt idx="1456">
                  <c:v>42180</c:v>
                </c:pt>
                <c:pt idx="1457">
                  <c:v>42181</c:v>
                </c:pt>
                <c:pt idx="1458">
                  <c:v>42184</c:v>
                </c:pt>
                <c:pt idx="1459">
                  <c:v>42185</c:v>
                </c:pt>
                <c:pt idx="1460">
                  <c:v>42186</c:v>
                </c:pt>
                <c:pt idx="1461">
                  <c:v>42187</c:v>
                </c:pt>
                <c:pt idx="1462">
                  <c:v>42188</c:v>
                </c:pt>
                <c:pt idx="1463">
                  <c:v>42191</c:v>
                </c:pt>
                <c:pt idx="1464">
                  <c:v>42192</c:v>
                </c:pt>
                <c:pt idx="1465">
                  <c:v>42193</c:v>
                </c:pt>
                <c:pt idx="1466">
                  <c:v>42194</c:v>
                </c:pt>
                <c:pt idx="1467">
                  <c:v>42195</c:v>
                </c:pt>
                <c:pt idx="1468">
                  <c:v>42198</c:v>
                </c:pt>
                <c:pt idx="1469">
                  <c:v>42199</c:v>
                </c:pt>
                <c:pt idx="1470">
                  <c:v>42200</c:v>
                </c:pt>
                <c:pt idx="1471">
                  <c:v>42201</c:v>
                </c:pt>
                <c:pt idx="1472">
                  <c:v>42202</c:v>
                </c:pt>
                <c:pt idx="1473">
                  <c:v>42205</c:v>
                </c:pt>
                <c:pt idx="1474">
                  <c:v>42206</c:v>
                </c:pt>
                <c:pt idx="1475">
                  <c:v>42207</c:v>
                </c:pt>
                <c:pt idx="1476">
                  <c:v>42208</c:v>
                </c:pt>
                <c:pt idx="1477">
                  <c:v>42209</c:v>
                </c:pt>
                <c:pt idx="1478">
                  <c:v>42212</c:v>
                </c:pt>
                <c:pt idx="1479">
                  <c:v>42213</c:v>
                </c:pt>
                <c:pt idx="1480">
                  <c:v>42214</c:v>
                </c:pt>
                <c:pt idx="1481">
                  <c:v>42215</c:v>
                </c:pt>
                <c:pt idx="1482">
                  <c:v>42216</c:v>
                </c:pt>
                <c:pt idx="1483">
                  <c:v>42219</c:v>
                </c:pt>
                <c:pt idx="1484">
                  <c:v>42220</c:v>
                </c:pt>
                <c:pt idx="1485">
                  <c:v>42221</c:v>
                </c:pt>
                <c:pt idx="1486">
                  <c:v>42222</c:v>
                </c:pt>
                <c:pt idx="1487">
                  <c:v>42223</c:v>
                </c:pt>
                <c:pt idx="1488">
                  <c:v>42226</c:v>
                </c:pt>
                <c:pt idx="1489">
                  <c:v>42227</c:v>
                </c:pt>
                <c:pt idx="1490">
                  <c:v>42228</c:v>
                </c:pt>
                <c:pt idx="1491">
                  <c:v>42229</c:v>
                </c:pt>
                <c:pt idx="1492">
                  <c:v>42230</c:v>
                </c:pt>
                <c:pt idx="1493">
                  <c:v>42233</c:v>
                </c:pt>
                <c:pt idx="1494">
                  <c:v>42234</c:v>
                </c:pt>
                <c:pt idx="1495">
                  <c:v>42235</c:v>
                </c:pt>
                <c:pt idx="1496">
                  <c:v>42236</c:v>
                </c:pt>
                <c:pt idx="1497">
                  <c:v>42237</c:v>
                </c:pt>
                <c:pt idx="1498">
                  <c:v>42240</c:v>
                </c:pt>
                <c:pt idx="1499">
                  <c:v>42241</c:v>
                </c:pt>
                <c:pt idx="1500">
                  <c:v>42242</c:v>
                </c:pt>
                <c:pt idx="1501">
                  <c:v>42243</c:v>
                </c:pt>
                <c:pt idx="1502">
                  <c:v>42244</c:v>
                </c:pt>
                <c:pt idx="1503">
                  <c:v>42247</c:v>
                </c:pt>
                <c:pt idx="1504">
                  <c:v>42248</c:v>
                </c:pt>
                <c:pt idx="1505">
                  <c:v>42249</c:v>
                </c:pt>
                <c:pt idx="1506">
                  <c:v>42250</c:v>
                </c:pt>
                <c:pt idx="1507">
                  <c:v>42251</c:v>
                </c:pt>
                <c:pt idx="1508">
                  <c:v>42253</c:v>
                </c:pt>
                <c:pt idx="1509">
                  <c:v>42254</c:v>
                </c:pt>
                <c:pt idx="1510">
                  <c:v>42255</c:v>
                </c:pt>
                <c:pt idx="1511">
                  <c:v>42256</c:v>
                </c:pt>
                <c:pt idx="1512">
                  <c:v>42257</c:v>
                </c:pt>
                <c:pt idx="1513">
                  <c:v>42258</c:v>
                </c:pt>
                <c:pt idx="1514">
                  <c:v>42261</c:v>
                </c:pt>
                <c:pt idx="1515">
                  <c:v>42262</c:v>
                </c:pt>
                <c:pt idx="1516">
                  <c:v>42263</c:v>
                </c:pt>
                <c:pt idx="1517">
                  <c:v>42264</c:v>
                </c:pt>
                <c:pt idx="1518">
                  <c:v>42265</c:v>
                </c:pt>
                <c:pt idx="1519">
                  <c:v>42268</c:v>
                </c:pt>
                <c:pt idx="1520">
                  <c:v>42269</c:v>
                </c:pt>
                <c:pt idx="1521">
                  <c:v>42270</c:v>
                </c:pt>
                <c:pt idx="1522">
                  <c:v>42271</c:v>
                </c:pt>
                <c:pt idx="1523">
                  <c:v>42272</c:v>
                </c:pt>
                <c:pt idx="1524">
                  <c:v>42275</c:v>
                </c:pt>
                <c:pt idx="1525">
                  <c:v>42276</c:v>
                </c:pt>
                <c:pt idx="1526">
                  <c:v>42277</c:v>
                </c:pt>
                <c:pt idx="1527">
                  <c:v>42279</c:v>
                </c:pt>
                <c:pt idx="1528">
                  <c:v>42282</c:v>
                </c:pt>
                <c:pt idx="1529">
                  <c:v>42283</c:v>
                </c:pt>
                <c:pt idx="1530">
                  <c:v>42284</c:v>
                </c:pt>
                <c:pt idx="1531">
                  <c:v>42285</c:v>
                </c:pt>
                <c:pt idx="1532">
                  <c:v>42286</c:v>
                </c:pt>
                <c:pt idx="1533">
                  <c:v>42287</c:v>
                </c:pt>
                <c:pt idx="1534">
                  <c:v>42289</c:v>
                </c:pt>
                <c:pt idx="1535">
                  <c:v>42290</c:v>
                </c:pt>
                <c:pt idx="1536">
                  <c:v>42291</c:v>
                </c:pt>
                <c:pt idx="1537">
                  <c:v>42292</c:v>
                </c:pt>
                <c:pt idx="1538">
                  <c:v>42293</c:v>
                </c:pt>
                <c:pt idx="1539">
                  <c:v>42296</c:v>
                </c:pt>
                <c:pt idx="1540">
                  <c:v>42297</c:v>
                </c:pt>
                <c:pt idx="1541">
                  <c:v>42298</c:v>
                </c:pt>
                <c:pt idx="1542">
                  <c:v>42299</c:v>
                </c:pt>
                <c:pt idx="1543">
                  <c:v>42300</c:v>
                </c:pt>
                <c:pt idx="1544">
                  <c:v>42303</c:v>
                </c:pt>
                <c:pt idx="1545">
                  <c:v>42304</c:v>
                </c:pt>
                <c:pt idx="1546">
                  <c:v>42305</c:v>
                </c:pt>
                <c:pt idx="1547">
                  <c:v>42306</c:v>
                </c:pt>
                <c:pt idx="1548">
                  <c:v>42307</c:v>
                </c:pt>
                <c:pt idx="1549">
                  <c:v>42310</c:v>
                </c:pt>
                <c:pt idx="1550">
                  <c:v>42311</c:v>
                </c:pt>
                <c:pt idx="1551">
                  <c:v>42312</c:v>
                </c:pt>
                <c:pt idx="1552">
                  <c:v>42313</c:v>
                </c:pt>
                <c:pt idx="1553">
                  <c:v>42314</c:v>
                </c:pt>
                <c:pt idx="1554">
                  <c:v>42317</c:v>
                </c:pt>
                <c:pt idx="1555">
                  <c:v>42318</c:v>
                </c:pt>
                <c:pt idx="1556">
                  <c:v>42319</c:v>
                </c:pt>
                <c:pt idx="1557">
                  <c:v>42320</c:v>
                </c:pt>
                <c:pt idx="1558">
                  <c:v>42321</c:v>
                </c:pt>
                <c:pt idx="1559">
                  <c:v>42324</c:v>
                </c:pt>
                <c:pt idx="1560">
                  <c:v>42325</c:v>
                </c:pt>
                <c:pt idx="1561">
                  <c:v>42326</c:v>
                </c:pt>
                <c:pt idx="1562">
                  <c:v>42327</c:v>
                </c:pt>
                <c:pt idx="1563">
                  <c:v>42328</c:v>
                </c:pt>
                <c:pt idx="1564">
                  <c:v>42331</c:v>
                </c:pt>
                <c:pt idx="1565">
                  <c:v>42332</c:v>
                </c:pt>
                <c:pt idx="1566">
                  <c:v>42333</c:v>
                </c:pt>
                <c:pt idx="1567">
                  <c:v>42334</c:v>
                </c:pt>
                <c:pt idx="1568">
                  <c:v>42335</c:v>
                </c:pt>
                <c:pt idx="1569">
                  <c:v>42338</c:v>
                </c:pt>
                <c:pt idx="1570">
                  <c:v>42339</c:v>
                </c:pt>
                <c:pt idx="1571">
                  <c:v>42340</c:v>
                </c:pt>
                <c:pt idx="1572">
                  <c:v>42341</c:v>
                </c:pt>
                <c:pt idx="1573">
                  <c:v>42342</c:v>
                </c:pt>
                <c:pt idx="1574">
                  <c:v>42345</c:v>
                </c:pt>
                <c:pt idx="1575">
                  <c:v>42346</c:v>
                </c:pt>
                <c:pt idx="1576">
                  <c:v>42347</c:v>
                </c:pt>
                <c:pt idx="1577">
                  <c:v>42348</c:v>
                </c:pt>
                <c:pt idx="1578">
                  <c:v>42349</c:v>
                </c:pt>
                <c:pt idx="1579">
                  <c:v>42352</c:v>
                </c:pt>
                <c:pt idx="1580">
                  <c:v>42353</c:v>
                </c:pt>
                <c:pt idx="1581">
                  <c:v>42354</c:v>
                </c:pt>
                <c:pt idx="1582">
                  <c:v>42355</c:v>
                </c:pt>
                <c:pt idx="1583">
                  <c:v>42356</c:v>
                </c:pt>
                <c:pt idx="1584">
                  <c:v>42359</c:v>
                </c:pt>
                <c:pt idx="1585">
                  <c:v>42360</c:v>
                </c:pt>
                <c:pt idx="1586">
                  <c:v>42361</c:v>
                </c:pt>
                <c:pt idx="1587">
                  <c:v>42362</c:v>
                </c:pt>
                <c:pt idx="1588">
                  <c:v>42363</c:v>
                </c:pt>
                <c:pt idx="1589">
                  <c:v>42366</c:v>
                </c:pt>
                <c:pt idx="1590">
                  <c:v>42367</c:v>
                </c:pt>
                <c:pt idx="1591">
                  <c:v>42368</c:v>
                </c:pt>
                <c:pt idx="1592">
                  <c:v>42369</c:v>
                </c:pt>
                <c:pt idx="1593">
                  <c:v>42373</c:v>
                </c:pt>
                <c:pt idx="1594">
                  <c:v>42374</c:v>
                </c:pt>
                <c:pt idx="1595">
                  <c:v>42375</c:v>
                </c:pt>
                <c:pt idx="1596">
                  <c:v>42376</c:v>
                </c:pt>
                <c:pt idx="1597">
                  <c:v>42377</c:v>
                </c:pt>
                <c:pt idx="1598">
                  <c:v>42380</c:v>
                </c:pt>
                <c:pt idx="1599">
                  <c:v>42381</c:v>
                </c:pt>
                <c:pt idx="1600">
                  <c:v>42382</c:v>
                </c:pt>
                <c:pt idx="1601">
                  <c:v>42383</c:v>
                </c:pt>
                <c:pt idx="1602">
                  <c:v>42384</c:v>
                </c:pt>
                <c:pt idx="1603">
                  <c:v>42387</c:v>
                </c:pt>
                <c:pt idx="1604">
                  <c:v>42388</c:v>
                </c:pt>
                <c:pt idx="1605">
                  <c:v>42389</c:v>
                </c:pt>
                <c:pt idx="1606">
                  <c:v>42390</c:v>
                </c:pt>
                <c:pt idx="1607">
                  <c:v>42391</c:v>
                </c:pt>
                <c:pt idx="1608">
                  <c:v>42394</c:v>
                </c:pt>
                <c:pt idx="1609">
                  <c:v>42395</c:v>
                </c:pt>
                <c:pt idx="1610">
                  <c:v>42396</c:v>
                </c:pt>
                <c:pt idx="1611">
                  <c:v>42397</c:v>
                </c:pt>
                <c:pt idx="1612">
                  <c:v>42398</c:v>
                </c:pt>
                <c:pt idx="1613">
                  <c:v>42401</c:v>
                </c:pt>
                <c:pt idx="1614">
                  <c:v>42402</c:v>
                </c:pt>
                <c:pt idx="1615">
                  <c:v>42403</c:v>
                </c:pt>
                <c:pt idx="1616">
                  <c:v>42404</c:v>
                </c:pt>
                <c:pt idx="1617">
                  <c:v>42405</c:v>
                </c:pt>
                <c:pt idx="1618">
                  <c:v>42408</c:v>
                </c:pt>
                <c:pt idx="1619">
                  <c:v>42409</c:v>
                </c:pt>
                <c:pt idx="1620">
                  <c:v>42410</c:v>
                </c:pt>
                <c:pt idx="1621">
                  <c:v>42411</c:v>
                </c:pt>
                <c:pt idx="1622">
                  <c:v>42412</c:v>
                </c:pt>
                <c:pt idx="1623">
                  <c:v>42414</c:v>
                </c:pt>
                <c:pt idx="1624">
                  <c:v>42415</c:v>
                </c:pt>
                <c:pt idx="1625">
                  <c:v>42416</c:v>
                </c:pt>
                <c:pt idx="1626">
                  <c:v>42417</c:v>
                </c:pt>
                <c:pt idx="1627">
                  <c:v>42418</c:v>
                </c:pt>
                <c:pt idx="1628">
                  <c:v>42419</c:v>
                </c:pt>
                <c:pt idx="1629">
                  <c:v>42422</c:v>
                </c:pt>
                <c:pt idx="1630">
                  <c:v>42423</c:v>
                </c:pt>
                <c:pt idx="1631">
                  <c:v>42424</c:v>
                </c:pt>
                <c:pt idx="1632">
                  <c:v>42425</c:v>
                </c:pt>
                <c:pt idx="1633">
                  <c:v>42426</c:v>
                </c:pt>
                <c:pt idx="1634">
                  <c:v>42429</c:v>
                </c:pt>
                <c:pt idx="1635">
                  <c:v>42430</c:v>
                </c:pt>
                <c:pt idx="1636">
                  <c:v>42431</c:v>
                </c:pt>
                <c:pt idx="1637">
                  <c:v>42432</c:v>
                </c:pt>
                <c:pt idx="1638">
                  <c:v>42433</c:v>
                </c:pt>
                <c:pt idx="1639">
                  <c:v>42436</c:v>
                </c:pt>
                <c:pt idx="1640">
                  <c:v>42437</c:v>
                </c:pt>
                <c:pt idx="1641">
                  <c:v>42438</c:v>
                </c:pt>
                <c:pt idx="1642">
                  <c:v>42439</c:v>
                </c:pt>
                <c:pt idx="1643">
                  <c:v>42440</c:v>
                </c:pt>
                <c:pt idx="1644">
                  <c:v>42443</c:v>
                </c:pt>
                <c:pt idx="1645">
                  <c:v>42444</c:v>
                </c:pt>
                <c:pt idx="1646">
                  <c:v>42445</c:v>
                </c:pt>
                <c:pt idx="1647">
                  <c:v>42446</c:v>
                </c:pt>
                <c:pt idx="1648">
                  <c:v>42447</c:v>
                </c:pt>
                <c:pt idx="1649">
                  <c:v>42450</c:v>
                </c:pt>
                <c:pt idx="1650">
                  <c:v>42451</c:v>
                </c:pt>
                <c:pt idx="1651">
                  <c:v>42452</c:v>
                </c:pt>
                <c:pt idx="1652">
                  <c:v>42453</c:v>
                </c:pt>
                <c:pt idx="1653">
                  <c:v>42454</c:v>
                </c:pt>
                <c:pt idx="1654">
                  <c:v>42457</c:v>
                </c:pt>
                <c:pt idx="1655">
                  <c:v>42458</c:v>
                </c:pt>
                <c:pt idx="1656">
                  <c:v>42459</c:v>
                </c:pt>
                <c:pt idx="1657">
                  <c:v>42460</c:v>
                </c:pt>
                <c:pt idx="1658">
                  <c:v>42461</c:v>
                </c:pt>
                <c:pt idx="1659">
                  <c:v>42464</c:v>
                </c:pt>
                <c:pt idx="1660">
                  <c:v>42465</c:v>
                </c:pt>
                <c:pt idx="1661">
                  <c:v>42466</c:v>
                </c:pt>
                <c:pt idx="1662">
                  <c:v>42467</c:v>
                </c:pt>
                <c:pt idx="1663">
                  <c:v>42468</c:v>
                </c:pt>
                <c:pt idx="1664">
                  <c:v>42471</c:v>
                </c:pt>
                <c:pt idx="1665">
                  <c:v>42472</c:v>
                </c:pt>
                <c:pt idx="1666">
                  <c:v>42473</c:v>
                </c:pt>
                <c:pt idx="1667">
                  <c:v>42474</c:v>
                </c:pt>
                <c:pt idx="1668">
                  <c:v>42475</c:v>
                </c:pt>
                <c:pt idx="1669">
                  <c:v>42478</c:v>
                </c:pt>
                <c:pt idx="1670">
                  <c:v>42479</c:v>
                </c:pt>
                <c:pt idx="1671">
                  <c:v>42480</c:v>
                </c:pt>
                <c:pt idx="1672">
                  <c:v>42481</c:v>
                </c:pt>
                <c:pt idx="1673">
                  <c:v>42482</c:v>
                </c:pt>
                <c:pt idx="1674">
                  <c:v>42485</c:v>
                </c:pt>
                <c:pt idx="1675">
                  <c:v>42486</c:v>
                </c:pt>
                <c:pt idx="1676">
                  <c:v>42487</c:v>
                </c:pt>
                <c:pt idx="1677">
                  <c:v>42488</c:v>
                </c:pt>
                <c:pt idx="1678">
                  <c:v>42489</c:v>
                </c:pt>
                <c:pt idx="1679">
                  <c:v>42493</c:v>
                </c:pt>
                <c:pt idx="1680">
                  <c:v>42494</c:v>
                </c:pt>
                <c:pt idx="1681">
                  <c:v>42495</c:v>
                </c:pt>
                <c:pt idx="1682">
                  <c:v>42496</c:v>
                </c:pt>
                <c:pt idx="1683">
                  <c:v>42499</c:v>
                </c:pt>
                <c:pt idx="1684">
                  <c:v>42500</c:v>
                </c:pt>
                <c:pt idx="1685">
                  <c:v>42501</c:v>
                </c:pt>
                <c:pt idx="1686">
                  <c:v>42502</c:v>
                </c:pt>
                <c:pt idx="1687">
                  <c:v>42503</c:v>
                </c:pt>
                <c:pt idx="1688">
                  <c:v>42506</c:v>
                </c:pt>
                <c:pt idx="1689">
                  <c:v>42507</c:v>
                </c:pt>
                <c:pt idx="1690">
                  <c:v>42508</c:v>
                </c:pt>
                <c:pt idx="1691">
                  <c:v>42509</c:v>
                </c:pt>
                <c:pt idx="1692">
                  <c:v>42510</c:v>
                </c:pt>
                <c:pt idx="1693">
                  <c:v>42513</c:v>
                </c:pt>
                <c:pt idx="1694">
                  <c:v>42514</c:v>
                </c:pt>
                <c:pt idx="1695">
                  <c:v>42515</c:v>
                </c:pt>
                <c:pt idx="1696">
                  <c:v>42516</c:v>
                </c:pt>
                <c:pt idx="1697">
                  <c:v>42517</c:v>
                </c:pt>
                <c:pt idx="1698">
                  <c:v>42520</c:v>
                </c:pt>
                <c:pt idx="1699">
                  <c:v>42521</c:v>
                </c:pt>
                <c:pt idx="1700">
                  <c:v>42522</c:v>
                </c:pt>
                <c:pt idx="1701">
                  <c:v>42523</c:v>
                </c:pt>
                <c:pt idx="1702">
                  <c:v>42524</c:v>
                </c:pt>
                <c:pt idx="1703">
                  <c:v>42527</c:v>
                </c:pt>
                <c:pt idx="1704">
                  <c:v>42528</c:v>
                </c:pt>
                <c:pt idx="1705">
                  <c:v>42529</c:v>
                </c:pt>
                <c:pt idx="1706">
                  <c:v>42530</c:v>
                </c:pt>
                <c:pt idx="1707">
                  <c:v>42531</c:v>
                </c:pt>
                <c:pt idx="1708">
                  <c:v>42533</c:v>
                </c:pt>
                <c:pt idx="1709">
                  <c:v>42534</c:v>
                </c:pt>
                <c:pt idx="1710">
                  <c:v>42535</c:v>
                </c:pt>
                <c:pt idx="1711">
                  <c:v>42536</c:v>
                </c:pt>
                <c:pt idx="1712">
                  <c:v>42537</c:v>
                </c:pt>
                <c:pt idx="1713">
                  <c:v>42538</c:v>
                </c:pt>
                <c:pt idx="1714">
                  <c:v>42541</c:v>
                </c:pt>
                <c:pt idx="1715">
                  <c:v>42542</c:v>
                </c:pt>
                <c:pt idx="1716">
                  <c:v>42543</c:v>
                </c:pt>
                <c:pt idx="1717">
                  <c:v>42544</c:v>
                </c:pt>
                <c:pt idx="1718">
                  <c:v>42545</c:v>
                </c:pt>
                <c:pt idx="1719">
                  <c:v>42548</c:v>
                </c:pt>
                <c:pt idx="1720">
                  <c:v>42549</c:v>
                </c:pt>
                <c:pt idx="1721">
                  <c:v>42550</c:v>
                </c:pt>
                <c:pt idx="1722">
                  <c:v>42551</c:v>
                </c:pt>
                <c:pt idx="1723">
                  <c:v>42552</c:v>
                </c:pt>
                <c:pt idx="1724">
                  <c:v>42555</c:v>
                </c:pt>
                <c:pt idx="1725">
                  <c:v>42556</c:v>
                </c:pt>
                <c:pt idx="1726">
                  <c:v>42557</c:v>
                </c:pt>
                <c:pt idx="1727">
                  <c:v>42558</c:v>
                </c:pt>
                <c:pt idx="1728">
                  <c:v>42559</c:v>
                </c:pt>
                <c:pt idx="1729">
                  <c:v>42562</c:v>
                </c:pt>
                <c:pt idx="1730">
                  <c:v>42563</c:v>
                </c:pt>
                <c:pt idx="1731">
                  <c:v>42564</c:v>
                </c:pt>
                <c:pt idx="1732">
                  <c:v>42565</c:v>
                </c:pt>
                <c:pt idx="1733">
                  <c:v>42566</c:v>
                </c:pt>
                <c:pt idx="1734">
                  <c:v>42569</c:v>
                </c:pt>
                <c:pt idx="1735">
                  <c:v>42570</c:v>
                </c:pt>
                <c:pt idx="1736">
                  <c:v>42571</c:v>
                </c:pt>
                <c:pt idx="1737">
                  <c:v>42572</c:v>
                </c:pt>
                <c:pt idx="1738">
                  <c:v>42573</c:v>
                </c:pt>
                <c:pt idx="1739">
                  <c:v>42576</c:v>
                </c:pt>
                <c:pt idx="1740">
                  <c:v>42577</c:v>
                </c:pt>
                <c:pt idx="1741">
                  <c:v>42578</c:v>
                </c:pt>
                <c:pt idx="1742">
                  <c:v>42579</c:v>
                </c:pt>
                <c:pt idx="1743">
                  <c:v>42580</c:v>
                </c:pt>
                <c:pt idx="1744">
                  <c:v>42583</c:v>
                </c:pt>
                <c:pt idx="1745">
                  <c:v>42584</c:v>
                </c:pt>
                <c:pt idx="1746">
                  <c:v>42585</c:v>
                </c:pt>
                <c:pt idx="1747">
                  <c:v>42586</c:v>
                </c:pt>
                <c:pt idx="1748">
                  <c:v>42587</c:v>
                </c:pt>
                <c:pt idx="1749">
                  <c:v>42590</c:v>
                </c:pt>
                <c:pt idx="1750">
                  <c:v>42591</c:v>
                </c:pt>
                <c:pt idx="1751">
                  <c:v>42592</c:v>
                </c:pt>
                <c:pt idx="1752">
                  <c:v>42593</c:v>
                </c:pt>
                <c:pt idx="1753">
                  <c:v>42594</c:v>
                </c:pt>
                <c:pt idx="1754">
                  <c:v>42597</c:v>
                </c:pt>
                <c:pt idx="1755">
                  <c:v>42598</c:v>
                </c:pt>
                <c:pt idx="1756">
                  <c:v>42599</c:v>
                </c:pt>
                <c:pt idx="1757">
                  <c:v>42600</c:v>
                </c:pt>
                <c:pt idx="1758">
                  <c:v>42601</c:v>
                </c:pt>
                <c:pt idx="1759">
                  <c:v>42604</c:v>
                </c:pt>
                <c:pt idx="1760">
                  <c:v>42605</c:v>
                </c:pt>
                <c:pt idx="1761">
                  <c:v>42606</c:v>
                </c:pt>
                <c:pt idx="1762">
                  <c:v>42607</c:v>
                </c:pt>
                <c:pt idx="1763">
                  <c:v>42608</c:v>
                </c:pt>
                <c:pt idx="1764">
                  <c:v>42611</c:v>
                </c:pt>
                <c:pt idx="1765">
                  <c:v>42612</c:v>
                </c:pt>
                <c:pt idx="1766">
                  <c:v>42613</c:v>
                </c:pt>
                <c:pt idx="1767">
                  <c:v>42614</c:v>
                </c:pt>
                <c:pt idx="1768">
                  <c:v>42615</c:v>
                </c:pt>
                <c:pt idx="1769">
                  <c:v>42618</c:v>
                </c:pt>
                <c:pt idx="1770">
                  <c:v>42619</c:v>
                </c:pt>
                <c:pt idx="1771">
                  <c:v>42620</c:v>
                </c:pt>
                <c:pt idx="1772">
                  <c:v>42621</c:v>
                </c:pt>
                <c:pt idx="1773">
                  <c:v>42622</c:v>
                </c:pt>
                <c:pt idx="1774">
                  <c:v>42625</c:v>
                </c:pt>
                <c:pt idx="1775">
                  <c:v>42626</c:v>
                </c:pt>
                <c:pt idx="1776">
                  <c:v>42627</c:v>
                </c:pt>
                <c:pt idx="1777">
                  <c:v>42628</c:v>
                </c:pt>
                <c:pt idx="1778">
                  <c:v>42629</c:v>
                </c:pt>
                <c:pt idx="1779">
                  <c:v>42631</c:v>
                </c:pt>
                <c:pt idx="1780">
                  <c:v>42632</c:v>
                </c:pt>
                <c:pt idx="1781">
                  <c:v>42633</c:v>
                </c:pt>
                <c:pt idx="1782">
                  <c:v>42634</c:v>
                </c:pt>
                <c:pt idx="1783">
                  <c:v>42635</c:v>
                </c:pt>
                <c:pt idx="1784">
                  <c:v>42636</c:v>
                </c:pt>
                <c:pt idx="1785">
                  <c:v>42639</c:v>
                </c:pt>
                <c:pt idx="1786">
                  <c:v>42640</c:v>
                </c:pt>
                <c:pt idx="1787">
                  <c:v>42641</c:v>
                </c:pt>
                <c:pt idx="1788">
                  <c:v>42642</c:v>
                </c:pt>
                <c:pt idx="1789">
                  <c:v>42643</c:v>
                </c:pt>
                <c:pt idx="1790">
                  <c:v>42646</c:v>
                </c:pt>
                <c:pt idx="1791">
                  <c:v>42647</c:v>
                </c:pt>
                <c:pt idx="1792">
                  <c:v>42648</c:v>
                </c:pt>
                <c:pt idx="1793">
                  <c:v>42650</c:v>
                </c:pt>
                <c:pt idx="1794">
                  <c:v>42651</c:v>
                </c:pt>
                <c:pt idx="1795">
                  <c:v>42652</c:v>
                </c:pt>
                <c:pt idx="1796">
                  <c:v>42653</c:v>
                </c:pt>
                <c:pt idx="1797">
                  <c:v>42654</c:v>
                </c:pt>
                <c:pt idx="1798">
                  <c:v>42655</c:v>
                </c:pt>
                <c:pt idx="1799">
                  <c:v>42656</c:v>
                </c:pt>
                <c:pt idx="1800">
                  <c:v>42657</c:v>
                </c:pt>
                <c:pt idx="1801">
                  <c:v>42660</c:v>
                </c:pt>
                <c:pt idx="1802">
                  <c:v>42661</c:v>
                </c:pt>
                <c:pt idx="1803">
                  <c:v>42662</c:v>
                </c:pt>
                <c:pt idx="1804">
                  <c:v>42663</c:v>
                </c:pt>
                <c:pt idx="1805">
                  <c:v>42664</c:v>
                </c:pt>
                <c:pt idx="1806">
                  <c:v>42667</c:v>
                </c:pt>
                <c:pt idx="1807">
                  <c:v>42668</c:v>
                </c:pt>
                <c:pt idx="1808">
                  <c:v>42669</c:v>
                </c:pt>
                <c:pt idx="1809">
                  <c:v>42670</c:v>
                </c:pt>
                <c:pt idx="1810">
                  <c:v>42671</c:v>
                </c:pt>
                <c:pt idx="1811">
                  <c:v>42674</c:v>
                </c:pt>
                <c:pt idx="1812">
                  <c:v>42675</c:v>
                </c:pt>
                <c:pt idx="1813">
                  <c:v>42676</c:v>
                </c:pt>
                <c:pt idx="1814">
                  <c:v>42677</c:v>
                </c:pt>
                <c:pt idx="1815">
                  <c:v>42678</c:v>
                </c:pt>
                <c:pt idx="1816">
                  <c:v>42681</c:v>
                </c:pt>
                <c:pt idx="1817">
                  <c:v>42682</c:v>
                </c:pt>
                <c:pt idx="1818">
                  <c:v>42683</c:v>
                </c:pt>
                <c:pt idx="1819">
                  <c:v>42684</c:v>
                </c:pt>
                <c:pt idx="1820">
                  <c:v>42685</c:v>
                </c:pt>
                <c:pt idx="1821">
                  <c:v>42688</c:v>
                </c:pt>
                <c:pt idx="1822">
                  <c:v>42689</c:v>
                </c:pt>
                <c:pt idx="1823">
                  <c:v>42690</c:v>
                </c:pt>
                <c:pt idx="1824">
                  <c:v>42691</c:v>
                </c:pt>
                <c:pt idx="1825">
                  <c:v>42692</c:v>
                </c:pt>
                <c:pt idx="1826">
                  <c:v>42695</c:v>
                </c:pt>
                <c:pt idx="1827">
                  <c:v>42696</c:v>
                </c:pt>
                <c:pt idx="1828">
                  <c:v>42697</c:v>
                </c:pt>
                <c:pt idx="1829">
                  <c:v>42698</c:v>
                </c:pt>
                <c:pt idx="1830">
                  <c:v>42699</c:v>
                </c:pt>
                <c:pt idx="1831">
                  <c:v>42702</c:v>
                </c:pt>
                <c:pt idx="1832">
                  <c:v>42703</c:v>
                </c:pt>
                <c:pt idx="1833">
                  <c:v>42704</c:v>
                </c:pt>
                <c:pt idx="1834">
                  <c:v>42705</c:v>
                </c:pt>
                <c:pt idx="1835">
                  <c:v>42706</c:v>
                </c:pt>
                <c:pt idx="1836">
                  <c:v>42709</c:v>
                </c:pt>
                <c:pt idx="1837">
                  <c:v>42710</c:v>
                </c:pt>
                <c:pt idx="1838">
                  <c:v>42711</c:v>
                </c:pt>
                <c:pt idx="1839">
                  <c:v>42712</c:v>
                </c:pt>
                <c:pt idx="1840">
                  <c:v>42713</c:v>
                </c:pt>
                <c:pt idx="1841">
                  <c:v>42716</c:v>
                </c:pt>
                <c:pt idx="1842">
                  <c:v>42717</c:v>
                </c:pt>
                <c:pt idx="1843">
                  <c:v>42718</c:v>
                </c:pt>
                <c:pt idx="1844">
                  <c:v>42719</c:v>
                </c:pt>
                <c:pt idx="1845">
                  <c:v>42720</c:v>
                </c:pt>
                <c:pt idx="1846">
                  <c:v>42723</c:v>
                </c:pt>
                <c:pt idx="1847">
                  <c:v>42724</c:v>
                </c:pt>
                <c:pt idx="1848">
                  <c:v>42725</c:v>
                </c:pt>
                <c:pt idx="1849">
                  <c:v>42726</c:v>
                </c:pt>
                <c:pt idx="1850">
                  <c:v>42727</c:v>
                </c:pt>
                <c:pt idx="1851">
                  <c:v>42730</c:v>
                </c:pt>
                <c:pt idx="1852">
                  <c:v>42731</c:v>
                </c:pt>
                <c:pt idx="1853">
                  <c:v>42732</c:v>
                </c:pt>
                <c:pt idx="1854">
                  <c:v>42733</c:v>
                </c:pt>
                <c:pt idx="1855">
                  <c:v>42734</c:v>
                </c:pt>
                <c:pt idx="1856">
                  <c:v>42738</c:v>
                </c:pt>
                <c:pt idx="1857">
                  <c:v>42739</c:v>
                </c:pt>
                <c:pt idx="1858">
                  <c:v>42740</c:v>
                </c:pt>
                <c:pt idx="1859">
                  <c:v>42741</c:v>
                </c:pt>
                <c:pt idx="1860">
                  <c:v>42744</c:v>
                </c:pt>
                <c:pt idx="1861">
                  <c:v>42745</c:v>
                </c:pt>
                <c:pt idx="1862">
                  <c:v>42746</c:v>
                </c:pt>
                <c:pt idx="1863">
                  <c:v>42747</c:v>
                </c:pt>
                <c:pt idx="1864">
                  <c:v>42748</c:v>
                </c:pt>
                <c:pt idx="1865">
                  <c:v>42751</c:v>
                </c:pt>
                <c:pt idx="1866">
                  <c:v>42752</c:v>
                </c:pt>
                <c:pt idx="1867">
                  <c:v>42753</c:v>
                </c:pt>
                <c:pt idx="1868">
                  <c:v>42754</c:v>
                </c:pt>
                <c:pt idx="1869">
                  <c:v>42755</c:v>
                </c:pt>
                <c:pt idx="1870">
                  <c:v>42757</c:v>
                </c:pt>
                <c:pt idx="1871">
                  <c:v>42758</c:v>
                </c:pt>
                <c:pt idx="1872">
                  <c:v>42759</c:v>
                </c:pt>
                <c:pt idx="1873">
                  <c:v>42760</c:v>
                </c:pt>
                <c:pt idx="1874">
                  <c:v>42761</c:v>
                </c:pt>
                <c:pt idx="1875">
                  <c:v>42762</c:v>
                </c:pt>
                <c:pt idx="1876">
                  <c:v>42765</c:v>
                </c:pt>
                <c:pt idx="1877">
                  <c:v>42766</c:v>
                </c:pt>
                <c:pt idx="1878">
                  <c:v>42767</c:v>
                </c:pt>
                <c:pt idx="1879">
                  <c:v>42768</c:v>
                </c:pt>
                <c:pt idx="1880">
                  <c:v>42769</c:v>
                </c:pt>
                <c:pt idx="1881">
                  <c:v>42770</c:v>
                </c:pt>
                <c:pt idx="1882">
                  <c:v>42772</c:v>
                </c:pt>
                <c:pt idx="1883">
                  <c:v>42773</c:v>
                </c:pt>
                <c:pt idx="1884">
                  <c:v>42774</c:v>
                </c:pt>
                <c:pt idx="1885">
                  <c:v>42775</c:v>
                </c:pt>
                <c:pt idx="1886">
                  <c:v>42776</c:v>
                </c:pt>
                <c:pt idx="1887">
                  <c:v>42779</c:v>
                </c:pt>
                <c:pt idx="1888">
                  <c:v>42780</c:v>
                </c:pt>
                <c:pt idx="1889">
                  <c:v>42781</c:v>
                </c:pt>
                <c:pt idx="1890">
                  <c:v>42782</c:v>
                </c:pt>
                <c:pt idx="1891">
                  <c:v>42783</c:v>
                </c:pt>
                <c:pt idx="1892">
                  <c:v>42786</c:v>
                </c:pt>
                <c:pt idx="1893">
                  <c:v>42787</c:v>
                </c:pt>
                <c:pt idx="1894">
                  <c:v>42788</c:v>
                </c:pt>
                <c:pt idx="1895">
                  <c:v>42789</c:v>
                </c:pt>
                <c:pt idx="1896">
                  <c:v>42790</c:v>
                </c:pt>
                <c:pt idx="1897">
                  <c:v>42793</c:v>
                </c:pt>
                <c:pt idx="1898">
                  <c:v>42794</c:v>
                </c:pt>
                <c:pt idx="1899">
                  <c:v>42795</c:v>
                </c:pt>
                <c:pt idx="1900">
                  <c:v>42796</c:v>
                </c:pt>
                <c:pt idx="1901">
                  <c:v>42797</c:v>
                </c:pt>
                <c:pt idx="1902">
                  <c:v>42800</c:v>
                </c:pt>
                <c:pt idx="1903">
                  <c:v>42801</c:v>
                </c:pt>
                <c:pt idx="1904">
                  <c:v>42802</c:v>
                </c:pt>
                <c:pt idx="1905">
                  <c:v>42803</c:v>
                </c:pt>
                <c:pt idx="1906">
                  <c:v>42804</c:v>
                </c:pt>
                <c:pt idx="1907">
                  <c:v>42807</c:v>
                </c:pt>
                <c:pt idx="1908">
                  <c:v>42808</c:v>
                </c:pt>
                <c:pt idx="1909">
                  <c:v>42809</c:v>
                </c:pt>
                <c:pt idx="1910">
                  <c:v>42810</c:v>
                </c:pt>
                <c:pt idx="1911">
                  <c:v>42811</c:v>
                </c:pt>
                <c:pt idx="1912">
                  <c:v>42814</c:v>
                </c:pt>
                <c:pt idx="1913">
                  <c:v>42815</c:v>
                </c:pt>
                <c:pt idx="1914">
                  <c:v>42816</c:v>
                </c:pt>
                <c:pt idx="1915">
                  <c:v>42817</c:v>
                </c:pt>
                <c:pt idx="1916">
                  <c:v>42818</c:v>
                </c:pt>
                <c:pt idx="1917">
                  <c:v>42821</c:v>
                </c:pt>
                <c:pt idx="1918">
                  <c:v>42822</c:v>
                </c:pt>
                <c:pt idx="1919">
                  <c:v>42823</c:v>
                </c:pt>
                <c:pt idx="1920">
                  <c:v>42824</c:v>
                </c:pt>
                <c:pt idx="1921">
                  <c:v>42825</c:v>
                </c:pt>
                <c:pt idx="1922">
                  <c:v>42826</c:v>
                </c:pt>
                <c:pt idx="1923">
                  <c:v>42828</c:v>
                </c:pt>
                <c:pt idx="1924">
                  <c:v>42829</c:v>
                </c:pt>
                <c:pt idx="1925">
                  <c:v>42830</c:v>
                </c:pt>
                <c:pt idx="1926">
                  <c:v>42831</c:v>
                </c:pt>
                <c:pt idx="1927">
                  <c:v>42832</c:v>
                </c:pt>
                <c:pt idx="1928">
                  <c:v>42835</c:v>
                </c:pt>
                <c:pt idx="1929">
                  <c:v>42836</c:v>
                </c:pt>
                <c:pt idx="1930">
                  <c:v>42837</c:v>
                </c:pt>
                <c:pt idx="1931">
                  <c:v>42838</c:v>
                </c:pt>
                <c:pt idx="1932">
                  <c:v>42839</c:v>
                </c:pt>
                <c:pt idx="1933">
                  <c:v>42842</c:v>
                </c:pt>
                <c:pt idx="1934">
                  <c:v>42843</c:v>
                </c:pt>
                <c:pt idx="1935">
                  <c:v>42844</c:v>
                </c:pt>
                <c:pt idx="1936">
                  <c:v>42845</c:v>
                </c:pt>
                <c:pt idx="1937">
                  <c:v>42846</c:v>
                </c:pt>
                <c:pt idx="1938">
                  <c:v>42849</c:v>
                </c:pt>
                <c:pt idx="1939">
                  <c:v>42850</c:v>
                </c:pt>
                <c:pt idx="1940">
                  <c:v>42851</c:v>
                </c:pt>
                <c:pt idx="1941">
                  <c:v>42852</c:v>
                </c:pt>
                <c:pt idx="1942">
                  <c:v>42853</c:v>
                </c:pt>
                <c:pt idx="1943">
                  <c:v>42857</c:v>
                </c:pt>
                <c:pt idx="1944">
                  <c:v>42858</c:v>
                </c:pt>
                <c:pt idx="1945">
                  <c:v>42859</c:v>
                </c:pt>
                <c:pt idx="1946">
                  <c:v>42860</c:v>
                </c:pt>
                <c:pt idx="1947">
                  <c:v>42863</c:v>
                </c:pt>
                <c:pt idx="1948">
                  <c:v>42864</c:v>
                </c:pt>
                <c:pt idx="1949">
                  <c:v>42865</c:v>
                </c:pt>
                <c:pt idx="1950">
                  <c:v>42866</c:v>
                </c:pt>
                <c:pt idx="1951">
                  <c:v>42867</c:v>
                </c:pt>
                <c:pt idx="1952">
                  <c:v>42870</c:v>
                </c:pt>
                <c:pt idx="1953">
                  <c:v>42871</c:v>
                </c:pt>
                <c:pt idx="1954">
                  <c:v>42872</c:v>
                </c:pt>
                <c:pt idx="1955">
                  <c:v>42873</c:v>
                </c:pt>
                <c:pt idx="1956">
                  <c:v>42874</c:v>
                </c:pt>
                <c:pt idx="1957">
                  <c:v>42877</c:v>
                </c:pt>
                <c:pt idx="1958">
                  <c:v>42878</c:v>
                </c:pt>
                <c:pt idx="1959">
                  <c:v>42879</c:v>
                </c:pt>
                <c:pt idx="1960">
                  <c:v>42880</c:v>
                </c:pt>
                <c:pt idx="1961">
                  <c:v>42881</c:v>
                </c:pt>
                <c:pt idx="1962">
                  <c:v>42882</c:v>
                </c:pt>
                <c:pt idx="1963">
                  <c:v>42885</c:v>
                </c:pt>
                <c:pt idx="1964">
                  <c:v>42886</c:v>
                </c:pt>
                <c:pt idx="1965">
                  <c:v>42887</c:v>
                </c:pt>
                <c:pt idx="1966">
                  <c:v>42888</c:v>
                </c:pt>
                <c:pt idx="1967">
                  <c:v>42891</c:v>
                </c:pt>
                <c:pt idx="1968">
                  <c:v>42892</c:v>
                </c:pt>
                <c:pt idx="1969">
                  <c:v>42893</c:v>
                </c:pt>
                <c:pt idx="1970">
                  <c:v>42894</c:v>
                </c:pt>
                <c:pt idx="1971">
                  <c:v>42895</c:v>
                </c:pt>
                <c:pt idx="1972">
                  <c:v>42898</c:v>
                </c:pt>
                <c:pt idx="1973">
                  <c:v>42899</c:v>
                </c:pt>
                <c:pt idx="1974">
                  <c:v>42900</c:v>
                </c:pt>
                <c:pt idx="1975">
                  <c:v>42901</c:v>
                </c:pt>
                <c:pt idx="1976">
                  <c:v>42902</c:v>
                </c:pt>
                <c:pt idx="1977">
                  <c:v>42905</c:v>
                </c:pt>
                <c:pt idx="1978">
                  <c:v>42906</c:v>
                </c:pt>
                <c:pt idx="1979">
                  <c:v>42907</c:v>
                </c:pt>
                <c:pt idx="1980">
                  <c:v>42908</c:v>
                </c:pt>
                <c:pt idx="1981">
                  <c:v>42909</c:v>
                </c:pt>
                <c:pt idx="1982">
                  <c:v>42912</c:v>
                </c:pt>
                <c:pt idx="1983">
                  <c:v>42913</c:v>
                </c:pt>
                <c:pt idx="1984">
                  <c:v>42914</c:v>
                </c:pt>
                <c:pt idx="1985">
                  <c:v>42915</c:v>
                </c:pt>
                <c:pt idx="1986">
                  <c:v>42916</c:v>
                </c:pt>
                <c:pt idx="1987">
                  <c:v>42919</c:v>
                </c:pt>
                <c:pt idx="1988">
                  <c:v>42920</c:v>
                </c:pt>
                <c:pt idx="1989">
                  <c:v>42921</c:v>
                </c:pt>
                <c:pt idx="1990">
                  <c:v>42922</c:v>
                </c:pt>
                <c:pt idx="1991">
                  <c:v>42923</c:v>
                </c:pt>
                <c:pt idx="1992">
                  <c:v>42926</c:v>
                </c:pt>
                <c:pt idx="1993">
                  <c:v>42927</c:v>
                </c:pt>
                <c:pt idx="1994">
                  <c:v>42928</c:v>
                </c:pt>
                <c:pt idx="1995">
                  <c:v>42929</c:v>
                </c:pt>
                <c:pt idx="1996">
                  <c:v>42930</c:v>
                </c:pt>
                <c:pt idx="1997">
                  <c:v>42933</c:v>
                </c:pt>
                <c:pt idx="1998">
                  <c:v>42934</c:v>
                </c:pt>
                <c:pt idx="1999">
                  <c:v>42935</c:v>
                </c:pt>
                <c:pt idx="2000">
                  <c:v>42936</c:v>
                </c:pt>
                <c:pt idx="2001">
                  <c:v>42937</c:v>
                </c:pt>
                <c:pt idx="2002">
                  <c:v>42940</c:v>
                </c:pt>
                <c:pt idx="2003">
                  <c:v>42941</c:v>
                </c:pt>
                <c:pt idx="2004">
                  <c:v>42942</c:v>
                </c:pt>
                <c:pt idx="2005">
                  <c:v>42943</c:v>
                </c:pt>
                <c:pt idx="2006">
                  <c:v>42944</c:v>
                </c:pt>
                <c:pt idx="2007">
                  <c:v>42947</c:v>
                </c:pt>
                <c:pt idx="2008">
                  <c:v>42948</c:v>
                </c:pt>
                <c:pt idx="2009">
                  <c:v>42949</c:v>
                </c:pt>
                <c:pt idx="2010">
                  <c:v>42950</c:v>
                </c:pt>
                <c:pt idx="2011">
                  <c:v>42951</c:v>
                </c:pt>
                <c:pt idx="2012">
                  <c:v>42954</c:v>
                </c:pt>
                <c:pt idx="2013">
                  <c:v>42955</c:v>
                </c:pt>
                <c:pt idx="2014">
                  <c:v>42956</c:v>
                </c:pt>
                <c:pt idx="2015">
                  <c:v>42957</c:v>
                </c:pt>
                <c:pt idx="2016">
                  <c:v>42958</c:v>
                </c:pt>
                <c:pt idx="2017">
                  <c:v>42961</c:v>
                </c:pt>
                <c:pt idx="2018">
                  <c:v>42962</c:v>
                </c:pt>
                <c:pt idx="2019">
                  <c:v>42963</c:v>
                </c:pt>
                <c:pt idx="2020">
                  <c:v>42964</c:v>
                </c:pt>
                <c:pt idx="2021">
                  <c:v>42965</c:v>
                </c:pt>
                <c:pt idx="2022">
                  <c:v>42968</c:v>
                </c:pt>
                <c:pt idx="2023">
                  <c:v>42969</c:v>
                </c:pt>
                <c:pt idx="2024">
                  <c:v>42970</c:v>
                </c:pt>
                <c:pt idx="2025">
                  <c:v>42971</c:v>
                </c:pt>
                <c:pt idx="2026">
                  <c:v>42972</c:v>
                </c:pt>
                <c:pt idx="2027">
                  <c:v>42975</c:v>
                </c:pt>
                <c:pt idx="2028">
                  <c:v>42976</c:v>
                </c:pt>
                <c:pt idx="2029">
                  <c:v>42977</c:v>
                </c:pt>
                <c:pt idx="2030">
                  <c:v>42978</c:v>
                </c:pt>
                <c:pt idx="2031">
                  <c:v>42979</c:v>
                </c:pt>
                <c:pt idx="2032">
                  <c:v>42982</c:v>
                </c:pt>
                <c:pt idx="2033">
                  <c:v>42983</c:v>
                </c:pt>
                <c:pt idx="2034">
                  <c:v>42984</c:v>
                </c:pt>
                <c:pt idx="2035">
                  <c:v>42985</c:v>
                </c:pt>
                <c:pt idx="2036">
                  <c:v>42986</c:v>
                </c:pt>
                <c:pt idx="2037">
                  <c:v>42989</c:v>
                </c:pt>
                <c:pt idx="2038">
                  <c:v>42990</c:v>
                </c:pt>
                <c:pt idx="2039">
                  <c:v>42991</c:v>
                </c:pt>
                <c:pt idx="2040">
                  <c:v>42992</c:v>
                </c:pt>
                <c:pt idx="2041">
                  <c:v>42993</c:v>
                </c:pt>
                <c:pt idx="2042">
                  <c:v>42996</c:v>
                </c:pt>
                <c:pt idx="2043">
                  <c:v>42997</c:v>
                </c:pt>
                <c:pt idx="2044">
                  <c:v>42998</c:v>
                </c:pt>
                <c:pt idx="2045">
                  <c:v>42999</c:v>
                </c:pt>
                <c:pt idx="2046">
                  <c:v>43000</c:v>
                </c:pt>
                <c:pt idx="2047">
                  <c:v>43003</c:v>
                </c:pt>
                <c:pt idx="2048">
                  <c:v>43004</c:v>
                </c:pt>
                <c:pt idx="2049">
                  <c:v>43005</c:v>
                </c:pt>
                <c:pt idx="2050">
                  <c:v>43006</c:v>
                </c:pt>
                <c:pt idx="2051">
                  <c:v>43007</c:v>
                </c:pt>
                <c:pt idx="2052">
                  <c:v>43008</c:v>
                </c:pt>
                <c:pt idx="2053">
                  <c:v>43010</c:v>
                </c:pt>
                <c:pt idx="2054">
                  <c:v>43011</c:v>
                </c:pt>
                <c:pt idx="2055">
                  <c:v>43012</c:v>
                </c:pt>
                <c:pt idx="2056">
                  <c:v>43013</c:v>
                </c:pt>
                <c:pt idx="2057">
                  <c:v>43014</c:v>
                </c:pt>
                <c:pt idx="2058">
                  <c:v>43017</c:v>
                </c:pt>
                <c:pt idx="2059">
                  <c:v>43018</c:v>
                </c:pt>
                <c:pt idx="2060">
                  <c:v>43019</c:v>
                </c:pt>
                <c:pt idx="2061">
                  <c:v>43020</c:v>
                </c:pt>
                <c:pt idx="2062">
                  <c:v>43021</c:v>
                </c:pt>
                <c:pt idx="2063">
                  <c:v>43024</c:v>
                </c:pt>
                <c:pt idx="2064">
                  <c:v>43025</c:v>
                </c:pt>
                <c:pt idx="2065">
                  <c:v>43026</c:v>
                </c:pt>
                <c:pt idx="2066">
                  <c:v>43027</c:v>
                </c:pt>
              </c:numCache>
            </c:numRef>
          </c:cat>
          <c:val>
            <c:numRef>
              <c:f>Sheet1!$B$25:$B$2091</c:f>
              <c:numCache>
                <c:formatCode>###,###,###,###,##0.00_ </c:formatCode>
                <c:ptCount val="2067"/>
                <c:pt idx="0">
                  <c:v>1110</c:v>
                </c:pt>
                <c:pt idx="1">
                  <c:v>1117</c:v>
                </c:pt>
                <c:pt idx="2">
                  <c:v>1130</c:v>
                </c:pt>
                <c:pt idx="3">
                  <c:v>1170</c:v>
                </c:pt>
                <c:pt idx="4">
                  <c:v>1170</c:v>
                </c:pt>
                <c:pt idx="5">
                  <c:v>1167</c:v>
                </c:pt>
                <c:pt idx="6">
                  <c:v>1157</c:v>
                </c:pt>
                <c:pt idx="7">
                  <c:v>1160</c:v>
                </c:pt>
                <c:pt idx="8">
                  <c:v>1155</c:v>
                </c:pt>
                <c:pt idx="9">
                  <c:v>1137</c:v>
                </c:pt>
                <c:pt idx="10">
                  <c:v>1127</c:v>
                </c:pt>
                <c:pt idx="11">
                  <c:v>1133</c:v>
                </c:pt>
                <c:pt idx="12">
                  <c:v>1130</c:v>
                </c:pt>
                <c:pt idx="13">
                  <c:v>1125</c:v>
                </c:pt>
                <c:pt idx="14">
                  <c:v>1117</c:v>
                </c:pt>
                <c:pt idx="15">
                  <c:v>1115</c:v>
                </c:pt>
                <c:pt idx="16">
                  <c:v>1120</c:v>
                </c:pt>
                <c:pt idx="17">
                  <c:v>1105</c:v>
                </c:pt>
                <c:pt idx="18">
                  <c:v>1090</c:v>
                </c:pt>
                <c:pt idx="19">
                  <c:v>1080</c:v>
                </c:pt>
                <c:pt idx="20">
                  <c:v>1060</c:v>
                </c:pt>
                <c:pt idx="21">
                  <c:v>1055</c:v>
                </c:pt>
                <c:pt idx="22">
                  <c:v>1050</c:v>
                </c:pt>
                <c:pt idx="23">
                  <c:v>1050</c:v>
                </c:pt>
                <c:pt idx="24">
                  <c:v>1070</c:v>
                </c:pt>
                <c:pt idx="25">
                  <c:v>1067</c:v>
                </c:pt>
                <c:pt idx="26">
                  <c:v>1035</c:v>
                </c:pt>
                <c:pt idx="27">
                  <c:v>1017</c:v>
                </c:pt>
                <c:pt idx="28">
                  <c:v>997</c:v>
                </c:pt>
                <c:pt idx="29">
                  <c:v>997</c:v>
                </c:pt>
                <c:pt idx="36">
                  <c:v>987</c:v>
                </c:pt>
                <c:pt idx="37">
                  <c:v>987</c:v>
                </c:pt>
                <c:pt idx="38">
                  <c:v>1005</c:v>
                </c:pt>
                <c:pt idx="39">
                  <c:v>983</c:v>
                </c:pt>
                <c:pt idx="40">
                  <c:v>1020</c:v>
                </c:pt>
                <c:pt idx="41">
                  <c:v>1018</c:v>
                </c:pt>
                <c:pt idx="42">
                  <c:v>1018</c:v>
                </c:pt>
                <c:pt idx="43">
                  <c:v>1015</c:v>
                </c:pt>
                <c:pt idx="44">
                  <c:v>1015</c:v>
                </c:pt>
                <c:pt idx="45">
                  <c:v>1000</c:v>
                </c:pt>
                <c:pt idx="46">
                  <c:v>980</c:v>
                </c:pt>
                <c:pt idx="47">
                  <c:v>980</c:v>
                </c:pt>
                <c:pt idx="48">
                  <c:v>980</c:v>
                </c:pt>
                <c:pt idx="49">
                  <c:v>1000</c:v>
                </c:pt>
                <c:pt idx="50">
                  <c:v>1005</c:v>
                </c:pt>
                <c:pt idx="51">
                  <c:v>1013</c:v>
                </c:pt>
                <c:pt idx="52">
                  <c:v>1020</c:v>
                </c:pt>
                <c:pt idx="53">
                  <c:v>1053</c:v>
                </c:pt>
                <c:pt idx="54">
                  <c:v>1048</c:v>
                </c:pt>
                <c:pt idx="55">
                  <c:v>1030</c:v>
                </c:pt>
                <c:pt idx="56">
                  <c:v>1045</c:v>
                </c:pt>
                <c:pt idx="57">
                  <c:v>1045</c:v>
                </c:pt>
                <c:pt idx="58">
                  <c:v>1035</c:v>
                </c:pt>
                <c:pt idx="59">
                  <c:v>1032</c:v>
                </c:pt>
                <c:pt idx="60">
                  <c:v>1025</c:v>
                </c:pt>
                <c:pt idx="61">
                  <c:v>1023</c:v>
                </c:pt>
                <c:pt idx="62">
                  <c:v>1020</c:v>
                </c:pt>
                <c:pt idx="63">
                  <c:v>1025</c:v>
                </c:pt>
                <c:pt idx="64">
                  <c:v>1025</c:v>
                </c:pt>
                <c:pt idx="65">
                  <c:v>1025</c:v>
                </c:pt>
                <c:pt idx="66">
                  <c:v>1025</c:v>
                </c:pt>
                <c:pt idx="67">
                  <c:v>1028</c:v>
                </c:pt>
                <c:pt idx="68">
                  <c:v>1035</c:v>
                </c:pt>
                <c:pt idx="69">
                  <c:v>1045</c:v>
                </c:pt>
                <c:pt idx="70">
                  <c:v>1062</c:v>
                </c:pt>
                <c:pt idx="71">
                  <c:v>1050</c:v>
                </c:pt>
                <c:pt idx="72">
                  <c:v>1055</c:v>
                </c:pt>
                <c:pt idx="73">
                  <c:v>1055</c:v>
                </c:pt>
                <c:pt idx="74">
                  <c:v>1045</c:v>
                </c:pt>
                <c:pt idx="75">
                  <c:v>1030</c:v>
                </c:pt>
                <c:pt idx="76">
                  <c:v>1045</c:v>
                </c:pt>
                <c:pt idx="77">
                  <c:v>1050</c:v>
                </c:pt>
                <c:pt idx="78">
                  <c:v>1040</c:v>
                </c:pt>
                <c:pt idx="79">
                  <c:v>1045</c:v>
                </c:pt>
                <c:pt idx="80">
                  <c:v>1055</c:v>
                </c:pt>
                <c:pt idx="81">
                  <c:v>1060</c:v>
                </c:pt>
                <c:pt idx="82">
                  <c:v>1062</c:v>
                </c:pt>
                <c:pt idx="83">
                  <c:v>1072</c:v>
                </c:pt>
                <c:pt idx="84">
                  <c:v>1065</c:v>
                </c:pt>
                <c:pt idx="85">
                  <c:v>1065</c:v>
                </c:pt>
                <c:pt idx="86">
                  <c:v>1060</c:v>
                </c:pt>
                <c:pt idx="87">
                  <c:v>1070</c:v>
                </c:pt>
                <c:pt idx="88">
                  <c:v>1070</c:v>
                </c:pt>
                <c:pt idx="89">
                  <c:v>1055</c:v>
                </c:pt>
                <c:pt idx="90">
                  <c:v>1045</c:v>
                </c:pt>
                <c:pt idx="91">
                  <c:v>1035</c:v>
                </c:pt>
                <c:pt idx="92">
                  <c:v>1045</c:v>
                </c:pt>
                <c:pt idx="93">
                  <c:v>1050</c:v>
                </c:pt>
                <c:pt idx="94">
                  <c:v>1047</c:v>
                </c:pt>
                <c:pt idx="95">
                  <c:v>1040</c:v>
                </c:pt>
                <c:pt idx="96">
                  <c:v>1020</c:v>
                </c:pt>
                <c:pt idx="97">
                  <c:v>1007</c:v>
                </c:pt>
                <c:pt idx="98">
                  <c:v>990</c:v>
                </c:pt>
                <c:pt idx="99">
                  <c:v>960</c:v>
                </c:pt>
                <c:pt idx="100">
                  <c:v>953</c:v>
                </c:pt>
                <c:pt idx="101">
                  <c:v>915</c:v>
                </c:pt>
                <c:pt idx="102">
                  <c:v>925</c:v>
                </c:pt>
                <c:pt idx="103">
                  <c:v>885</c:v>
                </c:pt>
                <c:pt idx="104">
                  <c:v>888</c:v>
                </c:pt>
                <c:pt idx="105">
                  <c:v>930</c:v>
                </c:pt>
                <c:pt idx="106">
                  <c:v>930</c:v>
                </c:pt>
                <c:pt idx="107">
                  <c:v>943</c:v>
                </c:pt>
                <c:pt idx="108">
                  <c:v>915</c:v>
                </c:pt>
                <c:pt idx="109">
                  <c:v>903</c:v>
                </c:pt>
                <c:pt idx="110">
                  <c:v>923</c:v>
                </c:pt>
                <c:pt idx="111">
                  <c:v>929</c:v>
                </c:pt>
                <c:pt idx="112">
                  <c:v>887</c:v>
                </c:pt>
                <c:pt idx="113">
                  <c:v>900</c:v>
                </c:pt>
                <c:pt idx="114">
                  <c:v>905</c:v>
                </c:pt>
                <c:pt idx="115">
                  <c:v>925</c:v>
                </c:pt>
                <c:pt idx="116">
                  <c:v>922</c:v>
                </c:pt>
                <c:pt idx="117">
                  <c:v>922</c:v>
                </c:pt>
                <c:pt idx="121">
                  <c:v>920</c:v>
                </c:pt>
                <c:pt idx="122">
                  <c:v>925</c:v>
                </c:pt>
                <c:pt idx="123">
                  <c:v>930</c:v>
                </c:pt>
                <c:pt idx="124">
                  <c:v>930</c:v>
                </c:pt>
                <c:pt idx="125">
                  <c:v>921</c:v>
                </c:pt>
                <c:pt idx="126">
                  <c:v>913</c:v>
                </c:pt>
                <c:pt idx="127">
                  <c:v>895</c:v>
                </c:pt>
                <c:pt idx="128">
                  <c:v>905</c:v>
                </c:pt>
                <c:pt idx="129">
                  <c:v>915</c:v>
                </c:pt>
                <c:pt idx="130">
                  <c:v>900</c:v>
                </c:pt>
                <c:pt idx="131">
                  <c:v>890</c:v>
                </c:pt>
                <c:pt idx="132">
                  <c:v>885</c:v>
                </c:pt>
                <c:pt idx="133">
                  <c:v>860</c:v>
                </c:pt>
                <c:pt idx="134">
                  <c:v>850</c:v>
                </c:pt>
                <c:pt idx="135">
                  <c:v>845</c:v>
                </c:pt>
                <c:pt idx="136">
                  <c:v>845</c:v>
                </c:pt>
                <c:pt idx="137">
                  <c:v>845</c:v>
                </c:pt>
                <c:pt idx="138">
                  <c:v>852</c:v>
                </c:pt>
                <c:pt idx="139">
                  <c:v>845</c:v>
                </c:pt>
                <c:pt idx="140">
                  <c:v>832</c:v>
                </c:pt>
                <c:pt idx="141">
                  <c:v>840</c:v>
                </c:pt>
                <c:pt idx="142">
                  <c:v>845</c:v>
                </c:pt>
                <c:pt idx="143">
                  <c:v>850</c:v>
                </c:pt>
                <c:pt idx="144">
                  <c:v>845</c:v>
                </c:pt>
                <c:pt idx="145">
                  <c:v>845</c:v>
                </c:pt>
                <c:pt idx="146">
                  <c:v>860</c:v>
                </c:pt>
                <c:pt idx="147">
                  <c:v>862</c:v>
                </c:pt>
                <c:pt idx="148">
                  <c:v>877</c:v>
                </c:pt>
                <c:pt idx="149">
                  <c:v>890</c:v>
                </c:pt>
                <c:pt idx="150">
                  <c:v>908</c:v>
                </c:pt>
                <c:pt idx="151">
                  <c:v>900</c:v>
                </c:pt>
                <c:pt idx="152">
                  <c:v>890</c:v>
                </c:pt>
                <c:pt idx="153">
                  <c:v>890</c:v>
                </c:pt>
                <c:pt idx="154">
                  <c:v>900</c:v>
                </c:pt>
                <c:pt idx="155">
                  <c:v>940</c:v>
                </c:pt>
                <c:pt idx="156">
                  <c:v>920</c:v>
                </c:pt>
                <c:pt idx="157">
                  <c:v>920</c:v>
                </c:pt>
                <c:pt idx="158">
                  <c:v>938</c:v>
                </c:pt>
                <c:pt idx="159">
                  <c:v>938</c:v>
                </c:pt>
                <c:pt idx="160">
                  <c:v>955</c:v>
                </c:pt>
                <c:pt idx="161">
                  <c:v>935</c:v>
                </c:pt>
                <c:pt idx="162">
                  <c:v>915</c:v>
                </c:pt>
                <c:pt idx="163">
                  <c:v>907</c:v>
                </c:pt>
                <c:pt idx="164">
                  <c:v>907</c:v>
                </c:pt>
                <c:pt idx="165">
                  <c:v>915</c:v>
                </c:pt>
                <c:pt idx="166">
                  <c:v>925</c:v>
                </c:pt>
                <c:pt idx="167">
                  <c:v>930</c:v>
                </c:pt>
                <c:pt idx="168">
                  <c:v>942</c:v>
                </c:pt>
                <c:pt idx="169">
                  <c:v>950</c:v>
                </c:pt>
                <c:pt idx="170">
                  <c:v>938</c:v>
                </c:pt>
                <c:pt idx="171">
                  <c:v>928</c:v>
                </c:pt>
                <c:pt idx="172">
                  <c:v>945</c:v>
                </c:pt>
                <c:pt idx="173">
                  <c:v>960</c:v>
                </c:pt>
                <c:pt idx="174">
                  <c:v>970</c:v>
                </c:pt>
                <c:pt idx="175">
                  <c:v>955</c:v>
                </c:pt>
                <c:pt idx="176">
                  <c:v>970</c:v>
                </c:pt>
                <c:pt idx="177">
                  <c:v>978</c:v>
                </c:pt>
                <c:pt idx="178">
                  <c:v>982</c:v>
                </c:pt>
                <c:pt idx="179">
                  <c:v>982</c:v>
                </c:pt>
                <c:pt idx="180">
                  <c:v>972</c:v>
                </c:pt>
                <c:pt idx="181">
                  <c:v>972</c:v>
                </c:pt>
                <c:pt idx="182">
                  <c:v>975</c:v>
                </c:pt>
                <c:pt idx="183">
                  <c:v>975</c:v>
                </c:pt>
                <c:pt idx="184">
                  <c:v>995</c:v>
                </c:pt>
                <c:pt idx="185">
                  <c:v>983</c:v>
                </c:pt>
                <c:pt idx="186">
                  <c:v>983</c:v>
                </c:pt>
                <c:pt idx="187">
                  <c:v>985</c:v>
                </c:pt>
                <c:pt idx="188">
                  <c:v>1008</c:v>
                </c:pt>
                <c:pt idx="189">
                  <c:v>1008</c:v>
                </c:pt>
                <c:pt idx="190">
                  <c:v>1015</c:v>
                </c:pt>
                <c:pt idx="194">
                  <c:v>1040</c:v>
                </c:pt>
                <c:pt idx="195">
                  <c:v>1040</c:v>
                </c:pt>
                <c:pt idx="196">
                  <c:v>1040</c:v>
                </c:pt>
                <c:pt idx="197">
                  <c:v>1060</c:v>
                </c:pt>
                <c:pt idx="198">
                  <c:v>1048</c:v>
                </c:pt>
                <c:pt idx="199">
                  <c:v>1048</c:v>
                </c:pt>
                <c:pt idx="205">
                  <c:v>1100</c:v>
                </c:pt>
                <c:pt idx="206">
                  <c:v>1116</c:v>
                </c:pt>
                <c:pt idx="207">
                  <c:v>1122</c:v>
                </c:pt>
                <c:pt idx="208">
                  <c:v>1133</c:v>
                </c:pt>
                <c:pt idx="209">
                  <c:v>1162</c:v>
                </c:pt>
                <c:pt idx="210">
                  <c:v>1205</c:v>
                </c:pt>
                <c:pt idx="211">
                  <c:v>1288</c:v>
                </c:pt>
                <c:pt idx="212">
                  <c:v>1243</c:v>
                </c:pt>
                <c:pt idx="213">
                  <c:v>1223</c:v>
                </c:pt>
                <c:pt idx="214">
                  <c:v>1248</c:v>
                </c:pt>
                <c:pt idx="215">
                  <c:v>1225</c:v>
                </c:pt>
                <c:pt idx="216">
                  <c:v>1230</c:v>
                </c:pt>
                <c:pt idx="217">
                  <c:v>1215</c:v>
                </c:pt>
                <c:pt idx="218">
                  <c:v>1250</c:v>
                </c:pt>
                <c:pt idx="219">
                  <c:v>1278</c:v>
                </c:pt>
                <c:pt idx="220">
                  <c:v>1255</c:v>
                </c:pt>
                <c:pt idx="221">
                  <c:v>1255</c:v>
                </c:pt>
                <c:pt idx="222">
                  <c:v>1248</c:v>
                </c:pt>
                <c:pt idx="223">
                  <c:v>1257</c:v>
                </c:pt>
                <c:pt idx="224">
                  <c:v>1262</c:v>
                </c:pt>
                <c:pt idx="225">
                  <c:v>1262</c:v>
                </c:pt>
                <c:pt idx="226">
                  <c:v>1274</c:v>
                </c:pt>
                <c:pt idx="227">
                  <c:v>1274</c:v>
                </c:pt>
                <c:pt idx="228">
                  <c:v>1343</c:v>
                </c:pt>
                <c:pt idx="229">
                  <c:v>1371</c:v>
                </c:pt>
                <c:pt idx="230">
                  <c:v>1382</c:v>
                </c:pt>
                <c:pt idx="231">
                  <c:v>1359</c:v>
                </c:pt>
                <c:pt idx="232">
                  <c:v>1238</c:v>
                </c:pt>
                <c:pt idx="233">
                  <c:v>1248</c:v>
                </c:pt>
                <c:pt idx="234">
                  <c:v>1266</c:v>
                </c:pt>
                <c:pt idx="235">
                  <c:v>1266</c:v>
                </c:pt>
                <c:pt idx="236">
                  <c:v>1256</c:v>
                </c:pt>
                <c:pt idx="237">
                  <c:v>1311</c:v>
                </c:pt>
                <c:pt idx="238">
                  <c:v>1295</c:v>
                </c:pt>
                <c:pt idx="239">
                  <c:v>1282</c:v>
                </c:pt>
                <c:pt idx="240">
                  <c:v>1288</c:v>
                </c:pt>
                <c:pt idx="241">
                  <c:v>1288</c:v>
                </c:pt>
                <c:pt idx="242">
                  <c:v>1288</c:v>
                </c:pt>
                <c:pt idx="243">
                  <c:v>1281</c:v>
                </c:pt>
                <c:pt idx="244">
                  <c:v>1281</c:v>
                </c:pt>
                <c:pt idx="245">
                  <c:v>1270</c:v>
                </c:pt>
                <c:pt idx="246">
                  <c:v>1284</c:v>
                </c:pt>
                <c:pt idx="247">
                  <c:v>1278</c:v>
                </c:pt>
                <c:pt idx="248">
                  <c:v>1279</c:v>
                </c:pt>
                <c:pt idx="249">
                  <c:v>1323</c:v>
                </c:pt>
                <c:pt idx="250">
                  <c:v>1312</c:v>
                </c:pt>
                <c:pt idx="251">
                  <c:v>1333</c:v>
                </c:pt>
                <c:pt idx="252">
                  <c:v>1348</c:v>
                </c:pt>
                <c:pt idx="253">
                  <c:v>1378</c:v>
                </c:pt>
                <c:pt idx="254">
                  <c:v>1387</c:v>
                </c:pt>
                <c:pt idx="255">
                  <c:v>1375</c:v>
                </c:pt>
                <c:pt idx="256">
                  <c:v>1363</c:v>
                </c:pt>
                <c:pt idx="257">
                  <c:v>1374</c:v>
                </c:pt>
                <c:pt idx="258">
                  <c:v>1385</c:v>
                </c:pt>
                <c:pt idx="259">
                  <c:v>1377</c:v>
                </c:pt>
                <c:pt idx="260">
                  <c:v>1387</c:v>
                </c:pt>
                <c:pt idx="261">
                  <c:v>1387</c:v>
                </c:pt>
                <c:pt idx="262">
                  <c:v>1387</c:v>
                </c:pt>
                <c:pt idx="263">
                  <c:v>1387</c:v>
                </c:pt>
                <c:pt idx="264">
                  <c:v>1402</c:v>
                </c:pt>
                <c:pt idx="265">
                  <c:v>1402</c:v>
                </c:pt>
                <c:pt idx="266">
                  <c:v>1396</c:v>
                </c:pt>
                <c:pt idx="267">
                  <c:v>1384</c:v>
                </c:pt>
                <c:pt idx="268">
                  <c:v>1394</c:v>
                </c:pt>
                <c:pt idx="269">
                  <c:v>1394</c:v>
                </c:pt>
                <c:pt idx="270">
                  <c:v>1414</c:v>
                </c:pt>
                <c:pt idx="271">
                  <c:v>1423</c:v>
                </c:pt>
                <c:pt idx="272">
                  <c:v>1479</c:v>
                </c:pt>
                <c:pt idx="273">
                  <c:v>1492</c:v>
                </c:pt>
                <c:pt idx="274">
                  <c:v>1548</c:v>
                </c:pt>
                <c:pt idx="275">
                  <c:v>1595</c:v>
                </c:pt>
                <c:pt idx="276">
                  <c:v>1602</c:v>
                </c:pt>
                <c:pt idx="277">
                  <c:v>1639</c:v>
                </c:pt>
                <c:pt idx="278">
                  <c:v>1653</c:v>
                </c:pt>
                <c:pt idx="279">
                  <c:v>1638</c:v>
                </c:pt>
                <c:pt idx="280">
                  <c:v>1633</c:v>
                </c:pt>
                <c:pt idx="281">
                  <c:v>1633</c:v>
                </c:pt>
                <c:pt idx="282">
                  <c:v>1651</c:v>
                </c:pt>
                <c:pt idx="283">
                  <c:v>1651</c:v>
                </c:pt>
                <c:pt idx="284">
                  <c:v>1643</c:v>
                </c:pt>
                <c:pt idx="285">
                  <c:v>1643</c:v>
                </c:pt>
                <c:pt idx="286">
                  <c:v>1633</c:v>
                </c:pt>
                <c:pt idx="294">
                  <c:v>1638</c:v>
                </c:pt>
                <c:pt idx="295">
                  <c:v>1640</c:v>
                </c:pt>
                <c:pt idx="296">
                  <c:v>1643</c:v>
                </c:pt>
                <c:pt idx="297">
                  <c:v>1659</c:v>
                </c:pt>
                <c:pt idx="298">
                  <c:v>1659</c:v>
                </c:pt>
                <c:pt idx="299">
                  <c:v>1656</c:v>
                </c:pt>
                <c:pt idx="300">
                  <c:v>1673</c:v>
                </c:pt>
                <c:pt idx="301">
                  <c:v>1670</c:v>
                </c:pt>
                <c:pt idx="302">
                  <c:v>1685</c:v>
                </c:pt>
                <c:pt idx="303">
                  <c:v>1685</c:v>
                </c:pt>
                <c:pt idx="304">
                  <c:v>1676</c:v>
                </c:pt>
                <c:pt idx="305">
                  <c:v>1689</c:v>
                </c:pt>
                <c:pt idx="306">
                  <c:v>1677</c:v>
                </c:pt>
                <c:pt idx="307">
                  <c:v>1675</c:v>
                </c:pt>
                <c:pt idx="308">
                  <c:v>1660</c:v>
                </c:pt>
                <c:pt idx="309">
                  <c:v>1670</c:v>
                </c:pt>
                <c:pt idx="310">
                  <c:v>1675</c:v>
                </c:pt>
                <c:pt idx="311">
                  <c:v>1670</c:v>
                </c:pt>
                <c:pt idx="312">
                  <c:v>1665</c:v>
                </c:pt>
                <c:pt idx="313">
                  <c:v>1653</c:v>
                </c:pt>
                <c:pt idx="314">
                  <c:v>1655</c:v>
                </c:pt>
                <c:pt idx="315">
                  <c:v>1655</c:v>
                </c:pt>
                <c:pt idx="316">
                  <c:v>1633</c:v>
                </c:pt>
                <c:pt idx="317">
                  <c:v>1620</c:v>
                </c:pt>
                <c:pt idx="318">
                  <c:v>1672</c:v>
                </c:pt>
                <c:pt idx="319">
                  <c:v>1782</c:v>
                </c:pt>
                <c:pt idx="320">
                  <c:v>1815</c:v>
                </c:pt>
                <c:pt idx="321">
                  <c:v>1815</c:v>
                </c:pt>
                <c:pt idx="322">
                  <c:v>1808</c:v>
                </c:pt>
                <c:pt idx="323">
                  <c:v>1768</c:v>
                </c:pt>
                <c:pt idx="324">
                  <c:v>1778</c:v>
                </c:pt>
                <c:pt idx="325">
                  <c:v>1778</c:v>
                </c:pt>
                <c:pt idx="326">
                  <c:v>1775</c:v>
                </c:pt>
                <c:pt idx="327">
                  <c:v>1743</c:v>
                </c:pt>
                <c:pt idx="328">
                  <c:v>1727</c:v>
                </c:pt>
                <c:pt idx="329">
                  <c:v>1714</c:v>
                </c:pt>
                <c:pt idx="330">
                  <c:v>1697</c:v>
                </c:pt>
                <c:pt idx="331">
                  <c:v>1704</c:v>
                </c:pt>
                <c:pt idx="332">
                  <c:v>1685</c:v>
                </c:pt>
                <c:pt idx="333">
                  <c:v>1652</c:v>
                </c:pt>
                <c:pt idx="336">
                  <c:v>1617</c:v>
                </c:pt>
                <c:pt idx="337">
                  <c:v>1589</c:v>
                </c:pt>
                <c:pt idx="338">
                  <c:v>1612</c:v>
                </c:pt>
                <c:pt idx="339">
                  <c:v>1652</c:v>
                </c:pt>
                <c:pt idx="340">
                  <c:v>1652</c:v>
                </c:pt>
                <c:pt idx="341">
                  <c:v>1618</c:v>
                </c:pt>
                <c:pt idx="342">
                  <c:v>1603</c:v>
                </c:pt>
                <c:pt idx="343">
                  <c:v>1615</c:v>
                </c:pt>
                <c:pt idx="344">
                  <c:v>1593</c:v>
                </c:pt>
                <c:pt idx="345">
                  <c:v>1604</c:v>
                </c:pt>
                <c:pt idx="346">
                  <c:v>1593</c:v>
                </c:pt>
                <c:pt idx="347">
                  <c:v>1589</c:v>
                </c:pt>
                <c:pt idx="348">
                  <c:v>1622</c:v>
                </c:pt>
                <c:pt idx="349">
                  <c:v>1622</c:v>
                </c:pt>
                <c:pt idx="350">
                  <c:v>1607</c:v>
                </c:pt>
                <c:pt idx="351">
                  <c:v>1602</c:v>
                </c:pt>
                <c:pt idx="352">
                  <c:v>1620</c:v>
                </c:pt>
                <c:pt idx="353">
                  <c:v>1623</c:v>
                </c:pt>
                <c:pt idx="354">
                  <c:v>1589</c:v>
                </c:pt>
                <c:pt idx="355">
                  <c:v>1592</c:v>
                </c:pt>
                <c:pt idx="356">
                  <c:v>1591</c:v>
                </c:pt>
                <c:pt idx="357">
                  <c:v>1576</c:v>
                </c:pt>
                <c:pt idx="358">
                  <c:v>1518</c:v>
                </c:pt>
                <c:pt idx="359">
                  <c:v>1529</c:v>
                </c:pt>
                <c:pt idx="360">
                  <c:v>1557</c:v>
                </c:pt>
                <c:pt idx="361">
                  <c:v>1566</c:v>
                </c:pt>
                <c:pt idx="362">
                  <c:v>1525</c:v>
                </c:pt>
                <c:pt idx="363">
                  <c:v>1525</c:v>
                </c:pt>
                <c:pt idx="364">
                  <c:v>1527</c:v>
                </c:pt>
                <c:pt idx="365">
                  <c:v>1527</c:v>
                </c:pt>
                <c:pt idx="366">
                  <c:v>1511</c:v>
                </c:pt>
                <c:pt idx="367">
                  <c:v>1522</c:v>
                </c:pt>
                <c:pt idx="368">
                  <c:v>1516</c:v>
                </c:pt>
                <c:pt idx="369">
                  <c:v>1517</c:v>
                </c:pt>
                <c:pt idx="370">
                  <c:v>1512</c:v>
                </c:pt>
                <c:pt idx="371">
                  <c:v>1505</c:v>
                </c:pt>
                <c:pt idx="372">
                  <c:v>1519</c:v>
                </c:pt>
                <c:pt idx="373">
                  <c:v>1521</c:v>
                </c:pt>
                <c:pt idx="374">
                  <c:v>1502</c:v>
                </c:pt>
                <c:pt idx="375">
                  <c:v>1501</c:v>
                </c:pt>
                <c:pt idx="376">
                  <c:v>1503</c:v>
                </c:pt>
                <c:pt idx="377">
                  <c:v>1482</c:v>
                </c:pt>
                <c:pt idx="379">
                  <c:v>1459</c:v>
                </c:pt>
                <c:pt idx="380">
                  <c:v>1443</c:v>
                </c:pt>
                <c:pt idx="381">
                  <c:v>1445</c:v>
                </c:pt>
                <c:pt idx="382">
                  <c:v>1445</c:v>
                </c:pt>
                <c:pt idx="383">
                  <c:v>1449</c:v>
                </c:pt>
                <c:pt idx="384">
                  <c:v>1440</c:v>
                </c:pt>
                <c:pt idx="385">
                  <c:v>1425</c:v>
                </c:pt>
                <c:pt idx="386">
                  <c:v>1435</c:v>
                </c:pt>
                <c:pt idx="387">
                  <c:v>1434</c:v>
                </c:pt>
                <c:pt idx="388">
                  <c:v>1443</c:v>
                </c:pt>
                <c:pt idx="389">
                  <c:v>1444</c:v>
                </c:pt>
                <c:pt idx="390">
                  <c:v>1444</c:v>
                </c:pt>
                <c:pt idx="391">
                  <c:v>1458</c:v>
                </c:pt>
                <c:pt idx="392">
                  <c:v>1444</c:v>
                </c:pt>
                <c:pt idx="393">
                  <c:v>1430</c:v>
                </c:pt>
                <c:pt idx="394">
                  <c:v>1416</c:v>
                </c:pt>
                <c:pt idx="395">
                  <c:v>1398</c:v>
                </c:pt>
                <c:pt idx="396">
                  <c:v>1392</c:v>
                </c:pt>
                <c:pt idx="397">
                  <c:v>1376</c:v>
                </c:pt>
                <c:pt idx="398">
                  <c:v>1365</c:v>
                </c:pt>
                <c:pt idx="399">
                  <c:v>1370</c:v>
                </c:pt>
                <c:pt idx="400">
                  <c:v>1376</c:v>
                </c:pt>
                <c:pt idx="401">
                  <c:v>1382</c:v>
                </c:pt>
                <c:pt idx="402">
                  <c:v>1383</c:v>
                </c:pt>
                <c:pt idx="403">
                  <c:v>1407</c:v>
                </c:pt>
                <c:pt idx="404">
                  <c:v>1397</c:v>
                </c:pt>
                <c:pt idx="405">
                  <c:v>1400</c:v>
                </c:pt>
                <c:pt idx="406">
                  <c:v>1425</c:v>
                </c:pt>
                <c:pt idx="407">
                  <c:v>1447</c:v>
                </c:pt>
                <c:pt idx="408">
                  <c:v>1477</c:v>
                </c:pt>
                <c:pt idx="409">
                  <c:v>1505</c:v>
                </c:pt>
                <c:pt idx="410">
                  <c:v>1534</c:v>
                </c:pt>
                <c:pt idx="411">
                  <c:v>1608</c:v>
                </c:pt>
                <c:pt idx="412">
                  <c:v>1540</c:v>
                </c:pt>
                <c:pt idx="413">
                  <c:v>1533</c:v>
                </c:pt>
                <c:pt idx="414">
                  <c:v>1545</c:v>
                </c:pt>
                <c:pt idx="415">
                  <c:v>1567</c:v>
                </c:pt>
                <c:pt idx="416">
                  <c:v>1558</c:v>
                </c:pt>
                <c:pt idx="417">
                  <c:v>1568</c:v>
                </c:pt>
                <c:pt idx="418">
                  <c:v>1575</c:v>
                </c:pt>
                <c:pt idx="419">
                  <c:v>1635</c:v>
                </c:pt>
                <c:pt idx="420">
                  <c:v>1626</c:v>
                </c:pt>
                <c:pt idx="421">
                  <c:v>1606</c:v>
                </c:pt>
                <c:pt idx="422">
                  <c:v>1608</c:v>
                </c:pt>
                <c:pt idx="423">
                  <c:v>1548</c:v>
                </c:pt>
                <c:pt idx="424">
                  <c:v>1533</c:v>
                </c:pt>
                <c:pt idx="425">
                  <c:v>1533</c:v>
                </c:pt>
                <c:pt idx="426">
                  <c:v>1528</c:v>
                </c:pt>
                <c:pt idx="427">
                  <c:v>1558</c:v>
                </c:pt>
                <c:pt idx="428">
                  <c:v>1555</c:v>
                </c:pt>
                <c:pt idx="429">
                  <c:v>1555</c:v>
                </c:pt>
                <c:pt idx="430">
                  <c:v>1571</c:v>
                </c:pt>
                <c:pt idx="431">
                  <c:v>1655</c:v>
                </c:pt>
                <c:pt idx="432">
                  <c:v>1650</c:v>
                </c:pt>
                <c:pt idx="433">
                  <c:v>1640</c:v>
                </c:pt>
                <c:pt idx="434">
                  <c:v>1655</c:v>
                </c:pt>
                <c:pt idx="435">
                  <c:v>1676</c:v>
                </c:pt>
                <c:pt idx="436">
                  <c:v>1671</c:v>
                </c:pt>
                <c:pt idx="437">
                  <c:v>1658</c:v>
                </c:pt>
                <c:pt idx="438">
                  <c:v>1658</c:v>
                </c:pt>
                <c:pt idx="439">
                  <c:v>1675</c:v>
                </c:pt>
                <c:pt idx="440">
                  <c:v>1675</c:v>
                </c:pt>
                <c:pt idx="441">
                  <c:v>1680</c:v>
                </c:pt>
                <c:pt idx="442">
                  <c:v>1702</c:v>
                </c:pt>
                <c:pt idx="443">
                  <c:v>1702</c:v>
                </c:pt>
                <c:pt idx="444">
                  <c:v>1690</c:v>
                </c:pt>
                <c:pt idx="445">
                  <c:v>1690</c:v>
                </c:pt>
                <c:pt idx="446">
                  <c:v>1710</c:v>
                </c:pt>
                <c:pt idx="447">
                  <c:v>1735</c:v>
                </c:pt>
                <c:pt idx="449">
                  <c:v>1715</c:v>
                </c:pt>
                <c:pt idx="450">
                  <c:v>1730</c:v>
                </c:pt>
                <c:pt idx="451">
                  <c:v>1735</c:v>
                </c:pt>
                <c:pt idx="452">
                  <c:v>1722</c:v>
                </c:pt>
                <c:pt idx="453">
                  <c:v>1722</c:v>
                </c:pt>
                <c:pt idx="454">
                  <c:v>1712</c:v>
                </c:pt>
                <c:pt idx="455">
                  <c:v>1706</c:v>
                </c:pt>
                <c:pt idx="456">
                  <c:v>1711</c:v>
                </c:pt>
                <c:pt idx="457">
                  <c:v>1689</c:v>
                </c:pt>
                <c:pt idx="458">
                  <c:v>1669</c:v>
                </c:pt>
                <c:pt idx="459">
                  <c:v>1648</c:v>
                </c:pt>
                <c:pt idx="460">
                  <c:v>1658</c:v>
                </c:pt>
                <c:pt idx="461">
                  <c:v>1651</c:v>
                </c:pt>
                <c:pt idx="462">
                  <c:v>1630</c:v>
                </c:pt>
                <c:pt idx="468">
                  <c:v>1556</c:v>
                </c:pt>
                <c:pt idx="469">
                  <c:v>1556</c:v>
                </c:pt>
                <c:pt idx="470">
                  <c:v>1556</c:v>
                </c:pt>
                <c:pt idx="471">
                  <c:v>1577</c:v>
                </c:pt>
                <c:pt idx="472">
                  <c:v>1585</c:v>
                </c:pt>
                <c:pt idx="473">
                  <c:v>1625</c:v>
                </c:pt>
                <c:pt idx="474">
                  <c:v>1610</c:v>
                </c:pt>
                <c:pt idx="475">
                  <c:v>1612</c:v>
                </c:pt>
                <c:pt idx="476">
                  <c:v>1621</c:v>
                </c:pt>
                <c:pt idx="477">
                  <c:v>1591</c:v>
                </c:pt>
                <c:pt idx="478">
                  <c:v>1561</c:v>
                </c:pt>
                <c:pt idx="479">
                  <c:v>1484</c:v>
                </c:pt>
                <c:pt idx="480">
                  <c:v>1464</c:v>
                </c:pt>
                <c:pt idx="481">
                  <c:v>1502</c:v>
                </c:pt>
                <c:pt idx="482">
                  <c:v>1552</c:v>
                </c:pt>
                <c:pt idx="483">
                  <c:v>1552</c:v>
                </c:pt>
                <c:pt idx="484">
                  <c:v>1545</c:v>
                </c:pt>
                <c:pt idx="485">
                  <c:v>1548</c:v>
                </c:pt>
                <c:pt idx="486">
                  <c:v>1505</c:v>
                </c:pt>
                <c:pt idx="487">
                  <c:v>1446</c:v>
                </c:pt>
                <c:pt idx="488">
                  <c:v>1435</c:v>
                </c:pt>
                <c:pt idx="489">
                  <c:v>1418</c:v>
                </c:pt>
                <c:pt idx="490">
                  <c:v>1450</c:v>
                </c:pt>
                <c:pt idx="491">
                  <c:v>1450</c:v>
                </c:pt>
                <c:pt idx="492">
                  <c:v>1453</c:v>
                </c:pt>
                <c:pt idx="493">
                  <c:v>1471</c:v>
                </c:pt>
                <c:pt idx="494">
                  <c:v>1471</c:v>
                </c:pt>
                <c:pt idx="495">
                  <c:v>1435</c:v>
                </c:pt>
                <c:pt idx="496">
                  <c:v>1445</c:v>
                </c:pt>
                <c:pt idx="497">
                  <c:v>1432</c:v>
                </c:pt>
                <c:pt idx="498">
                  <c:v>1414</c:v>
                </c:pt>
                <c:pt idx="499">
                  <c:v>1410</c:v>
                </c:pt>
                <c:pt idx="500">
                  <c:v>1396</c:v>
                </c:pt>
                <c:pt idx="501">
                  <c:v>1369</c:v>
                </c:pt>
                <c:pt idx="502">
                  <c:v>1389</c:v>
                </c:pt>
                <c:pt idx="503">
                  <c:v>1395</c:v>
                </c:pt>
                <c:pt idx="504">
                  <c:v>1400</c:v>
                </c:pt>
                <c:pt idx="505">
                  <c:v>1387</c:v>
                </c:pt>
                <c:pt idx="506">
                  <c:v>1385</c:v>
                </c:pt>
                <c:pt idx="507">
                  <c:v>1393</c:v>
                </c:pt>
                <c:pt idx="508">
                  <c:v>1395</c:v>
                </c:pt>
                <c:pt idx="509">
                  <c:v>1386</c:v>
                </c:pt>
                <c:pt idx="510">
                  <c:v>1389</c:v>
                </c:pt>
                <c:pt idx="511">
                  <c:v>1403</c:v>
                </c:pt>
                <c:pt idx="512">
                  <c:v>1424</c:v>
                </c:pt>
                <c:pt idx="513">
                  <c:v>1457</c:v>
                </c:pt>
                <c:pt idx="514">
                  <c:v>1457</c:v>
                </c:pt>
                <c:pt idx="515">
                  <c:v>1453</c:v>
                </c:pt>
                <c:pt idx="516">
                  <c:v>1470</c:v>
                </c:pt>
                <c:pt idx="517">
                  <c:v>1473</c:v>
                </c:pt>
                <c:pt idx="518">
                  <c:v>1473</c:v>
                </c:pt>
                <c:pt idx="519">
                  <c:v>1458</c:v>
                </c:pt>
                <c:pt idx="520">
                  <c:v>1469</c:v>
                </c:pt>
                <c:pt idx="521">
                  <c:v>1455</c:v>
                </c:pt>
                <c:pt idx="522">
                  <c:v>1470</c:v>
                </c:pt>
                <c:pt idx="523">
                  <c:v>1470</c:v>
                </c:pt>
                <c:pt idx="524">
                  <c:v>1460</c:v>
                </c:pt>
                <c:pt idx="525">
                  <c:v>1462</c:v>
                </c:pt>
                <c:pt idx="526">
                  <c:v>1462</c:v>
                </c:pt>
                <c:pt idx="527">
                  <c:v>1460</c:v>
                </c:pt>
                <c:pt idx="528">
                  <c:v>1471</c:v>
                </c:pt>
                <c:pt idx="529">
                  <c:v>1475</c:v>
                </c:pt>
                <c:pt idx="530">
                  <c:v>1489</c:v>
                </c:pt>
                <c:pt idx="532">
                  <c:v>1517</c:v>
                </c:pt>
                <c:pt idx="533">
                  <c:v>1558</c:v>
                </c:pt>
                <c:pt idx="534">
                  <c:v>1580</c:v>
                </c:pt>
                <c:pt idx="535">
                  <c:v>1580</c:v>
                </c:pt>
                <c:pt idx="536">
                  <c:v>1577</c:v>
                </c:pt>
                <c:pt idx="537">
                  <c:v>1590</c:v>
                </c:pt>
                <c:pt idx="538">
                  <c:v>1589</c:v>
                </c:pt>
                <c:pt idx="539">
                  <c:v>1587</c:v>
                </c:pt>
                <c:pt idx="540">
                  <c:v>1586</c:v>
                </c:pt>
                <c:pt idx="541">
                  <c:v>1559</c:v>
                </c:pt>
                <c:pt idx="550">
                  <c:v>1589</c:v>
                </c:pt>
                <c:pt idx="551">
                  <c:v>1589</c:v>
                </c:pt>
                <c:pt idx="552">
                  <c:v>1613</c:v>
                </c:pt>
                <c:pt idx="553">
                  <c:v>1610</c:v>
                </c:pt>
                <c:pt idx="554">
                  <c:v>1610</c:v>
                </c:pt>
                <c:pt idx="555">
                  <c:v>1622</c:v>
                </c:pt>
                <c:pt idx="556">
                  <c:v>1636</c:v>
                </c:pt>
                <c:pt idx="557">
                  <c:v>1642</c:v>
                </c:pt>
                <c:pt idx="558">
                  <c:v>1650</c:v>
                </c:pt>
                <c:pt idx="559">
                  <c:v>1650</c:v>
                </c:pt>
                <c:pt idx="560">
                  <c:v>1650</c:v>
                </c:pt>
                <c:pt idx="561">
                  <c:v>1646</c:v>
                </c:pt>
                <c:pt idx="562">
                  <c:v>1636</c:v>
                </c:pt>
                <c:pt idx="563">
                  <c:v>1636</c:v>
                </c:pt>
                <c:pt idx="564">
                  <c:v>1634</c:v>
                </c:pt>
                <c:pt idx="565">
                  <c:v>1626</c:v>
                </c:pt>
                <c:pt idx="566">
                  <c:v>1625</c:v>
                </c:pt>
                <c:pt idx="567">
                  <c:v>1627</c:v>
                </c:pt>
                <c:pt idx="568">
                  <c:v>1637</c:v>
                </c:pt>
                <c:pt idx="569">
                  <c:v>1642</c:v>
                </c:pt>
                <c:pt idx="570">
                  <c:v>1652</c:v>
                </c:pt>
                <c:pt idx="571">
                  <c:v>1665</c:v>
                </c:pt>
                <c:pt idx="572">
                  <c:v>1674</c:v>
                </c:pt>
                <c:pt idx="573">
                  <c:v>1659</c:v>
                </c:pt>
                <c:pt idx="574">
                  <c:v>1664</c:v>
                </c:pt>
                <c:pt idx="575">
                  <c:v>1653</c:v>
                </c:pt>
                <c:pt idx="576">
                  <c:v>1683</c:v>
                </c:pt>
                <c:pt idx="577">
                  <c:v>1683</c:v>
                </c:pt>
                <c:pt idx="578">
                  <c:v>1680</c:v>
                </c:pt>
                <c:pt idx="579">
                  <c:v>1665</c:v>
                </c:pt>
                <c:pt idx="580">
                  <c:v>1665</c:v>
                </c:pt>
                <c:pt idx="581">
                  <c:v>1668</c:v>
                </c:pt>
                <c:pt idx="582">
                  <c:v>1654</c:v>
                </c:pt>
                <c:pt idx="583">
                  <c:v>1645</c:v>
                </c:pt>
                <c:pt idx="584">
                  <c:v>1634</c:v>
                </c:pt>
                <c:pt idx="585">
                  <c:v>1610</c:v>
                </c:pt>
                <c:pt idx="586">
                  <c:v>1565</c:v>
                </c:pt>
                <c:pt idx="587">
                  <c:v>1561</c:v>
                </c:pt>
                <c:pt idx="588">
                  <c:v>1568</c:v>
                </c:pt>
                <c:pt idx="589">
                  <c:v>1574</c:v>
                </c:pt>
                <c:pt idx="590">
                  <c:v>1585</c:v>
                </c:pt>
                <c:pt idx="591">
                  <c:v>1585</c:v>
                </c:pt>
                <c:pt idx="592">
                  <c:v>1586</c:v>
                </c:pt>
                <c:pt idx="593">
                  <c:v>1594</c:v>
                </c:pt>
                <c:pt idx="594">
                  <c:v>1597</c:v>
                </c:pt>
                <c:pt idx="595">
                  <c:v>1597</c:v>
                </c:pt>
                <c:pt idx="596">
                  <c:v>1587</c:v>
                </c:pt>
                <c:pt idx="597">
                  <c:v>1587</c:v>
                </c:pt>
                <c:pt idx="601">
                  <c:v>1575</c:v>
                </c:pt>
                <c:pt idx="602">
                  <c:v>1569</c:v>
                </c:pt>
                <c:pt idx="603">
                  <c:v>1569</c:v>
                </c:pt>
                <c:pt idx="604">
                  <c:v>1563</c:v>
                </c:pt>
                <c:pt idx="605">
                  <c:v>1564</c:v>
                </c:pt>
                <c:pt idx="606">
                  <c:v>1552</c:v>
                </c:pt>
                <c:pt idx="607">
                  <c:v>1558</c:v>
                </c:pt>
                <c:pt idx="608">
                  <c:v>1554</c:v>
                </c:pt>
                <c:pt idx="609">
                  <c:v>1550</c:v>
                </c:pt>
                <c:pt idx="610">
                  <c:v>1556</c:v>
                </c:pt>
                <c:pt idx="611">
                  <c:v>1561</c:v>
                </c:pt>
                <c:pt idx="612">
                  <c:v>1562</c:v>
                </c:pt>
                <c:pt idx="613">
                  <c:v>1562</c:v>
                </c:pt>
                <c:pt idx="614">
                  <c:v>1558</c:v>
                </c:pt>
                <c:pt idx="615">
                  <c:v>1554</c:v>
                </c:pt>
                <c:pt idx="616">
                  <c:v>1544</c:v>
                </c:pt>
                <c:pt idx="617">
                  <c:v>1547</c:v>
                </c:pt>
                <c:pt idx="618">
                  <c:v>1547</c:v>
                </c:pt>
                <c:pt idx="621">
                  <c:v>1545</c:v>
                </c:pt>
                <c:pt idx="622">
                  <c:v>1549</c:v>
                </c:pt>
                <c:pt idx="623">
                  <c:v>1567</c:v>
                </c:pt>
                <c:pt idx="624">
                  <c:v>1558</c:v>
                </c:pt>
                <c:pt idx="625">
                  <c:v>1537</c:v>
                </c:pt>
                <c:pt idx="626">
                  <c:v>1541</c:v>
                </c:pt>
                <c:pt idx="627">
                  <c:v>1530</c:v>
                </c:pt>
                <c:pt idx="628">
                  <c:v>1527</c:v>
                </c:pt>
                <c:pt idx="629">
                  <c:v>1494</c:v>
                </c:pt>
                <c:pt idx="630">
                  <c:v>1478</c:v>
                </c:pt>
                <c:pt idx="631">
                  <c:v>1472</c:v>
                </c:pt>
                <c:pt idx="632">
                  <c:v>1461</c:v>
                </c:pt>
                <c:pt idx="633">
                  <c:v>1461</c:v>
                </c:pt>
                <c:pt idx="634">
                  <c:v>1456</c:v>
                </c:pt>
                <c:pt idx="635">
                  <c:v>1449</c:v>
                </c:pt>
                <c:pt idx="636">
                  <c:v>1472</c:v>
                </c:pt>
                <c:pt idx="637">
                  <c:v>1460</c:v>
                </c:pt>
                <c:pt idx="638">
                  <c:v>1438</c:v>
                </c:pt>
                <c:pt idx="639">
                  <c:v>1417</c:v>
                </c:pt>
                <c:pt idx="640">
                  <c:v>1417</c:v>
                </c:pt>
                <c:pt idx="641">
                  <c:v>1404</c:v>
                </c:pt>
                <c:pt idx="642">
                  <c:v>1392</c:v>
                </c:pt>
                <c:pt idx="643">
                  <c:v>1363</c:v>
                </c:pt>
                <c:pt idx="644">
                  <c:v>1329</c:v>
                </c:pt>
                <c:pt idx="645">
                  <c:v>1235</c:v>
                </c:pt>
                <c:pt idx="646">
                  <c:v>1241</c:v>
                </c:pt>
                <c:pt idx="647">
                  <c:v>1241</c:v>
                </c:pt>
                <c:pt idx="648">
                  <c:v>1258</c:v>
                </c:pt>
                <c:pt idx="649">
                  <c:v>1218</c:v>
                </c:pt>
                <c:pt idx="650">
                  <c:v>1225</c:v>
                </c:pt>
                <c:pt idx="651">
                  <c:v>1209</c:v>
                </c:pt>
                <c:pt idx="652">
                  <c:v>1206</c:v>
                </c:pt>
                <c:pt idx="653">
                  <c:v>1231</c:v>
                </c:pt>
                <c:pt idx="654">
                  <c:v>1273</c:v>
                </c:pt>
                <c:pt idx="655">
                  <c:v>1283</c:v>
                </c:pt>
                <c:pt idx="656">
                  <c:v>1273</c:v>
                </c:pt>
                <c:pt idx="657">
                  <c:v>1267</c:v>
                </c:pt>
                <c:pt idx="659">
                  <c:v>1228</c:v>
                </c:pt>
                <c:pt idx="660">
                  <c:v>1245</c:v>
                </c:pt>
                <c:pt idx="661">
                  <c:v>1250</c:v>
                </c:pt>
                <c:pt idx="662">
                  <c:v>1252</c:v>
                </c:pt>
                <c:pt idx="663">
                  <c:v>1254</c:v>
                </c:pt>
                <c:pt idx="664">
                  <c:v>1239</c:v>
                </c:pt>
                <c:pt idx="665">
                  <c:v>1272</c:v>
                </c:pt>
                <c:pt idx="666">
                  <c:v>1299</c:v>
                </c:pt>
                <c:pt idx="667">
                  <c:v>1329</c:v>
                </c:pt>
                <c:pt idx="668">
                  <c:v>1333</c:v>
                </c:pt>
                <c:pt idx="669">
                  <c:v>1338</c:v>
                </c:pt>
                <c:pt idx="670">
                  <c:v>1334</c:v>
                </c:pt>
                <c:pt idx="671">
                  <c:v>1345</c:v>
                </c:pt>
                <c:pt idx="672">
                  <c:v>1353</c:v>
                </c:pt>
                <c:pt idx="673">
                  <c:v>1369</c:v>
                </c:pt>
                <c:pt idx="674">
                  <c:v>1404</c:v>
                </c:pt>
                <c:pt idx="675">
                  <c:v>1405</c:v>
                </c:pt>
                <c:pt idx="676">
                  <c:v>1419</c:v>
                </c:pt>
                <c:pt idx="677">
                  <c:v>1398</c:v>
                </c:pt>
                <c:pt idx="678">
                  <c:v>1414</c:v>
                </c:pt>
                <c:pt idx="679">
                  <c:v>1466</c:v>
                </c:pt>
                <c:pt idx="680">
                  <c:v>1405</c:v>
                </c:pt>
                <c:pt idx="681">
                  <c:v>1410</c:v>
                </c:pt>
                <c:pt idx="682">
                  <c:v>1394</c:v>
                </c:pt>
                <c:pt idx="683">
                  <c:v>1394</c:v>
                </c:pt>
                <c:pt idx="684">
                  <c:v>1412</c:v>
                </c:pt>
                <c:pt idx="685">
                  <c:v>1401</c:v>
                </c:pt>
                <c:pt idx="686">
                  <c:v>1394</c:v>
                </c:pt>
                <c:pt idx="687">
                  <c:v>1397</c:v>
                </c:pt>
                <c:pt idx="688">
                  <c:v>1397</c:v>
                </c:pt>
                <c:pt idx="689">
                  <c:v>1422</c:v>
                </c:pt>
                <c:pt idx="690">
                  <c:v>1446</c:v>
                </c:pt>
                <c:pt idx="691">
                  <c:v>1456</c:v>
                </c:pt>
                <c:pt idx="692">
                  <c:v>1451</c:v>
                </c:pt>
                <c:pt idx="693">
                  <c:v>1451</c:v>
                </c:pt>
                <c:pt idx="694">
                  <c:v>1448</c:v>
                </c:pt>
                <c:pt idx="695">
                  <c:v>1456</c:v>
                </c:pt>
                <c:pt idx="696">
                  <c:v>1461</c:v>
                </c:pt>
                <c:pt idx="697">
                  <c:v>1464</c:v>
                </c:pt>
                <c:pt idx="698">
                  <c:v>1463</c:v>
                </c:pt>
                <c:pt idx="699">
                  <c:v>1458</c:v>
                </c:pt>
                <c:pt idx="700">
                  <c:v>1458</c:v>
                </c:pt>
                <c:pt idx="701">
                  <c:v>1453</c:v>
                </c:pt>
                <c:pt idx="702">
                  <c:v>1449</c:v>
                </c:pt>
                <c:pt idx="703">
                  <c:v>1469</c:v>
                </c:pt>
                <c:pt idx="704">
                  <c:v>1465</c:v>
                </c:pt>
                <c:pt idx="705">
                  <c:v>1478</c:v>
                </c:pt>
                <c:pt idx="706">
                  <c:v>1482</c:v>
                </c:pt>
                <c:pt idx="707">
                  <c:v>1478</c:v>
                </c:pt>
                <c:pt idx="708">
                  <c:v>1481</c:v>
                </c:pt>
                <c:pt idx="709">
                  <c:v>1471</c:v>
                </c:pt>
                <c:pt idx="710">
                  <c:v>1484</c:v>
                </c:pt>
                <c:pt idx="711">
                  <c:v>1488</c:v>
                </c:pt>
                <c:pt idx="712">
                  <c:v>1482</c:v>
                </c:pt>
                <c:pt idx="713">
                  <c:v>1488</c:v>
                </c:pt>
                <c:pt idx="714">
                  <c:v>1513</c:v>
                </c:pt>
                <c:pt idx="715">
                  <c:v>1534</c:v>
                </c:pt>
                <c:pt idx="716">
                  <c:v>1544</c:v>
                </c:pt>
                <c:pt idx="717">
                  <c:v>1584</c:v>
                </c:pt>
                <c:pt idx="718">
                  <c:v>1576</c:v>
                </c:pt>
                <c:pt idx="719">
                  <c:v>1601</c:v>
                </c:pt>
                <c:pt idx="720">
                  <c:v>1613</c:v>
                </c:pt>
                <c:pt idx="721">
                  <c:v>1601</c:v>
                </c:pt>
                <c:pt idx="722">
                  <c:v>1571</c:v>
                </c:pt>
                <c:pt idx="723">
                  <c:v>1521</c:v>
                </c:pt>
                <c:pt idx="724">
                  <c:v>1527</c:v>
                </c:pt>
                <c:pt idx="725">
                  <c:v>1507</c:v>
                </c:pt>
                <c:pt idx="726">
                  <c:v>1500</c:v>
                </c:pt>
                <c:pt idx="727">
                  <c:v>1493</c:v>
                </c:pt>
                <c:pt idx="728">
                  <c:v>1482</c:v>
                </c:pt>
                <c:pt idx="729">
                  <c:v>1506</c:v>
                </c:pt>
                <c:pt idx="735">
                  <c:v>1544</c:v>
                </c:pt>
                <c:pt idx="736">
                  <c:v>1534</c:v>
                </c:pt>
                <c:pt idx="737">
                  <c:v>1544</c:v>
                </c:pt>
                <c:pt idx="738">
                  <c:v>1551</c:v>
                </c:pt>
                <c:pt idx="739">
                  <c:v>1580</c:v>
                </c:pt>
                <c:pt idx="740">
                  <c:v>1577</c:v>
                </c:pt>
                <c:pt idx="741">
                  <c:v>1588</c:v>
                </c:pt>
                <c:pt idx="742">
                  <c:v>1581</c:v>
                </c:pt>
                <c:pt idx="743">
                  <c:v>1584</c:v>
                </c:pt>
                <c:pt idx="744">
                  <c:v>1581</c:v>
                </c:pt>
                <c:pt idx="745">
                  <c:v>1581</c:v>
                </c:pt>
                <c:pt idx="746">
                  <c:v>1566</c:v>
                </c:pt>
                <c:pt idx="747">
                  <c:v>1564</c:v>
                </c:pt>
                <c:pt idx="748">
                  <c:v>1561</c:v>
                </c:pt>
                <c:pt idx="749">
                  <c:v>1568</c:v>
                </c:pt>
                <c:pt idx="750">
                  <c:v>1568</c:v>
                </c:pt>
                <c:pt idx="751">
                  <c:v>1568</c:v>
                </c:pt>
                <c:pt idx="752">
                  <c:v>1581</c:v>
                </c:pt>
                <c:pt idx="753">
                  <c:v>1574</c:v>
                </c:pt>
                <c:pt idx="754">
                  <c:v>1562</c:v>
                </c:pt>
                <c:pt idx="755">
                  <c:v>1558</c:v>
                </c:pt>
                <c:pt idx="756">
                  <c:v>1533</c:v>
                </c:pt>
                <c:pt idx="757">
                  <c:v>1541</c:v>
                </c:pt>
                <c:pt idx="758">
                  <c:v>1574</c:v>
                </c:pt>
                <c:pt idx="759">
                  <c:v>1560</c:v>
                </c:pt>
                <c:pt idx="760">
                  <c:v>1573</c:v>
                </c:pt>
                <c:pt idx="761">
                  <c:v>1573</c:v>
                </c:pt>
                <c:pt idx="762">
                  <c:v>1573</c:v>
                </c:pt>
                <c:pt idx="763">
                  <c:v>1568</c:v>
                </c:pt>
                <c:pt idx="764">
                  <c:v>1568</c:v>
                </c:pt>
                <c:pt idx="765">
                  <c:v>1564</c:v>
                </c:pt>
                <c:pt idx="766">
                  <c:v>1569</c:v>
                </c:pt>
                <c:pt idx="767">
                  <c:v>1570</c:v>
                </c:pt>
                <c:pt idx="768">
                  <c:v>1565</c:v>
                </c:pt>
                <c:pt idx="769">
                  <c:v>1567</c:v>
                </c:pt>
                <c:pt idx="770">
                  <c:v>1565</c:v>
                </c:pt>
                <c:pt idx="771">
                  <c:v>1585</c:v>
                </c:pt>
                <c:pt idx="772">
                  <c:v>1582</c:v>
                </c:pt>
                <c:pt idx="773">
                  <c:v>1579</c:v>
                </c:pt>
                <c:pt idx="774">
                  <c:v>1580</c:v>
                </c:pt>
                <c:pt idx="775">
                  <c:v>1580</c:v>
                </c:pt>
                <c:pt idx="776">
                  <c:v>1593</c:v>
                </c:pt>
                <c:pt idx="777">
                  <c:v>1608</c:v>
                </c:pt>
                <c:pt idx="778">
                  <c:v>1628</c:v>
                </c:pt>
                <c:pt idx="779">
                  <c:v>1653</c:v>
                </c:pt>
                <c:pt idx="780">
                  <c:v>1647</c:v>
                </c:pt>
                <c:pt idx="781">
                  <c:v>1658</c:v>
                </c:pt>
                <c:pt idx="782">
                  <c:v>1660</c:v>
                </c:pt>
                <c:pt idx="783">
                  <c:v>1657</c:v>
                </c:pt>
                <c:pt idx="784">
                  <c:v>1628</c:v>
                </c:pt>
                <c:pt idx="785">
                  <c:v>1642</c:v>
                </c:pt>
                <c:pt idx="786">
                  <c:v>1628</c:v>
                </c:pt>
                <c:pt idx="787">
                  <c:v>1618</c:v>
                </c:pt>
                <c:pt idx="788">
                  <c:v>1631</c:v>
                </c:pt>
                <c:pt idx="789">
                  <c:v>1615</c:v>
                </c:pt>
                <c:pt idx="790">
                  <c:v>1623</c:v>
                </c:pt>
                <c:pt idx="791">
                  <c:v>1624</c:v>
                </c:pt>
                <c:pt idx="792">
                  <c:v>1624</c:v>
                </c:pt>
                <c:pt idx="793">
                  <c:v>1641</c:v>
                </c:pt>
                <c:pt idx="794">
                  <c:v>1648</c:v>
                </c:pt>
                <c:pt idx="795">
                  <c:v>1649</c:v>
                </c:pt>
                <c:pt idx="798">
                  <c:v>1675</c:v>
                </c:pt>
                <c:pt idx="799">
                  <c:v>1678</c:v>
                </c:pt>
                <c:pt idx="800">
                  <c:v>1678</c:v>
                </c:pt>
                <c:pt idx="802">
                  <c:v>1698</c:v>
                </c:pt>
                <c:pt idx="803">
                  <c:v>1694</c:v>
                </c:pt>
                <c:pt idx="804">
                  <c:v>1667</c:v>
                </c:pt>
                <c:pt idx="805">
                  <c:v>1662</c:v>
                </c:pt>
                <c:pt idx="806">
                  <c:v>1666</c:v>
                </c:pt>
                <c:pt idx="807">
                  <c:v>1661</c:v>
                </c:pt>
                <c:pt idx="808">
                  <c:v>1657</c:v>
                </c:pt>
                <c:pt idx="809">
                  <c:v>1657</c:v>
                </c:pt>
                <c:pt idx="810">
                  <c:v>1662</c:v>
                </c:pt>
                <c:pt idx="811">
                  <c:v>1674</c:v>
                </c:pt>
                <c:pt idx="812">
                  <c:v>1680</c:v>
                </c:pt>
                <c:pt idx="813">
                  <c:v>1675</c:v>
                </c:pt>
                <c:pt idx="814">
                  <c:v>1673</c:v>
                </c:pt>
                <c:pt idx="815">
                  <c:v>1679</c:v>
                </c:pt>
                <c:pt idx="816">
                  <c:v>1692</c:v>
                </c:pt>
                <c:pt idx="817">
                  <c:v>1701</c:v>
                </c:pt>
                <c:pt idx="818">
                  <c:v>1725</c:v>
                </c:pt>
                <c:pt idx="819">
                  <c:v>1721</c:v>
                </c:pt>
                <c:pt idx="820">
                  <c:v>1711</c:v>
                </c:pt>
                <c:pt idx="831">
                  <c:v>1724</c:v>
                </c:pt>
                <c:pt idx="833">
                  <c:v>1724</c:v>
                </c:pt>
                <c:pt idx="834">
                  <c:v>1718</c:v>
                </c:pt>
                <c:pt idx="835">
                  <c:v>1708</c:v>
                </c:pt>
                <c:pt idx="836">
                  <c:v>1712</c:v>
                </c:pt>
                <c:pt idx="837">
                  <c:v>1699</c:v>
                </c:pt>
                <c:pt idx="838">
                  <c:v>1699</c:v>
                </c:pt>
                <c:pt idx="839">
                  <c:v>1696</c:v>
                </c:pt>
                <c:pt idx="840">
                  <c:v>1681</c:v>
                </c:pt>
                <c:pt idx="841">
                  <c:v>1659</c:v>
                </c:pt>
                <c:pt idx="842">
                  <c:v>1661</c:v>
                </c:pt>
                <c:pt idx="843">
                  <c:v>1611</c:v>
                </c:pt>
                <c:pt idx="844">
                  <c:v>1532</c:v>
                </c:pt>
                <c:pt idx="845">
                  <c:v>1574</c:v>
                </c:pt>
                <c:pt idx="846">
                  <c:v>1578</c:v>
                </c:pt>
                <c:pt idx="847">
                  <c:v>1562</c:v>
                </c:pt>
                <c:pt idx="848">
                  <c:v>1553</c:v>
                </c:pt>
                <c:pt idx="849">
                  <c:v>1558</c:v>
                </c:pt>
                <c:pt idx="850">
                  <c:v>1562</c:v>
                </c:pt>
                <c:pt idx="851">
                  <c:v>1548</c:v>
                </c:pt>
                <c:pt idx="852">
                  <c:v>1542</c:v>
                </c:pt>
                <c:pt idx="853">
                  <c:v>1546</c:v>
                </c:pt>
                <c:pt idx="854">
                  <c:v>1533</c:v>
                </c:pt>
                <c:pt idx="855">
                  <c:v>1508</c:v>
                </c:pt>
                <c:pt idx="856">
                  <c:v>1504</c:v>
                </c:pt>
                <c:pt idx="857">
                  <c:v>1507</c:v>
                </c:pt>
                <c:pt idx="858">
                  <c:v>1482</c:v>
                </c:pt>
                <c:pt idx="859">
                  <c:v>1479</c:v>
                </c:pt>
                <c:pt idx="860">
                  <c:v>1449</c:v>
                </c:pt>
                <c:pt idx="861">
                  <c:v>1422</c:v>
                </c:pt>
                <c:pt idx="862">
                  <c:v>1400</c:v>
                </c:pt>
                <c:pt idx="863">
                  <c:v>1400</c:v>
                </c:pt>
                <c:pt idx="864">
                  <c:v>1411</c:v>
                </c:pt>
                <c:pt idx="865">
                  <c:v>1444</c:v>
                </c:pt>
                <c:pt idx="868">
                  <c:v>1460</c:v>
                </c:pt>
                <c:pt idx="869">
                  <c:v>1460</c:v>
                </c:pt>
                <c:pt idx="870">
                  <c:v>1473</c:v>
                </c:pt>
                <c:pt idx="871">
                  <c:v>1482</c:v>
                </c:pt>
                <c:pt idx="872">
                  <c:v>1512</c:v>
                </c:pt>
                <c:pt idx="873">
                  <c:v>1542</c:v>
                </c:pt>
                <c:pt idx="874">
                  <c:v>1506</c:v>
                </c:pt>
                <c:pt idx="875">
                  <c:v>1469</c:v>
                </c:pt>
                <c:pt idx="876">
                  <c:v>1457</c:v>
                </c:pt>
                <c:pt idx="877">
                  <c:v>1447</c:v>
                </c:pt>
                <c:pt idx="878">
                  <c:v>1427</c:v>
                </c:pt>
                <c:pt idx="879">
                  <c:v>1454</c:v>
                </c:pt>
                <c:pt idx="880">
                  <c:v>1467</c:v>
                </c:pt>
                <c:pt idx="881">
                  <c:v>1456</c:v>
                </c:pt>
                <c:pt idx="882">
                  <c:v>1464</c:v>
                </c:pt>
                <c:pt idx="883">
                  <c:v>1474</c:v>
                </c:pt>
                <c:pt idx="884">
                  <c:v>1461</c:v>
                </c:pt>
                <c:pt idx="885">
                  <c:v>1461</c:v>
                </c:pt>
                <c:pt idx="889">
                  <c:v>1461</c:v>
                </c:pt>
                <c:pt idx="890">
                  <c:v>1419</c:v>
                </c:pt>
                <c:pt idx="891">
                  <c:v>1450</c:v>
                </c:pt>
                <c:pt idx="892">
                  <c:v>1450</c:v>
                </c:pt>
                <c:pt idx="893">
                  <c:v>1434</c:v>
                </c:pt>
                <c:pt idx="894">
                  <c:v>1438</c:v>
                </c:pt>
                <c:pt idx="895">
                  <c:v>1438</c:v>
                </c:pt>
                <c:pt idx="896">
                  <c:v>1450</c:v>
                </c:pt>
                <c:pt idx="897">
                  <c:v>1450</c:v>
                </c:pt>
                <c:pt idx="898">
                  <c:v>1435</c:v>
                </c:pt>
                <c:pt idx="899">
                  <c:v>1433</c:v>
                </c:pt>
                <c:pt idx="900">
                  <c:v>1429</c:v>
                </c:pt>
                <c:pt idx="901">
                  <c:v>1425</c:v>
                </c:pt>
                <c:pt idx="902">
                  <c:v>1425</c:v>
                </c:pt>
                <c:pt idx="903">
                  <c:v>1425</c:v>
                </c:pt>
                <c:pt idx="904">
                  <c:v>1418</c:v>
                </c:pt>
                <c:pt idx="905">
                  <c:v>1399</c:v>
                </c:pt>
                <c:pt idx="906">
                  <c:v>1399</c:v>
                </c:pt>
                <c:pt idx="907">
                  <c:v>1396</c:v>
                </c:pt>
                <c:pt idx="908">
                  <c:v>1399</c:v>
                </c:pt>
                <c:pt idx="909">
                  <c:v>1413</c:v>
                </c:pt>
                <c:pt idx="910">
                  <c:v>1423</c:v>
                </c:pt>
                <c:pt idx="911">
                  <c:v>1439</c:v>
                </c:pt>
                <c:pt idx="912">
                  <c:v>1447</c:v>
                </c:pt>
                <c:pt idx="913">
                  <c:v>1453</c:v>
                </c:pt>
                <c:pt idx="914">
                  <c:v>1453</c:v>
                </c:pt>
                <c:pt idx="915">
                  <c:v>1445</c:v>
                </c:pt>
                <c:pt idx="916">
                  <c:v>1446</c:v>
                </c:pt>
                <c:pt idx="917">
                  <c:v>1446</c:v>
                </c:pt>
                <c:pt idx="921">
                  <c:v>1441</c:v>
                </c:pt>
                <c:pt idx="922">
                  <c:v>1439</c:v>
                </c:pt>
                <c:pt idx="923">
                  <c:v>1444</c:v>
                </c:pt>
                <c:pt idx="924">
                  <c:v>1442</c:v>
                </c:pt>
                <c:pt idx="925">
                  <c:v>1437</c:v>
                </c:pt>
                <c:pt idx="926">
                  <c:v>1436</c:v>
                </c:pt>
                <c:pt idx="927">
                  <c:v>1434</c:v>
                </c:pt>
                <c:pt idx="928">
                  <c:v>1427</c:v>
                </c:pt>
                <c:pt idx="929">
                  <c:v>1410</c:v>
                </c:pt>
                <c:pt idx="930">
                  <c:v>1410</c:v>
                </c:pt>
                <c:pt idx="931">
                  <c:v>1412</c:v>
                </c:pt>
                <c:pt idx="932">
                  <c:v>1427</c:v>
                </c:pt>
                <c:pt idx="933">
                  <c:v>1436</c:v>
                </c:pt>
                <c:pt idx="934">
                  <c:v>1438</c:v>
                </c:pt>
                <c:pt idx="935">
                  <c:v>1438</c:v>
                </c:pt>
                <c:pt idx="936">
                  <c:v>1443</c:v>
                </c:pt>
                <c:pt idx="937">
                  <c:v>1438</c:v>
                </c:pt>
                <c:pt idx="938">
                  <c:v>1428</c:v>
                </c:pt>
                <c:pt idx="939">
                  <c:v>1437</c:v>
                </c:pt>
                <c:pt idx="940">
                  <c:v>1437</c:v>
                </c:pt>
                <c:pt idx="941">
                  <c:v>1439</c:v>
                </c:pt>
                <c:pt idx="942">
                  <c:v>1459</c:v>
                </c:pt>
                <c:pt idx="943">
                  <c:v>1448</c:v>
                </c:pt>
                <c:pt idx="944">
                  <c:v>1456</c:v>
                </c:pt>
                <c:pt idx="945">
                  <c:v>1450</c:v>
                </c:pt>
                <c:pt idx="946">
                  <c:v>1455</c:v>
                </c:pt>
                <c:pt idx="947">
                  <c:v>1455</c:v>
                </c:pt>
                <c:pt idx="948">
                  <c:v>1469</c:v>
                </c:pt>
                <c:pt idx="949">
                  <c:v>1471</c:v>
                </c:pt>
                <c:pt idx="950">
                  <c:v>1457</c:v>
                </c:pt>
                <c:pt idx="951">
                  <c:v>1461</c:v>
                </c:pt>
                <c:pt idx="952">
                  <c:v>1461</c:v>
                </c:pt>
                <c:pt idx="953">
                  <c:v>1461</c:v>
                </c:pt>
                <c:pt idx="954">
                  <c:v>1457</c:v>
                </c:pt>
                <c:pt idx="955">
                  <c:v>1465</c:v>
                </c:pt>
                <c:pt idx="956">
                  <c:v>1474</c:v>
                </c:pt>
                <c:pt idx="957">
                  <c:v>1493</c:v>
                </c:pt>
                <c:pt idx="958">
                  <c:v>1503</c:v>
                </c:pt>
                <c:pt idx="959">
                  <c:v>1497</c:v>
                </c:pt>
                <c:pt idx="960">
                  <c:v>1495</c:v>
                </c:pt>
                <c:pt idx="961">
                  <c:v>1492</c:v>
                </c:pt>
                <c:pt idx="962">
                  <c:v>1467</c:v>
                </c:pt>
                <c:pt idx="963">
                  <c:v>1492</c:v>
                </c:pt>
                <c:pt idx="964">
                  <c:v>1492</c:v>
                </c:pt>
                <c:pt idx="965">
                  <c:v>1498</c:v>
                </c:pt>
                <c:pt idx="966">
                  <c:v>1500</c:v>
                </c:pt>
                <c:pt idx="967">
                  <c:v>1508</c:v>
                </c:pt>
                <c:pt idx="968">
                  <c:v>1509</c:v>
                </c:pt>
                <c:pt idx="969">
                  <c:v>1521</c:v>
                </c:pt>
                <c:pt idx="970">
                  <c:v>1515</c:v>
                </c:pt>
                <c:pt idx="971">
                  <c:v>1503</c:v>
                </c:pt>
                <c:pt idx="972">
                  <c:v>1505</c:v>
                </c:pt>
                <c:pt idx="973">
                  <c:v>1509</c:v>
                </c:pt>
                <c:pt idx="974">
                  <c:v>1517</c:v>
                </c:pt>
                <c:pt idx="975">
                  <c:v>1517</c:v>
                </c:pt>
                <c:pt idx="976">
                  <c:v>1534</c:v>
                </c:pt>
                <c:pt idx="977">
                  <c:v>1523</c:v>
                </c:pt>
                <c:pt idx="978">
                  <c:v>1520</c:v>
                </c:pt>
                <c:pt idx="979">
                  <c:v>1503</c:v>
                </c:pt>
                <c:pt idx="980">
                  <c:v>1503</c:v>
                </c:pt>
                <c:pt idx="981">
                  <c:v>1503</c:v>
                </c:pt>
                <c:pt idx="982">
                  <c:v>1506</c:v>
                </c:pt>
                <c:pt idx="983">
                  <c:v>1503</c:v>
                </c:pt>
                <c:pt idx="984">
                  <c:v>1512</c:v>
                </c:pt>
                <c:pt idx="985">
                  <c:v>1506</c:v>
                </c:pt>
                <c:pt idx="986">
                  <c:v>1502</c:v>
                </c:pt>
                <c:pt idx="987">
                  <c:v>1501</c:v>
                </c:pt>
                <c:pt idx="988">
                  <c:v>1501</c:v>
                </c:pt>
                <c:pt idx="989">
                  <c:v>1493</c:v>
                </c:pt>
                <c:pt idx="990">
                  <c:v>1482</c:v>
                </c:pt>
                <c:pt idx="993">
                  <c:v>1486</c:v>
                </c:pt>
                <c:pt idx="994">
                  <c:v>1486</c:v>
                </c:pt>
                <c:pt idx="995">
                  <c:v>1494</c:v>
                </c:pt>
                <c:pt idx="996">
                  <c:v>1500</c:v>
                </c:pt>
                <c:pt idx="997">
                  <c:v>1503</c:v>
                </c:pt>
                <c:pt idx="998">
                  <c:v>1505</c:v>
                </c:pt>
                <c:pt idx="999">
                  <c:v>1488</c:v>
                </c:pt>
                <c:pt idx="1000">
                  <c:v>1488</c:v>
                </c:pt>
                <c:pt idx="1006">
                  <c:v>1472</c:v>
                </c:pt>
                <c:pt idx="1007">
                  <c:v>1474</c:v>
                </c:pt>
                <c:pt idx="1008">
                  <c:v>1480</c:v>
                </c:pt>
                <c:pt idx="1009">
                  <c:v>1480</c:v>
                </c:pt>
                <c:pt idx="1010">
                  <c:v>1478</c:v>
                </c:pt>
                <c:pt idx="1011">
                  <c:v>1478</c:v>
                </c:pt>
                <c:pt idx="1012">
                  <c:v>1477</c:v>
                </c:pt>
                <c:pt idx="1013">
                  <c:v>1477</c:v>
                </c:pt>
                <c:pt idx="1014">
                  <c:v>1467</c:v>
                </c:pt>
                <c:pt idx="1015">
                  <c:v>1440</c:v>
                </c:pt>
                <c:pt idx="1016">
                  <c:v>1417</c:v>
                </c:pt>
                <c:pt idx="1017">
                  <c:v>1402</c:v>
                </c:pt>
                <c:pt idx="1018">
                  <c:v>1406</c:v>
                </c:pt>
                <c:pt idx="1019">
                  <c:v>1407</c:v>
                </c:pt>
                <c:pt idx="1020">
                  <c:v>1409</c:v>
                </c:pt>
                <c:pt idx="1021">
                  <c:v>1424</c:v>
                </c:pt>
                <c:pt idx="1022">
                  <c:v>1430</c:v>
                </c:pt>
                <c:pt idx="1023">
                  <c:v>1425</c:v>
                </c:pt>
                <c:pt idx="1024">
                  <c:v>1417</c:v>
                </c:pt>
                <c:pt idx="1025">
                  <c:v>1417</c:v>
                </c:pt>
                <c:pt idx="1026">
                  <c:v>1412</c:v>
                </c:pt>
                <c:pt idx="1027">
                  <c:v>1406</c:v>
                </c:pt>
                <c:pt idx="1028">
                  <c:v>1415</c:v>
                </c:pt>
                <c:pt idx="1029">
                  <c:v>1414</c:v>
                </c:pt>
                <c:pt idx="1030">
                  <c:v>1432</c:v>
                </c:pt>
                <c:pt idx="1031">
                  <c:v>1426</c:v>
                </c:pt>
                <c:pt idx="1032">
                  <c:v>1426</c:v>
                </c:pt>
                <c:pt idx="1033">
                  <c:v>1423</c:v>
                </c:pt>
                <c:pt idx="1034">
                  <c:v>1421</c:v>
                </c:pt>
                <c:pt idx="1035">
                  <c:v>1418</c:v>
                </c:pt>
                <c:pt idx="1036">
                  <c:v>1413</c:v>
                </c:pt>
                <c:pt idx="1037">
                  <c:v>1404</c:v>
                </c:pt>
                <c:pt idx="1038">
                  <c:v>1401</c:v>
                </c:pt>
                <c:pt idx="1039">
                  <c:v>1410</c:v>
                </c:pt>
                <c:pt idx="1040">
                  <c:v>1407</c:v>
                </c:pt>
                <c:pt idx="1041">
                  <c:v>1407</c:v>
                </c:pt>
                <c:pt idx="1042">
                  <c:v>1411</c:v>
                </c:pt>
                <c:pt idx="1043">
                  <c:v>1417</c:v>
                </c:pt>
                <c:pt idx="1044">
                  <c:v>1417</c:v>
                </c:pt>
                <c:pt idx="1045">
                  <c:v>1417</c:v>
                </c:pt>
                <c:pt idx="1046">
                  <c:v>1422</c:v>
                </c:pt>
                <c:pt idx="1047">
                  <c:v>1418</c:v>
                </c:pt>
                <c:pt idx="1048">
                  <c:v>1425</c:v>
                </c:pt>
                <c:pt idx="1049">
                  <c:v>1442</c:v>
                </c:pt>
                <c:pt idx="1050">
                  <c:v>1436</c:v>
                </c:pt>
                <c:pt idx="1051">
                  <c:v>1436</c:v>
                </c:pt>
                <c:pt idx="1052">
                  <c:v>1437</c:v>
                </c:pt>
                <c:pt idx="1053">
                  <c:v>1433</c:v>
                </c:pt>
                <c:pt idx="1054">
                  <c:v>1438</c:v>
                </c:pt>
                <c:pt idx="1055">
                  <c:v>1446</c:v>
                </c:pt>
                <c:pt idx="1056">
                  <c:v>1443</c:v>
                </c:pt>
                <c:pt idx="1057">
                  <c:v>1438</c:v>
                </c:pt>
                <c:pt idx="1058">
                  <c:v>1437</c:v>
                </c:pt>
                <c:pt idx="1059">
                  <c:v>1439</c:v>
                </c:pt>
                <c:pt idx="1060">
                  <c:v>1439</c:v>
                </c:pt>
                <c:pt idx="1061">
                  <c:v>1436</c:v>
                </c:pt>
                <c:pt idx="1062">
                  <c:v>1435</c:v>
                </c:pt>
                <c:pt idx="1063">
                  <c:v>1435</c:v>
                </c:pt>
                <c:pt idx="1064">
                  <c:v>1435</c:v>
                </c:pt>
                <c:pt idx="1065">
                  <c:v>1435</c:v>
                </c:pt>
                <c:pt idx="1066">
                  <c:v>1429</c:v>
                </c:pt>
                <c:pt idx="1067">
                  <c:v>1431</c:v>
                </c:pt>
                <c:pt idx="1068">
                  <c:v>1429</c:v>
                </c:pt>
                <c:pt idx="1069">
                  <c:v>1423</c:v>
                </c:pt>
                <c:pt idx="1070">
                  <c:v>1422</c:v>
                </c:pt>
                <c:pt idx="1071">
                  <c:v>1421</c:v>
                </c:pt>
                <c:pt idx="1072">
                  <c:v>1418</c:v>
                </c:pt>
                <c:pt idx="1073">
                  <c:v>1408</c:v>
                </c:pt>
                <c:pt idx="1074">
                  <c:v>1393</c:v>
                </c:pt>
                <c:pt idx="1075">
                  <c:v>1377</c:v>
                </c:pt>
                <c:pt idx="1076">
                  <c:v>1368</c:v>
                </c:pt>
                <c:pt idx="1077">
                  <c:v>1349</c:v>
                </c:pt>
                <c:pt idx="1078">
                  <c:v>1347</c:v>
                </c:pt>
                <c:pt idx="1079">
                  <c:v>1350</c:v>
                </c:pt>
                <c:pt idx="1080">
                  <c:v>1341</c:v>
                </c:pt>
                <c:pt idx="1081">
                  <c:v>1334</c:v>
                </c:pt>
                <c:pt idx="1082">
                  <c:v>1315</c:v>
                </c:pt>
                <c:pt idx="1083">
                  <c:v>1315</c:v>
                </c:pt>
                <c:pt idx="1084">
                  <c:v>1335</c:v>
                </c:pt>
                <c:pt idx="1085">
                  <c:v>1335</c:v>
                </c:pt>
                <c:pt idx="1086">
                  <c:v>1335</c:v>
                </c:pt>
                <c:pt idx="1087">
                  <c:v>1315</c:v>
                </c:pt>
                <c:pt idx="1088">
                  <c:v>1299</c:v>
                </c:pt>
                <c:pt idx="1089">
                  <c:v>1310</c:v>
                </c:pt>
                <c:pt idx="1095">
                  <c:v>1304</c:v>
                </c:pt>
                <c:pt idx="1096">
                  <c:v>1316</c:v>
                </c:pt>
                <c:pt idx="1097">
                  <c:v>1316</c:v>
                </c:pt>
                <c:pt idx="1098">
                  <c:v>1326</c:v>
                </c:pt>
                <c:pt idx="1099">
                  <c:v>1334</c:v>
                </c:pt>
                <c:pt idx="1100">
                  <c:v>1326</c:v>
                </c:pt>
                <c:pt idx="1101">
                  <c:v>1314</c:v>
                </c:pt>
                <c:pt idx="1102">
                  <c:v>1306</c:v>
                </c:pt>
                <c:pt idx="1103">
                  <c:v>1313</c:v>
                </c:pt>
                <c:pt idx="1104">
                  <c:v>1308</c:v>
                </c:pt>
                <c:pt idx="1105">
                  <c:v>1308</c:v>
                </c:pt>
                <c:pt idx="1106">
                  <c:v>1295</c:v>
                </c:pt>
                <c:pt idx="1107">
                  <c:v>1271</c:v>
                </c:pt>
                <c:pt idx="1108">
                  <c:v>1241</c:v>
                </c:pt>
                <c:pt idx="1109">
                  <c:v>1239</c:v>
                </c:pt>
                <c:pt idx="1110">
                  <c:v>1228</c:v>
                </c:pt>
                <c:pt idx="1111">
                  <c:v>1230</c:v>
                </c:pt>
                <c:pt idx="1112">
                  <c:v>1233</c:v>
                </c:pt>
                <c:pt idx="1113">
                  <c:v>1236</c:v>
                </c:pt>
                <c:pt idx="1114">
                  <c:v>1230</c:v>
                </c:pt>
                <c:pt idx="1115">
                  <c:v>1242</c:v>
                </c:pt>
                <c:pt idx="1116">
                  <c:v>1242</c:v>
                </c:pt>
                <c:pt idx="1117">
                  <c:v>1243</c:v>
                </c:pt>
                <c:pt idx="1118">
                  <c:v>1225</c:v>
                </c:pt>
                <c:pt idx="1119">
                  <c:v>1225</c:v>
                </c:pt>
                <c:pt idx="1120">
                  <c:v>1204</c:v>
                </c:pt>
                <c:pt idx="1121">
                  <c:v>1185</c:v>
                </c:pt>
                <c:pt idx="1122">
                  <c:v>1151</c:v>
                </c:pt>
                <c:pt idx="1123">
                  <c:v>1158</c:v>
                </c:pt>
                <c:pt idx="1124">
                  <c:v>1169</c:v>
                </c:pt>
                <c:pt idx="1125">
                  <c:v>1169</c:v>
                </c:pt>
                <c:pt idx="1126">
                  <c:v>1168</c:v>
                </c:pt>
                <c:pt idx="1127">
                  <c:v>1173</c:v>
                </c:pt>
                <c:pt idx="1128">
                  <c:v>1191</c:v>
                </c:pt>
                <c:pt idx="1129">
                  <c:v>1203</c:v>
                </c:pt>
                <c:pt idx="1130">
                  <c:v>1208</c:v>
                </c:pt>
                <c:pt idx="1131">
                  <c:v>1123</c:v>
                </c:pt>
                <c:pt idx="1132">
                  <c:v>1243</c:v>
                </c:pt>
                <c:pt idx="1133">
                  <c:v>1243</c:v>
                </c:pt>
                <c:pt idx="1134">
                  <c:v>1224</c:v>
                </c:pt>
                <c:pt idx="1135">
                  <c:v>1226</c:v>
                </c:pt>
                <c:pt idx="1136">
                  <c:v>1206</c:v>
                </c:pt>
                <c:pt idx="1138">
                  <c:v>1216</c:v>
                </c:pt>
                <c:pt idx="1139">
                  <c:v>1230</c:v>
                </c:pt>
                <c:pt idx="1140">
                  <c:v>1228</c:v>
                </c:pt>
                <c:pt idx="1141">
                  <c:v>1223</c:v>
                </c:pt>
                <c:pt idx="1142">
                  <c:v>1226</c:v>
                </c:pt>
                <c:pt idx="1143">
                  <c:v>1223</c:v>
                </c:pt>
                <c:pt idx="1144">
                  <c:v>1220</c:v>
                </c:pt>
                <c:pt idx="1145">
                  <c:v>1216</c:v>
                </c:pt>
                <c:pt idx="1146">
                  <c:v>1216</c:v>
                </c:pt>
                <c:pt idx="1147">
                  <c:v>1216</c:v>
                </c:pt>
                <c:pt idx="1148">
                  <c:v>1203</c:v>
                </c:pt>
                <c:pt idx="1149">
                  <c:v>1199</c:v>
                </c:pt>
                <c:pt idx="1150">
                  <c:v>1203</c:v>
                </c:pt>
                <c:pt idx="1151">
                  <c:v>1208</c:v>
                </c:pt>
                <c:pt idx="1152">
                  <c:v>1207</c:v>
                </c:pt>
                <c:pt idx="1153">
                  <c:v>1192</c:v>
                </c:pt>
                <c:pt idx="1154">
                  <c:v>1191</c:v>
                </c:pt>
                <c:pt idx="1157">
                  <c:v>1178</c:v>
                </c:pt>
                <c:pt idx="1158">
                  <c:v>1178</c:v>
                </c:pt>
                <c:pt idx="1159">
                  <c:v>1177</c:v>
                </c:pt>
                <c:pt idx="1160">
                  <c:v>1172</c:v>
                </c:pt>
                <c:pt idx="1161">
                  <c:v>1168</c:v>
                </c:pt>
                <c:pt idx="1162">
                  <c:v>1174</c:v>
                </c:pt>
                <c:pt idx="1163">
                  <c:v>1184</c:v>
                </c:pt>
                <c:pt idx="1164">
                  <c:v>1221</c:v>
                </c:pt>
                <c:pt idx="1165">
                  <c:v>1221</c:v>
                </c:pt>
                <c:pt idx="1166">
                  <c:v>1227</c:v>
                </c:pt>
                <c:pt idx="1167">
                  <c:v>1213</c:v>
                </c:pt>
                <c:pt idx="1168">
                  <c:v>1204</c:v>
                </c:pt>
                <c:pt idx="1169">
                  <c:v>1230</c:v>
                </c:pt>
                <c:pt idx="1170">
                  <c:v>1235</c:v>
                </c:pt>
                <c:pt idx="1171">
                  <c:v>1245</c:v>
                </c:pt>
                <c:pt idx="1172">
                  <c:v>1251</c:v>
                </c:pt>
                <c:pt idx="1173">
                  <c:v>1262</c:v>
                </c:pt>
                <c:pt idx="1174">
                  <c:v>1268</c:v>
                </c:pt>
                <c:pt idx="1175">
                  <c:v>1264</c:v>
                </c:pt>
                <c:pt idx="1176">
                  <c:v>1263</c:v>
                </c:pt>
                <c:pt idx="1177">
                  <c:v>1263</c:v>
                </c:pt>
                <c:pt idx="1179">
                  <c:v>1250</c:v>
                </c:pt>
                <c:pt idx="1180">
                  <c:v>1245</c:v>
                </c:pt>
                <c:pt idx="1181">
                  <c:v>1259</c:v>
                </c:pt>
                <c:pt idx="1182">
                  <c:v>1280</c:v>
                </c:pt>
                <c:pt idx="1183">
                  <c:v>1280</c:v>
                </c:pt>
                <c:pt idx="1184">
                  <c:v>1280</c:v>
                </c:pt>
                <c:pt idx="1185">
                  <c:v>1279</c:v>
                </c:pt>
                <c:pt idx="1186">
                  <c:v>1279</c:v>
                </c:pt>
                <c:pt idx="1187">
                  <c:v>1293</c:v>
                </c:pt>
                <c:pt idx="1188">
                  <c:v>1336</c:v>
                </c:pt>
                <c:pt idx="1189">
                  <c:v>1336</c:v>
                </c:pt>
                <c:pt idx="1190">
                  <c:v>1334</c:v>
                </c:pt>
                <c:pt idx="1191">
                  <c:v>1334</c:v>
                </c:pt>
                <c:pt idx="1192">
                  <c:v>1336</c:v>
                </c:pt>
                <c:pt idx="1193">
                  <c:v>1378</c:v>
                </c:pt>
                <c:pt idx="1194">
                  <c:v>1396</c:v>
                </c:pt>
                <c:pt idx="1195">
                  <c:v>1409</c:v>
                </c:pt>
                <c:pt idx="1196">
                  <c:v>1445</c:v>
                </c:pt>
                <c:pt idx="1197">
                  <c:v>1459</c:v>
                </c:pt>
                <c:pt idx="1198">
                  <c:v>1481</c:v>
                </c:pt>
                <c:pt idx="1199">
                  <c:v>1484</c:v>
                </c:pt>
                <c:pt idx="1200">
                  <c:v>1430</c:v>
                </c:pt>
                <c:pt idx="1201">
                  <c:v>1390</c:v>
                </c:pt>
                <c:pt idx="1202">
                  <c:v>1375</c:v>
                </c:pt>
                <c:pt idx="1203">
                  <c:v>1382</c:v>
                </c:pt>
                <c:pt idx="1204">
                  <c:v>1374</c:v>
                </c:pt>
                <c:pt idx="1205">
                  <c:v>1359</c:v>
                </c:pt>
                <c:pt idx="1206">
                  <c:v>1359</c:v>
                </c:pt>
                <c:pt idx="1207">
                  <c:v>1377</c:v>
                </c:pt>
                <c:pt idx="1208">
                  <c:v>1399</c:v>
                </c:pt>
                <c:pt idx="1209">
                  <c:v>1409</c:v>
                </c:pt>
                <c:pt idx="1210">
                  <c:v>1424</c:v>
                </c:pt>
                <c:pt idx="1211">
                  <c:v>1421</c:v>
                </c:pt>
                <c:pt idx="1212">
                  <c:v>1453</c:v>
                </c:pt>
                <c:pt idx="1213">
                  <c:v>1483</c:v>
                </c:pt>
                <c:pt idx="1214">
                  <c:v>1492</c:v>
                </c:pt>
                <c:pt idx="1215">
                  <c:v>1503</c:v>
                </c:pt>
                <c:pt idx="1216">
                  <c:v>1481</c:v>
                </c:pt>
                <c:pt idx="1217">
                  <c:v>1432</c:v>
                </c:pt>
                <c:pt idx="1218">
                  <c:v>1414</c:v>
                </c:pt>
                <c:pt idx="1219">
                  <c:v>1414</c:v>
                </c:pt>
                <c:pt idx="1220">
                  <c:v>1437</c:v>
                </c:pt>
                <c:pt idx="1221">
                  <c:v>1410</c:v>
                </c:pt>
                <c:pt idx="1222">
                  <c:v>1405</c:v>
                </c:pt>
                <c:pt idx="1223">
                  <c:v>1392</c:v>
                </c:pt>
                <c:pt idx="1224">
                  <c:v>1362</c:v>
                </c:pt>
                <c:pt idx="1225">
                  <c:v>1362</c:v>
                </c:pt>
                <c:pt idx="1226">
                  <c:v>1379</c:v>
                </c:pt>
                <c:pt idx="1227">
                  <c:v>1404</c:v>
                </c:pt>
                <c:pt idx="1228">
                  <c:v>1432</c:v>
                </c:pt>
                <c:pt idx="1229">
                  <c:v>1446</c:v>
                </c:pt>
                <c:pt idx="1230">
                  <c:v>1420</c:v>
                </c:pt>
                <c:pt idx="1231">
                  <c:v>1378</c:v>
                </c:pt>
                <c:pt idx="1232">
                  <c:v>1372</c:v>
                </c:pt>
                <c:pt idx="1233">
                  <c:v>1375</c:v>
                </c:pt>
                <c:pt idx="1234">
                  <c:v>1357</c:v>
                </c:pt>
                <c:pt idx="1235">
                  <c:v>1357</c:v>
                </c:pt>
                <c:pt idx="1236">
                  <c:v>1347</c:v>
                </c:pt>
                <c:pt idx="1237">
                  <c:v>1342</c:v>
                </c:pt>
                <c:pt idx="1238">
                  <c:v>1336</c:v>
                </c:pt>
                <c:pt idx="1239">
                  <c:v>1318</c:v>
                </c:pt>
                <c:pt idx="1240">
                  <c:v>1317</c:v>
                </c:pt>
                <c:pt idx="1241">
                  <c:v>1305</c:v>
                </c:pt>
                <c:pt idx="1242">
                  <c:v>1294</c:v>
                </c:pt>
                <c:pt idx="1243">
                  <c:v>1301</c:v>
                </c:pt>
                <c:pt idx="1244">
                  <c:v>1292</c:v>
                </c:pt>
                <c:pt idx="1245">
                  <c:v>1294</c:v>
                </c:pt>
                <c:pt idx="1246">
                  <c:v>1279</c:v>
                </c:pt>
                <c:pt idx="1247">
                  <c:v>1278</c:v>
                </c:pt>
                <c:pt idx="1249">
                  <c:v>1280</c:v>
                </c:pt>
                <c:pt idx="1250">
                  <c:v>1264</c:v>
                </c:pt>
                <c:pt idx="1251">
                  <c:v>1243</c:v>
                </c:pt>
                <c:pt idx="1252">
                  <c:v>1238</c:v>
                </c:pt>
                <c:pt idx="1253">
                  <c:v>1262</c:v>
                </c:pt>
                <c:pt idx="1254">
                  <c:v>1254</c:v>
                </c:pt>
                <c:pt idx="1255">
                  <c:v>1242</c:v>
                </c:pt>
                <c:pt idx="1256">
                  <c:v>1245</c:v>
                </c:pt>
                <c:pt idx="1257">
                  <c:v>1243</c:v>
                </c:pt>
                <c:pt idx="1258">
                  <c:v>1238</c:v>
                </c:pt>
                <c:pt idx="1259">
                  <c:v>1230</c:v>
                </c:pt>
                <c:pt idx="1260">
                  <c:v>1237</c:v>
                </c:pt>
                <c:pt idx="1261">
                  <c:v>1256</c:v>
                </c:pt>
                <c:pt idx="1262">
                  <c:v>1266</c:v>
                </c:pt>
                <c:pt idx="1263">
                  <c:v>1265</c:v>
                </c:pt>
                <c:pt idx="1265">
                  <c:v>1250</c:v>
                </c:pt>
                <c:pt idx="1271">
                  <c:v>1197</c:v>
                </c:pt>
                <c:pt idx="1272">
                  <c:v>1170</c:v>
                </c:pt>
                <c:pt idx="1273">
                  <c:v>1157</c:v>
                </c:pt>
                <c:pt idx="1274">
                  <c:v>1116</c:v>
                </c:pt>
                <c:pt idx="1276">
                  <c:v>1079</c:v>
                </c:pt>
                <c:pt idx="1277">
                  <c:v>1083</c:v>
                </c:pt>
                <c:pt idx="1278">
                  <c:v>1067</c:v>
                </c:pt>
                <c:pt idx="1279">
                  <c:v>1049</c:v>
                </c:pt>
                <c:pt idx="1280">
                  <c:v>1053</c:v>
                </c:pt>
                <c:pt idx="1281">
                  <c:v>1063</c:v>
                </c:pt>
                <c:pt idx="1282">
                  <c:v>1078</c:v>
                </c:pt>
                <c:pt idx="1283">
                  <c:v>1078</c:v>
                </c:pt>
                <c:pt idx="1284">
                  <c:v>1067</c:v>
                </c:pt>
                <c:pt idx="1285">
                  <c:v>1074</c:v>
                </c:pt>
                <c:pt idx="1286">
                  <c:v>1071</c:v>
                </c:pt>
                <c:pt idx="1287">
                  <c:v>1056</c:v>
                </c:pt>
                <c:pt idx="1288">
                  <c:v>1056</c:v>
                </c:pt>
                <c:pt idx="1289">
                  <c:v>1057</c:v>
                </c:pt>
                <c:pt idx="1291">
                  <c:v>1044</c:v>
                </c:pt>
                <c:pt idx="1292">
                  <c:v>1033</c:v>
                </c:pt>
                <c:pt idx="1293">
                  <c:v>1006</c:v>
                </c:pt>
                <c:pt idx="1294">
                  <c:v>990</c:v>
                </c:pt>
                <c:pt idx="1295">
                  <c:v>999</c:v>
                </c:pt>
                <c:pt idx="1296">
                  <c:v>1007</c:v>
                </c:pt>
                <c:pt idx="1297">
                  <c:v>1041</c:v>
                </c:pt>
                <c:pt idx="1298">
                  <c:v>1023</c:v>
                </c:pt>
                <c:pt idx="1299">
                  <c:v>1021</c:v>
                </c:pt>
                <c:pt idx="1300">
                  <c:v>1021</c:v>
                </c:pt>
                <c:pt idx="1301">
                  <c:v>990</c:v>
                </c:pt>
                <c:pt idx="1302">
                  <c:v>996</c:v>
                </c:pt>
                <c:pt idx="1303">
                  <c:v>996</c:v>
                </c:pt>
                <c:pt idx="1304">
                  <c:v>1023</c:v>
                </c:pt>
                <c:pt idx="1305">
                  <c:v>1038</c:v>
                </c:pt>
                <c:pt idx="1306">
                  <c:v>1044</c:v>
                </c:pt>
                <c:pt idx="1307">
                  <c:v>1052</c:v>
                </c:pt>
                <c:pt idx="1308">
                  <c:v>1048</c:v>
                </c:pt>
                <c:pt idx="1309">
                  <c:v>1035</c:v>
                </c:pt>
                <c:pt idx="1310">
                  <c:v>1022</c:v>
                </c:pt>
                <c:pt idx="1311">
                  <c:v>969</c:v>
                </c:pt>
                <c:pt idx="1312">
                  <c:v>930</c:v>
                </c:pt>
                <c:pt idx="1313">
                  <c:v>941</c:v>
                </c:pt>
                <c:pt idx="1314">
                  <c:v>950</c:v>
                </c:pt>
                <c:pt idx="1315">
                  <c:v>973</c:v>
                </c:pt>
                <c:pt idx="1316">
                  <c:v>950</c:v>
                </c:pt>
                <c:pt idx="1317">
                  <c:v>918</c:v>
                </c:pt>
                <c:pt idx="1318">
                  <c:v>879</c:v>
                </c:pt>
                <c:pt idx="1319">
                  <c:v>892</c:v>
                </c:pt>
                <c:pt idx="1320">
                  <c:v>860</c:v>
                </c:pt>
                <c:pt idx="1321">
                  <c:v>871</c:v>
                </c:pt>
                <c:pt idx="1322">
                  <c:v>864</c:v>
                </c:pt>
                <c:pt idx="1323">
                  <c:v>838</c:v>
                </c:pt>
                <c:pt idx="1324">
                  <c:v>809</c:v>
                </c:pt>
                <c:pt idx="1325">
                  <c:v>821</c:v>
                </c:pt>
                <c:pt idx="1326">
                  <c:v>828</c:v>
                </c:pt>
                <c:pt idx="1327">
                  <c:v>857</c:v>
                </c:pt>
                <c:pt idx="1328">
                  <c:v>851</c:v>
                </c:pt>
                <c:pt idx="1329">
                  <c:v>838</c:v>
                </c:pt>
                <c:pt idx="1330">
                  <c:v>838</c:v>
                </c:pt>
                <c:pt idx="1331">
                  <c:v>838</c:v>
                </c:pt>
                <c:pt idx="1332">
                  <c:v>858</c:v>
                </c:pt>
                <c:pt idx="1333">
                  <c:v>848</c:v>
                </c:pt>
                <c:pt idx="1335">
                  <c:v>858</c:v>
                </c:pt>
                <c:pt idx="1336">
                  <c:v>830</c:v>
                </c:pt>
                <c:pt idx="1337">
                  <c:v>808</c:v>
                </c:pt>
                <c:pt idx="1338">
                  <c:v>769</c:v>
                </c:pt>
                <c:pt idx="1339">
                  <c:v>771</c:v>
                </c:pt>
                <c:pt idx="1340">
                  <c:v>783</c:v>
                </c:pt>
                <c:pt idx="1341">
                  <c:v>764</c:v>
                </c:pt>
                <c:pt idx="1342">
                  <c:v>733</c:v>
                </c:pt>
                <c:pt idx="1343">
                  <c:v>733</c:v>
                </c:pt>
                <c:pt idx="1344">
                  <c:v>745</c:v>
                </c:pt>
                <c:pt idx="1345">
                  <c:v>744</c:v>
                </c:pt>
                <c:pt idx="1346">
                  <c:v>764</c:v>
                </c:pt>
                <c:pt idx="1347">
                  <c:v>768</c:v>
                </c:pt>
                <c:pt idx="1348">
                  <c:v>784</c:v>
                </c:pt>
                <c:pt idx="1349">
                  <c:v>802</c:v>
                </c:pt>
                <c:pt idx="1350">
                  <c:v>817</c:v>
                </c:pt>
                <c:pt idx="1351">
                  <c:v>793</c:v>
                </c:pt>
                <c:pt idx="1352">
                  <c:v>777</c:v>
                </c:pt>
                <c:pt idx="1353">
                  <c:v>779</c:v>
                </c:pt>
                <c:pt idx="1354">
                  <c:v>767</c:v>
                </c:pt>
                <c:pt idx="1355">
                  <c:v>756</c:v>
                </c:pt>
                <c:pt idx="1356">
                  <c:v>777</c:v>
                </c:pt>
                <c:pt idx="1357">
                  <c:v>848</c:v>
                </c:pt>
                <c:pt idx="1358">
                  <c:v>853</c:v>
                </c:pt>
                <c:pt idx="1359">
                  <c:v>800</c:v>
                </c:pt>
                <c:pt idx="1360">
                  <c:v>830</c:v>
                </c:pt>
                <c:pt idx="1361">
                  <c:v>829</c:v>
                </c:pt>
                <c:pt idx="1362">
                  <c:v>829</c:v>
                </c:pt>
                <c:pt idx="1363">
                  <c:v>819</c:v>
                </c:pt>
                <c:pt idx="1364">
                  <c:v>826</c:v>
                </c:pt>
                <c:pt idx="1365">
                  <c:v>852</c:v>
                </c:pt>
                <c:pt idx="1370">
                  <c:v>869</c:v>
                </c:pt>
                <c:pt idx="1371">
                  <c:v>867</c:v>
                </c:pt>
                <c:pt idx="1372">
                  <c:v>893</c:v>
                </c:pt>
                <c:pt idx="1373">
                  <c:v>893</c:v>
                </c:pt>
                <c:pt idx="1375">
                  <c:v>920</c:v>
                </c:pt>
                <c:pt idx="1376">
                  <c:v>920</c:v>
                </c:pt>
                <c:pt idx="1377">
                  <c:v>922</c:v>
                </c:pt>
                <c:pt idx="1378">
                  <c:v>885</c:v>
                </c:pt>
                <c:pt idx="1379">
                  <c:v>886</c:v>
                </c:pt>
                <c:pt idx="1380">
                  <c:v>868</c:v>
                </c:pt>
                <c:pt idx="1381">
                  <c:v>865</c:v>
                </c:pt>
                <c:pt idx="1382">
                  <c:v>856</c:v>
                </c:pt>
                <c:pt idx="1383">
                  <c:v>875</c:v>
                </c:pt>
                <c:pt idx="1384">
                  <c:v>862</c:v>
                </c:pt>
                <c:pt idx="1385">
                  <c:v>834</c:v>
                </c:pt>
                <c:pt idx="1387">
                  <c:v>798</c:v>
                </c:pt>
                <c:pt idx="1388">
                  <c:v>819</c:v>
                </c:pt>
                <c:pt idx="1389">
                  <c:v>814</c:v>
                </c:pt>
                <c:pt idx="1390">
                  <c:v>841</c:v>
                </c:pt>
                <c:pt idx="1391">
                  <c:v>851</c:v>
                </c:pt>
                <c:pt idx="1392">
                  <c:v>840</c:v>
                </c:pt>
                <c:pt idx="1393">
                  <c:v>859</c:v>
                </c:pt>
                <c:pt idx="1394">
                  <c:v>827</c:v>
                </c:pt>
                <c:pt idx="1395">
                  <c:v>799</c:v>
                </c:pt>
                <c:pt idx="1396">
                  <c:v>808</c:v>
                </c:pt>
                <c:pt idx="1397">
                  <c:v>819</c:v>
                </c:pt>
                <c:pt idx="1398">
                  <c:v>838</c:v>
                </c:pt>
                <c:pt idx="1399">
                  <c:v>835</c:v>
                </c:pt>
                <c:pt idx="1400">
                  <c:v>875</c:v>
                </c:pt>
                <c:pt idx="1401">
                  <c:v>891</c:v>
                </c:pt>
                <c:pt idx="1402">
                  <c:v>883</c:v>
                </c:pt>
                <c:pt idx="1403">
                  <c:v>878</c:v>
                </c:pt>
                <c:pt idx="1404">
                  <c:v>895</c:v>
                </c:pt>
                <c:pt idx="1405">
                  <c:v>917</c:v>
                </c:pt>
                <c:pt idx="1406">
                  <c:v>928</c:v>
                </c:pt>
                <c:pt idx="1407">
                  <c:v>942</c:v>
                </c:pt>
                <c:pt idx="1408">
                  <c:v>935</c:v>
                </c:pt>
                <c:pt idx="1409">
                  <c:v>958</c:v>
                </c:pt>
                <c:pt idx="1410">
                  <c:v>968</c:v>
                </c:pt>
                <c:pt idx="1411">
                  <c:v>955</c:v>
                </c:pt>
                <c:pt idx="1412">
                  <c:v>967</c:v>
                </c:pt>
                <c:pt idx="1413">
                  <c:v>961</c:v>
                </c:pt>
                <c:pt idx="1414">
                  <c:v>980</c:v>
                </c:pt>
                <c:pt idx="1415">
                  <c:v>966</c:v>
                </c:pt>
                <c:pt idx="1416">
                  <c:v>951</c:v>
                </c:pt>
                <c:pt idx="1418">
                  <c:v>956</c:v>
                </c:pt>
                <c:pt idx="1419">
                  <c:v>974</c:v>
                </c:pt>
                <c:pt idx="1420">
                  <c:v>976</c:v>
                </c:pt>
                <c:pt idx="1421">
                  <c:v>1002</c:v>
                </c:pt>
                <c:pt idx="1422">
                  <c:v>998</c:v>
                </c:pt>
                <c:pt idx="1423">
                  <c:v>973</c:v>
                </c:pt>
                <c:pt idx="1424">
                  <c:v>989</c:v>
                </c:pt>
                <c:pt idx="1425">
                  <c:v>975</c:v>
                </c:pt>
                <c:pt idx="1426">
                  <c:v>979</c:v>
                </c:pt>
                <c:pt idx="1427">
                  <c:v>970</c:v>
                </c:pt>
                <c:pt idx="1428">
                  <c:v>962</c:v>
                </c:pt>
                <c:pt idx="1429">
                  <c:v>957</c:v>
                </c:pt>
                <c:pt idx="1430">
                  <c:v>916</c:v>
                </c:pt>
                <c:pt idx="1431">
                  <c:v>903</c:v>
                </c:pt>
                <c:pt idx="1432">
                  <c:v>919</c:v>
                </c:pt>
                <c:pt idx="1433">
                  <c:v>936</c:v>
                </c:pt>
                <c:pt idx="1434">
                  <c:v>919</c:v>
                </c:pt>
                <c:pt idx="1435">
                  <c:v>920</c:v>
                </c:pt>
                <c:pt idx="1436">
                  <c:v>919</c:v>
                </c:pt>
                <c:pt idx="1437">
                  <c:v>914</c:v>
                </c:pt>
                <c:pt idx="1438">
                  <c:v>906</c:v>
                </c:pt>
                <c:pt idx="1439">
                  <c:v>906</c:v>
                </c:pt>
                <c:pt idx="1440">
                  <c:v>950</c:v>
                </c:pt>
                <c:pt idx="1441">
                  <c:v>943</c:v>
                </c:pt>
                <c:pt idx="1442">
                  <c:v>925</c:v>
                </c:pt>
                <c:pt idx="1443">
                  <c:v>915</c:v>
                </c:pt>
                <c:pt idx="1444">
                  <c:v>917</c:v>
                </c:pt>
                <c:pt idx="1445">
                  <c:v>930</c:v>
                </c:pt>
                <c:pt idx="1446">
                  <c:v>944</c:v>
                </c:pt>
                <c:pt idx="1447">
                  <c:v>946</c:v>
                </c:pt>
                <c:pt idx="1448">
                  <c:v>937</c:v>
                </c:pt>
                <c:pt idx="1449">
                  <c:v>937</c:v>
                </c:pt>
                <c:pt idx="1450">
                  <c:v>939</c:v>
                </c:pt>
                <c:pt idx="1451">
                  <c:v>945</c:v>
                </c:pt>
                <c:pt idx="1452">
                  <c:v>943</c:v>
                </c:pt>
                <c:pt idx="1454">
                  <c:v>945</c:v>
                </c:pt>
                <c:pt idx="1455">
                  <c:v>942</c:v>
                </c:pt>
                <c:pt idx="1456">
                  <c:v>952</c:v>
                </c:pt>
                <c:pt idx="1457">
                  <c:v>947</c:v>
                </c:pt>
                <c:pt idx="1458">
                  <c:v>942</c:v>
                </c:pt>
                <c:pt idx="1459">
                  <c:v>928</c:v>
                </c:pt>
                <c:pt idx="1460">
                  <c:v>919</c:v>
                </c:pt>
                <c:pt idx="1461">
                  <c:v>912</c:v>
                </c:pt>
                <c:pt idx="1462">
                  <c:v>922</c:v>
                </c:pt>
                <c:pt idx="1463">
                  <c:v>916</c:v>
                </c:pt>
                <c:pt idx="1464">
                  <c:v>897</c:v>
                </c:pt>
                <c:pt idx="1465">
                  <c:v>879</c:v>
                </c:pt>
                <c:pt idx="1467">
                  <c:v>883</c:v>
                </c:pt>
                <c:pt idx="1468">
                  <c:v>888</c:v>
                </c:pt>
                <c:pt idx="1469">
                  <c:v>872</c:v>
                </c:pt>
                <c:pt idx="1470">
                  <c:v>868</c:v>
                </c:pt>
                <c:pt idx="1471">
                  <c:v>867</c:v>
                </c:pt>
                <c:pt idx="1472">
                  <c:v>857</c:v>
                </c:pt>
                <c:pt idx="1473">
                  <c:v>857</c:v>
                </c:pt>
                <c:pt idx="1474">
                  <c:v>875</c:v>
                </c:pt>
                <c:pt idx="1475">
                  <c:v>870</c:v>
                </c:pt>
                <c:pt idx="1476">
                  <c:v>873</c:v>
                </c:pt>
                <c:pt idx="1477">
                  <c:v>876</c:v>
                </c:pt>
                <c:pt idx="1478">
                  <c:v>870</c:v>
                </c:pt>
                <c:pt idx="1479">
                  <c:v>862</c:v>
                </c:pt>
                <c:pt idx="1480">
                  <c:v>852</c:v>
                </c:pt>
                <c:pt idx="1481">
                  <c:v>852</c:v>
                </c:pt>
                <c:pt idx="1482">
                  <c:v>860</c:v>
                </c:pt>
                <c:pt idx="1495">
                  <c:v>796</c:v>
                </c:pt>
                <c:pt idx="1496">
                  <c:v>800</c:v>
                </c:pt>
                <c:pt idx="1497">
                  <c:v>781</c:v>
                </c:pt>
                <c:pt idx="1498">
                  <c:v>780</c:v>
                </c:pt>
                <c:pt idx="1499">
                  <c:v>753</c:v>
                </c:pt>
                <c:pt idx="1500">
                  <c:v>744</c:v>
                </c:pt>
                <c:pt idx="1501">
                  <c:v>743</c:v>
                </c:pt>
                <c:pt idx="1502">
                  <c:v>758</c:v>
                </c:pt>
                <c:pt idx="1503">
                  <c:v>780</c:v>
                </c:pt>
                <c:pt idx="1504">
                  <c:v>778</c:v>
                </c:pt>
                <c:pt idx="1505">
                  <c:v>802</c:v>
                </c:pt>
                <c:pt idx="1508">
                  <c:v>797</c:v>
                </c:pt>
                <c:pt idx="1509">
                  <c:v>797</c:v>
                </c:pt>
                <c:pt idx="1510">
                  <c:v>795</c:v>
                </c:pt>
                <c:pt idx="1511">
                  <c:v>799</c:v>
                </c:pt>
                <c:pt idx="1512">
                  <c:v>803</c:v>
                </c:pt>
                <c:pt idx="1513">
                  <c:v>791</c:v>
                </c:pt>
                <c:pt idx="1514">
                  <c:v>791</c:v>
                </c:pt>
                <c:pt idx="1515">
                  <c:v>779</c:v>
                </c:pt>
                <c:pt idx="1516">
                  <c:v>775</c:v>
                </c:pt>
                <c:pt idx="1517">
                  <c:v>786</c:v>
                </c:pt>
                <c:pt idx="1518">
                  <c:v>792</c:v>
                </c:pt>
                <c:pt idx="1519">
                  <c:v>779</c:v>
                </c:pt>
                <c:pt idx="1520">
                  <c:v>780</c:v>
                </c:pt>
                <c:pt idx="1521">
                  <c:v>796</c:v>
                </c:pt>
                <c:pt idx="1522">
                  <c:v>798</c:v>
                </c:pt>
                <c:pt idx="1523">
                  <c:v>798</c:v>
                </c:pt>
                <c:pt idx="1524">
                  <c:v>797</c:v>
                </c:pt>
                <c:pt idx="1525">
                  <c:v>784</c:v>
                </c:pt>
                <c:pt idx="1526">
                  <c:v>778</c:v>
                </c:pt>
                <c:pt idx="1531">
                  <c:v>831</c:v>
                </c:pt>
                <c:pt idx="1532">
                  <c:v>823</c:v>
                </c:pt>
                <c:pt idx="1533">
                  <c:v>839</c:v>
                </c:pt>
                <c:pt idx="1535">
                  <c:v>838</c:v>
                </c:pt>
                <c:pt idx="1536">
                  <c:v>828</c:v>
                </c:pt>
                <c:pt idx="1537">
                  <c:v>821</c:v>
                </c:pt>
                <c:pt idx="1538">
                  <c:v>810</c:v>
                </c:pt>
                <c:pt idx="1539">
                  <c:v>812</c:v>
                </c:pt>
                <c:pt idx="1540">
                  <c:v>813</c:v>
                </c:pt>
                <c:pt idx="1541">
                  <c:v>801</c:v>
                </c:pt>
                <c:pt idx="1542">
                  <c:v>797</c:v>
                </c:pt>
                <c:pt idx="1543">
                  <c:v>798</c:v>
                </c:pt>
                <c:pt idx="1544">
                  <c:v>809</c:v>
                </c:pt>
                <c:pt idx="1545">
                  <c:v>807</c:v>
                </c:pt>
                <c:pt idx="1548">
                  <c:v>804</c:v>
                </c:pt>
                <c:pt idx="1549">
                  <c:v>771</c:v>
                </c:pt>
                <c:pt idx="1550">
                  <c:v>807</c:v>
                </c:pt>
                <c:pt idx="1551">
                  <c:v>806</c:v>
                </c:pt>
                <c:pt idx="1552">
                  <c:v>819</c:v>
                </c:pt>
                <c:pt idx="1553">
                  <c:v>809</c:v>
                </c:pt>
                <c:pt idx="1554">
                  <c:v>808</c:v>
                </c:pt>
                <c:pt idx="1555">
                  <c:v>807</c:v>
                </c:pt>
                <c:pt idx="1556">
                  <c:v>807</c:v>
                </c:pt>
                <c:pt idx="1557">
                  <c:v>795</c:v>
                </c:pt>
                <c:pt idx="1558">
                  <c:v>796</c:v>
                </c:pt>
                <c:pt idx="1559">
                  <c:v>789</c:v>
                </c:pt>
                <c:pt idx="1560">
                  <c:v>786</c:v>
                </c:pt>
                <c:pt idx="1561">
                  <c:v>787</c:v>
                </c:pt>
                <c:pt idx="1562">
                  <c:v>789</c:v>
                </c:pt>
                <c:pt idx="1563">
                  <c:v>799</c:v>
                </c:pt>
                <c:pt idx="1564">
                  <c:v>794</c:v>
                </c:pt>
                <c:pt idx="1565">
                  <c:v>787</c:v>
                </c:pt>
                <c:pt idx="1566">
                  <c:v>793</c:v>
                </c:pt>
                <c:pt idx="1567">
                  <c:v>795</c:v>
                </c:pt>
                <c:pt idx="1568">
                  <c:v>795</c:v>
                </c:pt>
                <c:pt idx="1569">
                  <c:v>788</c:v>
                </c:pt>
                <c:pt idx="1570">
                  <c:v>789</c:v>
                </c:pt>
                <c:pt idx="1571">
                  <c:v>791</c:v>
                </c:pt>
                <c:pt idx="1572">
                  <c:v>797</c:v>
                </c:pt>
                <c:pt idx="1573">
                  <c:v>795</c:v>
                </c:pt>
                <c:pt idx="1574">
                  <c:v>793</c:v>
                </c:pt>
                <c:pt idx="1575">
                  <c:v>783</c:v>
                </c:pt>
                <c:pt idx="1576">
                  <c:v>768</c:v>
                </c:pt>
                <c:pt idx="1577">
                  <c:v>782</c:v>
                </c:pt>
                <c:pt idx="1578">
                  <c:v>771</c:v>
                </c:pt>
                <c:pt idx="1579">
                  <c:v>778</c:v>
                </c:pt>
                <c:pt idx="1580">
                  <c:v>763</c:v>
                </c:pt>
                <c:pt idx="1581">
                  <c:v>764</c:v>
                </c:pt>
                <c:pt idx="1582">
                  <c:v>765</c:v>
                </c:pt>
                <c:pt idx="1583">
                  <c:v>759</c:v>
                </c:pt>
                <c:pt idx="1584">
                  <c:v>761</c:v>
                </c:pt>
                <c:pt idx="1585">
                  <c:v>764</c:v>
                </c:pt>
                <c:pt idx="1586">
                  <c:v>765</c:v>
                </c:pt>
                <c:pt idx="1587">
                  <c:v>760</c:v>
                </c:pt>
                <c:pt idx="1588">
                  <c:v>769</c:v>
                </c:pt>
                <c:pt idx="1589">
                  <c:v>769</c:v>
                </c:pt>
                <c:pt idx="1590">
                  <c:v>764</c:v>
                </c:pt>
                <c:pt idx="1591">
                  <c:v>761</c:v>
                </c:pt>
                <c:pt idx="1592">
                  <c:v>768</c:v>
                </c:pt>
                <c:pt idx="1593">
                  <c:v>767</c:v>
                </c:pt>
                <c:pt idx="1594">
                  <c:v>764</c:v>
                </c:pt>
                <c:pt idx="1595">
                  <c:v>766</c:v>
                </c:pt>
                <c:pt idx="1596">
                  <c:v>764</c:v>
                </c:pt>
                <c:pt idx="1597">
                  <c:v>744</c:v>
                </c:pt>
                <c:pt idx="1598">
                  <c:v>746</c:v>
                </c:pt>
                <c:pt idx="1599">
                  <c:v>731</c:v>
                </c:pt>
                <c:pt idx="1600">
                  <c:v>712</c:v>
                </c:pt>
                <c:pt idx="1601">
                  <c:v>714</c:v>
                </c:pt>
                <c:pt idx="1602">
                  <c:v>702</c:v>
                </c:pt>
                <c:pt idx="1603">
                  <c:v>688</c:v>
                </c:pt>
                <c:pt idx="1604">
                  <c:v>681</c:v>
                </c:pt>
                <c:pt idx="1605">
                  <c:v>697</c:v>
                </c:pt>
                <c:pt idx="1606">
                  <c:v>687</c:v>
                </c:pt>
                <c:pt idx="1607">
                  <c:v>691</c:v>
                </c:pt>
                <c:pt idx="1608">
                  <c:v>710</c:v>
                </c:pt>
                <c:pt idx="1609">
                  <c:v>710</c:v>
                </c:pt>
                <c:pt idx="1610">
                  <c:v>695</c:v>
                </c:pt>
                <c:pt idx="1611">
                  <c:v>704</c:v>
                </c:pt>
                <c:pt idx="1612">
                  <c:v>716</c:v>
                </c:pt>
                <c:pt idx="1613">
                  <c:v>740</c:v>
                </c:pt>
                <c:pt idx="1614">
                  <c:v>736</c:v>
                </c:pt>
                <c:pt idx="1615">
                  <c:v>736</c:v>
                </c:pt>
                <c:pt idx="1616">
                  <c:v>728</c:v>
                </c:pt>
                <c:pt idx="1623">
                  <c:v>737</c:v>
                </c:pt>
                <c:pt idx="1624">
                  <c:v>737</c:v>
                </c:pt>
                <c:pt idx="1625">
                  <c:v>747</c:v>
                </c:pt>
                <c:pt idx="1626">
                  <c:v>749</c:v>
                </c:pt>
                <c:pt idx="1627">
                  <c:v>728</c:v>
                </c:pt>
                <c:pt idx="1628">
                  <c:v>733</c:v>
                </c:pt>
                <c:pt idx="1629">
                  <c:v>739</c:v>
                </c:pt>
                <c:pt idx="1630">
                  <c:v>747</c:v>
                </c:pt>
                <c:pt idx="1631">
                  <c:v>750</c:v>
                </c:pt>
                <c:pt idx="1632">
                  <c:v>745</c:v>
                </c:pt>
                <c:pt idx="1633">
                  <c:v>745</c:v>
                </c:pt>
                <c:pt idx="1634">
                  <c:v>749</c:v>
                </c:pt>
                <c:pt idx="1635">
                  <c:v>743</c:v>
                </c:pt>
                <c:pt idx="1636">
                  <c:v>761</c:v>
                </c:pt>
                <c:pt idx="1637">
                  <c:v>766</c:v>
                </c:pt>
                <c:pt idx="1638">
                  <c:v>770</c:v>
                </c:pt>
                <c:pt idx="1639">
                  <c:v>776</c:v>
                </c:pt>
                <c:pt idx="1640">
                  <c:v>798</c:v>
                </c:pt>
                <c:pt idx="1641">
                  <c:v>800</c:v>
                </c:pt>
                <c:pt idx="1642">
                  <c:v>794</c:v>
                </c:pt>
                <c:pt idx="1643">
                  <c:v>790</c:v>
                </c:pt>
                <c:pt idx="1644">
                  <c:v>793</c:v>
                </c:pt>
                <c:pt idx="1645">
                  <c:v>792</c:v>
                </c:pt>
                <c:pt idx="1646">
                  <c:v>781</c:v>
                </c:pt>
                <c:pt idx="1647">
                  <c:v>783</c:v>
                </c:pt>
                <c:pt idx="1648">
                  <c:v>797</c:v>
                </c:pt>
                <c:pt idx="1649">
                  <c:v>805</c:v>
                </c:pt>
                <c:pt idx="1650">
                  <c:v>800</c:v>
                </c:pt>
                <c:pt idx="1651">
                  <c:v>809</c:v>
                </c:pt>
                <c:pt idx="1652">
                  <c:v>813</c:v>
                </c:pt>
                <c:pt idx="1653">
                  <c:v>810</c:v>
                </c:pt>
                <c:pt idx="1654">
                  <c:v>810</c:v>
                </c:pt>
                <c:pt idx="1655">
                  <c:v>816</c:v>
                </c:pt>
                <c:pt idx="1656">
                  <c:v>817</c:v>
                </c:pt>
                <c:pt idx="1657">
                  <c:v>817</c:v>
                </c:pt>
                <c:pt idx="1658">
                  <c:v>813</c:v>
                </c:pt>
                <c:pt idx="1660">
                  <c:v>806</c:v>
                </c:pt>
                <c:pt idx="1661">
                  <c:v>787</c:v>
                </c:pt>
                <c:pt idx="1662">
                  <c:v>791</c:v>
                </c:pt>
                <c:pt idx="1663">
                  <c:v>794</c:v>
                </c:pt>
                <c:pt idx="1664">
                  <c:v>790</c:v>
                </c:pt>
                <c:pt idx="1665">
                  <c:v>793</c:v>
                </c:pt>
                <c:pt idx="1666">
                  <c:v>796</c:v>
                </c:pt>
                <c:pt idx="1667">
                  <c:v>802</c:v>
                </c:pt>
                <c:pt idx="1668">
                  <c:v>804</c:v>
                </c:pt>
                <c:pt idx="1669">
                  <c:v>795</c:v>
                </c:pt>
                <c:pt idx="1670">
                  <c:v>778</c:v>
                </c:pt>
                <c:pt idx="1671">
                  <c:v>790</c:v>
                </c:pt>
                <c:pt idx="1672">
                  <c:v>795</c:v>
                </c:pt>
                <c:pt idx="1673">
                  <c:v>817</c:v>
                </c:pt>
                <c:pt idx="1674">
                  <c:v>808</c:v>
                </c:pt>
                <c:pt idx="1675">
                  <c:v>816</c:v>
                </c:pt>
                <c:pt idx="1676">
                  <c:v>815</c:v>
                </c:pt>
                <c:pt idx="1677">
                  <c:v>822</c:v>
                </c:pt>
                <c:pt idx="1678">
                  <c:v>820</c:v>
                </c:pt>
                <c:pt idx="1679">
                  <c:v>824</c:v>
                </c:pt>
                <c:pt idx="1680">
                  <c:v>813</c:v>
                </c:pt>
                <c:pt idx="1681">
                  <c:v>807</c:v>
                </c:pt>
                <c:pt idx="1682">
                  <c:v>804</c:v>
                </c:pt>
                <c:pt idx="1683">
                  <c:v>795</c:v>
                </c:pt>
                <c:pt idx="1684">
                  <c:v>792</c:v>
                </c:pt>
                <c:pt idx="1685">
                  <c:v>790</c:v>
                </c:pt>
                <c:pt idx="1686">
                  <c:v>793</c:v>
                </c:pt>
                <c:pt idx="1687">
                  <c:v>798</c:v>
                </c:pt>
                <c:pt idx="1688">
                  <c:v>791</c:v>
                </c:pt>
                <c:pt idx="1689">
                  <c:v>800</c:v>
                </c:pt>
                <c:pt idx="1690">
                  <c:v>808</c:v>
                </c:pt>
                <c:pt idx="1691">
                  <c:v>802</c:v>
                </c:pt>
                <c:pt idx="1692">
                  <c:v>793</c:v>
                </c:pt>
                <c:pt idx="1693">
                  <c:v>796</c:v>
                </c:pt>
                <c:pt idx="1694">
                  <c:v>786</c:v>
                </c:pt>
                <c:pt idx="1695">
                  <c:v>781</c:v>
                </c:pt>
                <c:pt idx="1696">
                  <c:v>780</c:v>
                </c:pt>
                <c:pt idx="1697">
                  <c:v>787</c:v>
                </c:pt>
                <c:pt idx="1698">
                  <c:v>786</c:v>
                </c:pt>
                <c:pt idx="1699">
                  <c:v>789</c:v>
                </c:pt>
                <c:pt idx="1700">
                  <c:v>798</c:v>
                </c:pt>
                <c:pt idx="1701">
                  <c:v>793</c:v>
                </c:pt>
                <c:pt idx="1702">
                  <c:v>795</c:v>
                </c:pt>
                <c:pt idx="1703">
                  <c:v>806</c:v>
                </c:pt>
                <c:pt idx="1704">
                  <c:v>810</c:v>
                </c:pt>
                <c:pt idx="1705">
                  <c:v>815</c:v>
                </c:pt>
                <c:pt idx="1708">
                  <c:v>828</c:v>
                </c:pt>
                <c:pt idx="1710">
                  <c:v>821</c:v>
                </c:pt>
                <c:pt idx="1711">
                  <c:v>819</c:v>
                </c:pt>
                <c:pt idx="1712">
                  <c:v>812</c:v>
                </c:pt>
                <c:pt idx="1713">
                  <c:v>811</c:v>
                </c:pt>
                <c:pt idx="1714">
                  <c:v>808</c:v>
                </c:pt>
                <c:pt idx="1715">
                  <c:v>825</c:v>
                </c:pt>
                <c:pt idx="1716">
                  <c:v>822</c:v>
                </c:pt>
                <c:pt idx="1717">
                  <c:v>826</c:v>
                </c:pt>
                <c:pt idx="1718">
                  <c:v>827</c:v>
                </c:pt>
                <c:pt idx="1719">
                  <c:v>820</c:v>
                </c:pt>
                <c:pt idx="1720">
                  <c:v>822</c:v>
                </c:pt>
                <c:pt idx="1721">
                  <c:v>821</c:v>
                </c:pt>
                <c:pt idx="1722">
                  <c:v>823</c:v>
                </c:pt>
                <c:pt idx="1723">
                  <c:v>827</c:v>
                </c:pt>
                <c:pt idx="1724">
                  <c:v>821</c:v>
                </c:pt>
                <c:pt idx="1725">
                  <c:v>835</c:v>
                </c:pt>
                <c:pt idx="1726">
                  <c:v>830</c:v>
                </c:pt>
                <c:pt idx="1727">
                  <c:v>830</c:v>
                </c:pt>
                <c:pt idx="1728">
                  <c:v>824</c:v>
                </c:pt>
                <c:pt idx="1729">
                  <c:v>818</c:v>
                </c:pt>
                <c:pt idx="1730">
                  <c:v>815</c:v>
                </c:pt>
                <c:pt idx="1731">
                  <c:v>824</c:v>
                </c:pt>
                <c:pt idx="1732">
                  <c:v>826</c:v>
                </c:pt>
                <c:pt idx="1733">
                  <c:v>821</c:v>
                </c:pt>
                <c:pt idx="1734">
                  <c:v>817</c:v>
                </c:pt>
                <c:pt idx="1735">
                  <c:v>820</c:v>
                </c:pt>
                <c:pt idx="1736">
                  <c:v>820</c:v>
                </c:pt>
                <c:pt idx="1737">
                  <c:v>819</c:v>
                </c:pt>
                <c:pt idx="1738">
                  <c:v>824</c:v>
                </c:pt>
                <c:pt idx="1739">
                  <c:v>818</c:v>
                </c:pt>
                <c:pt idx="1740">
                  <c:v>816</c:v>
                </c:pt>
                <c:pt idx="1741">
                  <c:v>808</c:v>
                </c:pt>
                <c:pt idx="1742">
                  <c:v>809</c:v>
                </c:pt>
                <c:pt idx="1743">
                  <c:v>804</c:v>
                </c:pt>
                <c:pt idx="1744">
                  <c:v>791</c:v>
                </c:pt>
                <c:pt idx="1745">
                  <c:v>796</c:v>
                </c:pt>
                <c:pt idx="1746">
                  <c:v>791</c:v>
                </c:pt>
                <c:pt idx="1747">
                  <c:v>798</c:v>
                </c:pt>
                <c:pt idx="1748">
                  <c:v>802</c:v>
                </c:pt>
                <c:pt idx="1749">
                  <c:v>802</c:v>
                </c:pt>
                <c:pt idx="1750">
                  <c:v>801</c:v>
                </c:pt>
                <c:pt idx="1751">
                  <c:v>801</c:v>
                </c:pt>
                <c:pt idx="1752">
                  <c:v>803</c:v>
                </c:pt>
                <c:pt idx="1753">
                  <c:v>801</c:v>
                </c:pt>
                <c:pt idx="1754">
                  <c:v>804</c:v>
                </c:pt>
                <c:pt idx="1755">
                  <c:v>808</c:v>
                </c:pt>
                <c:pt idx="1756">
                  <c:v>809</c:v>
                </c:pt>
                <c:pt idx="1757">
                  <c:v>813</c:v>
                </c:pt>
                <c:pt idx="1758">
                  <c:v>813</c:v>
                </c:pt>
                <c:pt idx="1759">
                  <c:v>818</c:v>
                </c:pt>
                <c:pt idx="1760">
                  <c:v>812</c:v>
                </c:pt>
                <c:pt idx="1761">
                  <c:v>809</c:v>
                </c:pt>
                <c:pt idx="1762">
                  <c:v>810</c:v>
                </c:pt>
                <c:pt idx="1763">
                  <c:v>810</c:v>
                </c:pt>
                <c:pt idx="1764">
                  <c:v>806</c:v>
                </c:pt>
                <c:pt idx="1765">
                  <c:v>808</c:v>
                </c:pt>
                <c:pt idx="1766">
                  <c:v>807</c:v>
                </c:pt>
                <c:pt idx="1767">
                  <c:v>802</c:v>
                </c:pt>
                <c:pt idx="1768">
                  <c:v>801</c:v>
                </c:pt>
                <c:pt idx="1769">
                  <c:v>801</c:v>
                </c:pt>
                <c:pt idx="1770">
                  <c:v>810</c:v>
                </c:pt>
                <c:pt idx="1771">
                  <c:v>808</c:v>
                </c:pt>
                <c:pt idx="1772">
                  <c:v>805</c:v>
                </c:pt>
                <c:pt idx="1773">
                  <c:v>808</c:v>
                </c:pt>
                <c:pt idx="1774">
                  <c:v>809</c:v>
                </c:pt>
                <c:pt idx="1775">
                  <c:v>809</c:v>
                </c:pt>
                <c:pt idx="1776">
                  <c:v>798</c:v>
                </c:pt>
                <c:pt idx="1779">
                  <c:v>788</c:v>
                </c:pt>
                <c:pt idx="1780">
                  <c:v>788</c:v>
                </c:pt>
                <c:pt idx="1781">
                  <c:v>793</c:v>
                </c:pt>
                <c:pt idx="1782">
                  <c:v>788</c:v>
                </c:pt>
                <c:pt idx="1783">
                  <c:v>794</c:v>
                </c:pt>
                <c:pt idx="1784">
                  <c:v>796</c:v>
                </c:pt>
                <c:pt idx="1785">
                  <c:v>794</c:v>
                </c:pt>
                <c:pt idx="1786">
                  <c:v>788</c:v>
                </c:pt>
                <c:pt idx="1787">
                  <c:v>790</c:v>
                </c:pt>
                <c:pt idx="1788">
                  <c:v>787</c:v>
                </c:pt>
                <c:pt idx="1789">
                  <c:v>792</c:v>
                </c:pt>
                <c:pt idx="1794">
                  <c:v>798</c:v>
                </c:pt>
                <c:pt idx="1795">
                  <c:v>792</c:v>
                </c:pt>
                <c:pt idx="1796">
                  <c:v>798</c:v>
                </c:pt>
                <c:pt idx="1797">
                  <c:v>800</c:v>
                </c:pt>
                <c:pt idx="1798">
                  <c:v>804</c:v>
                </c:pt>
                <c:pt idx="1799">
                  <c:v>805</c:v>
                </c:pt>
                <c:pt idx="1800">
                  <c:v>799</c:v>
                </c:pt>
                <c:pt idx="1801">
                  <c:v>800</c:v>
                </c:pt>
                <c:pt idx="1802">
                  <c:v>803</c:v>
                </c:pt>
                <c:pt idx="1803">
                  <c:v>803</c:v>
                </c:pt>
                <c:pt idx="1804">
                  <c:v>805</c:v>
                </c:pt>
                <c:pt idx="1805">
                  <c:v>809</c:v>
                </c:pt>
                <c:pt idx="1806">
                  <c:v>805</c:v>
                </c:pt>
                <c:pt idx="1807">
                  <c:v>805</c:v>
                </c:pt>
                <c:pt idx="1808">
                  <c:v>807</c:v>
                </c:pt>
                <c:pt idx="1809">
                  <c:v>803</c:v>
                </c:pt>
                <c:pt idx="1810">
                  <c:v>803</c:v>
                </c:pt>
                <c:pt idx="1811">
                  <c:v>804</c:v>
                </c:pt>
                <c:pt idx="1812">
                  <c:v>804</c:v>
                </c:pt>
                <c:pt idx="1813">
                  <c:v>803</c:v>
                </c:pt>
                <c:pt idx="1814">
                  <c:v>795</c:v>
                </c:pt>
                <c:pt idx="1815">
                  <c:v>794</c:v>
                </c:pt>
                <c:pt idx="1816">
                  <c:v>789</c:v>
                </c:pt>
                <c:pt idx="1817">
                  <c:v>788</c:v>
                </c:pt>
                <c:pt idx="1818">
                  <c:v>794</c:v>
                </c:pt>
                <c:pt idx="1819">
                  <c:v>793</c:v>
                </c:pt>
                <c:pt idx="1820">
                  <c:v>799</c:v>
                </c:pt>
                <c:pt idx="1821">
                  <c:v>812</c:v>
                </c:pt>
                <c:pt idx="1822">
                  <c:v>789</c:v>
                </c:pt>
                <c:pt idx="1823">
                  <c:v>789</c:v>
                </c:pt>
                <c:pt idx="1824">
                  <c:v>797</c:v>
                </c:pt>
                <c:pt idx="1825">
                  <c:v>796</c:v>
                </c:pt>
                <c:pt idx="1826">
                  <c:v>795</c:v>
                </c:pt>
                <c:pt idx="1827">
                  <c:v>798</c:v>
                </c:pt>
                <c:pt idx="1828">
                  <c:v>804</c:v>
                </c:pt>
                <c:pt idx="1829">
                  <c:v>804</c:v>
                </c:pt>
                <c:pt idx="1830">
                  <c:v>807</c:v>
                </c:pt>
                <c:pt idx="1831">
                  <c:v>802</c:v>
                </c:pt>
                <c:pt idx="1832">
                  <c:v>801</c:v>
                </c:pt>
                <c:pt idx="1833">
                  <c:v>802</c:v>
                </c:pt>
                <c:pt idx="1834">
                  <c:v>801</c:v>
                </c:pt>
                <c:pt idx="1835">
                  <c:v>817</c:v>
                </c:pt>
                <c:pt idx="1836">
                  <c:v>819</c:v>
                </c:pt>
                <c:pt idx="1837">
                  <c:v>824</c:v>
                </c:pt>
                <c:pt idx="1838">
                  <c:v>821</c:v>
                </c:pt>
                <c:pt idx="1839">
                  <c:v>821</c:v>
                </c:pt>
                <c:pt idx="1840">
                  <c:v>820</c:v>
                </c:pt>
                <c:pt idx="1841">
                  <c:v>825</c:v>
                </c:pt>
                <c:pt idx="1842">
                  <c:v>852</c:v>
                </c:pt>
                <c:pt idx="1843">
                  <c:v>849</c:v>
                </c:pt>
                <c:pt idx="1844">
                  <c:v>842</c:v>
                </c:pt>
                <c:pt idx="1845">
                  <c:v>852</c:v>
                </c:pt>
                <c:pt idx="1846">
                  <c:v>857</c:v>
                </c:pt>
                <c:pt idx="1847">
                  <c:v>861</c:v>
                </c:pt>
                <c:pt idx="1848">
                  <c:v>851</c:v>
                </c:pt>
                <c:pt idx="1849">
                  <c:v>860</c:v>
                </c:pt>
                <c:pt idx="1850">
                  <c:v>856</c:v>
                </c:pt>
                <c:pt idx="1851">
                  <c:v>857</c:v>
                </c:pt>
                <c:pt idx="1852">
                  <c:v>857</c:v>
                </c:pt>
                <c:pt idx="1853">
                  <c:v>859</c:v>
                </c:pt>
                <c:pt idx="1854">
                  <c:v>861</c:v>
                </c:pt>
                <c:pt idx="1855">
                  <c:v>868</c:v>
                </c:pt>
                <c:pt idx="1856">
                  <c:v>869</c:v>
                </c:pt>
                <c:pt idx="1857">
                  <c:v>878</c:v>
                </c:pt>
                <c:pt idx="1858">
                  <c:v>871</c:v>
                </c:pt>
                <c:pt idx="1859">
                  <c:v>870</c:v>
                </c:pt>
                <c:pt idx="1860">
                  <c:v>869</c:v>
                </c:pt>
                <c:pt idx="1861">
                  <c:v>868</c:v>
                </c:pt>
                <c:pt idx="1862">
                  <c:v>861</c:v>
                </c:pt>
                <c:pt idx="1863">
                  <c:v>861</c:v>
                </c:pt>
                <c:pt idx="1864">
                  <c:v>865</c:v>
                </c:pt>
                <c:pt idx="1865">
                  <c:v>873</c:v>
                </c:pt>
                <c:pt idx="1866">
                  <c:v>875</c:v>
                </c:pt>
                <c:pt idx="1867">
                  <c:v>871</c:v>
                </c:pt>
                <c:pt idx="1868">
                  <c:v>877</c:v>
                </c:pt>
                <c:pt idx="1869">
                  <c:v>883</c:v>
                </c:pt>
                <c:pt idx="1870">
                  <c:v>886</c:v>
                </c:pt>
                <c:pt idx="1871">
                  <c:v>886</c:v>
                </c:pt>
                <c:pt idx="1872">
                  <c:v>901</c:v>
                </c:pt>
                <c:pt idx="1873">
                  <c:v>907</c:v>
                </c:pt>
                <c:pt idx="1874">
                  <c:v>913</c:v>
                </c:pt>
                <c:pt idx="1880">
                  <c:v>914</c:v>
                </c:pt>
                <c:pt idx="1881">
                  <c:v>919</c:v>
                </c:pt>
                <c:pt idx="1882">
                  <c:v>919</c:v>
                </c:pt>
                <c:pt idx="1883">
                  <c:v>914</c:v>
                </c:pt>
                <c:pt idx="1884">
                  <c:v>927</c:v>
                </c:pt>
                <c:pt idx="1885">
                  <c:v>922</c:v>
                </c:pt>
                <c:pt idx="1886">
                  <c:v>920</c:v>
                </c:pt>
                <c:pt idx="1887">
                  <c:v>914</c:v>
                </c:pt>
                <c:pt idx="1888">
                  <c:v>921</c:v>
                </c:pt>
                <c:pt idx="1889">
                  <c:v>920</c:v>
                </c:pt>
                <c:pt idx="1890">
                  <c:v>916</c:v>
                </c:pt>
                <c:pt idx="1891">
                  <c:v>915</c:v>
                </c:pt>
                <c:pt idx="1892">
                  <c:v>916</c:v>
                </c:pt>
                <c:pt idx="1893">
                  <c:v>920</c:v>
                </c:pt>
                <c:pt idx="1894">
                  <c:v>918</c:v>
                </c:pt>
                <c:pt idx="1895">
                  <c:v>917</c:v>
                </c:pt>
                <c:pt idx="1896">
                  <c:v>908</c:v>
                </c:pt>
                <c:pt idx="1897">
                  <c:v>911</c:v>
                </c:pt>
                <c:pt idx="1898">
                  <c:v>912</c:v>
                </c:pt>
                <c:pt idx="1899">
                  <c:v>907</c:v>
                </c:pt>
                <c:pt idx="1900">
                  <c:v>914</c:v>
                </c:pt>
                <c:pt idx="1901">
                  <c:v>913</c:v>
                </c:pt>
                <c:pt idx="1902">
                  <c:v>909</c:v>
                </c:pt>
                <c:pt idx="1903">
                  <c:v>911</c:v>
                </c:pt>
                <c:pt idx="1904">
                  <c:v>910</c:v>
                </c:pt>
                <c:pt idx="1905">
                  <c:v>898</c:v>
                </c:pt>
                <c:pt idx="1906">
                  <c:v>876</c:v>
                </c:pt>
                <c:pt idx="1907">
                  <c:v>860</c:v>
                </c:pt>
                <c:pt idx="1908">
                  <c:v>860</c:v>
                </c:pt>
                <c:pt idx="1909">
                  <c:v>862</c:v>
                </c:pt>
                <c:pt idx="1910">
                  <c:v>862</c:v>
                </c:pt>
                <c:pt idx="1911">
                  <c:v>874</c:v>
                </c:pt>
                <c:pt idx="1912">
                  <c:v>873</c:v>
                </c:pt>
                <c:pt idx="1913">
                  <c:v>870</c:v>
                </c:pt>
                <c:pt idx="1914">
                  <c:v>867</c:v>
                </c:pt>
                <c:pt idx="1915">
                  <c:v>855</c:v>
                </c:pt>
                <c:pt idx="1916">
                  <c:v>853</c:v>
                </c:pt>
                <c:pt idx="1917">
                  <c:v>844</c:v>
                </c:pt>
                <c:pt idx="1918">
                  <c:v>831</c:v>
                </c:pt>
                <c:pt idx="1919">
                  <c:v>835</c:v>
                </c:pt>
                <c:pt idx="1920">
                  <c:v>836</c:v>
                </c:pt>
                <c:pt idx="1921">
                  <c:v>839</c:v>
                </c:pt>
                <c:pt idx="1922">
                  <c:v>838</c:v>
                </c:pt>
                <c:pt idx="1925">
                  <c:v>850</c:v>
                </c:pt>
                <c:pt idx="1926">
                  <c:v>866</c:v>
                </c:pt>
                <c:pt idx="1927">
                  <c:v>872</c:v>
                </c:pt>
                <c:pt idx="1928">
                  <c:v>870</c:v>
                </c:pt>
                <c:pt idx="1929">
                  <c:v>866</c:v>
                </c:pt>
                <c:pt idx="1930">
                  <c:v>858</c:v>
                </c:pt>
                <c:pt idx="1931">
                  <c:v>836</c:v>
                </c:pt>
                <c:pt idx="1932">
                  <c:v>838</c:v>
                </c:pt>
                <c:pt idx="1933">
                  <c:v>838</c:v>
                </c:pt>
                <c:pt idx="1934">
                  <c:v>841</c:v>
                </c:pt>
                <c:pt idx="1935">
                  <c:v>840</c:v>
                </c:pt>
                <c:pt idx="1936">
                  <c:v>839</c:v>
                </c:pt>
                <c:pt idx="1937">
                  <c:v>837</c:v>
                </c:pt>
                <c:pt idx="1938">
                  <c:v>837</c:v>
                </c:pt>
                <c:pt idx="1939">
                  <c:v>835</c:v>
                </c:pt>
                <c:pt idx="1940">
                  <c:v>825</c:v>
                </c:pt>
                <c:pt idx="1941">
                  <c:v>819</c:v>
                </c:pt>
                <c:pt idx="1942">
                  <c:v>818</c:v>
                </c:pt>
                <c:pt idx="1943">
                  <c:v>816</c:v>
                </c:pt>
                <c:pt idx="1944">
                  <c:v>825</c:v>
                </c:pt>
                <c:pt idx="1945">
                  <c:v>822</c:v>
                </c:pt>
                <c:pt idx="1946">
                  <c:v>809</c:v>
                </c:pt>
                <c:pt idx="1947">
                  <c:v>791</c:v>
                </c:pt>
                <c:pt idx="1948">
                  <c:v>797</c:v>
                </c:pt>
                <c:pt idx="1949">
                  <c:v>796</c:v>
                </c:pt>
                <c:pt idx="1950">
                  <c:v>796</c:v>
                </c:pt>
                <c:pt idx="1951">
                  <c:v>804</c:v>
                </c:pt>
                <c:pt idx="1952">
                  <c:v>805</c:v>
                </c:pt>
                <c:pt idx="1953">
                  <c:v>819</c:v>
                </c:pt>
                <c:pt idx="1954">
                  <c:v>831</c:v>
                </c:pt>
                <c:pt idx="1955">
                  <c:v>830</c:v>
                </c:pt>
                <c:pt idx="1956">
                  <c:v>829</c:v>
                </c:pt>
                <c:pt idx="1957">
                  <c:v>837</c:v>
                </c:pt>
                <c:pt idx="1958">
                  <c:v>844</c:v>
                </c:pt>
                <c:pt idx="1959">
                  <c:v>834</c:v>
                </c:pt>
                <c:pt idx="1960">
                  <c:v>826</c:v>
                </c:pt>
                <c:pt idx="1961">
                  <c:v>823</c:v>
                </c:pt>
                <c:pt idx="1962">
                  <c:v>801</c:v>
                </c:pt>
                <c:pt idx="1964">
                  <c:v>806</c:v>
                </c:pt>
                <c:pt idx="1965">
                  <c:v>799</c:v>
                </c:pt>
                <c:pt idx="1966">
                  <c:v>799</c:v>
                </c:pt>
                <c:pt idx="1967">
                  <c:v>790</c:v>
                </c:pt>
                <c:pt idx="1968">
                  <c:v>797</c:v>
                </c:pt>
                <c:pt idx="1969">
                  <c:v>797</c:v>
                </c:pt>
                <c:pt idx="1970">
                  <c:v>797</c:v>
                </c:pt>
                <c:pt idx="1971">
                  <c:v>795</c:v>
                </c:pt>
                <c:pt idx="1972">
                  <c:v>792</c:v>
                </c:pt>
                <c:pt idx="1973">
                  <c:v>794</c:v>
                </c:pt>
                <c:pt idx="1974">
                  <c:v>801</c:v>
                </c:pt>
                <c:pt idx="1975">
                  <c:v>803</c:v>
                </c:pt>
                <c:pt idx="1976">
                  <c:v>795</c:v>
                </c:pt>
                <c:pt idx="1977">
                  <c:v>797</c:v>
                </c:pt>
                <c:pt idx="1978">
                  <c:v>796</c:v>
                </c:pt>
                <c:pt idx="1979">
                  <c:v>790</c:v>
                </c:pt>
                <c:pt idx="1980">
                  <c:v>781</c:v>
                </c:pt>
                <c:pt idx="1981">
                  <c:v>764</c:v>
                </c:pt>
                <c:pt idx="1982">
                  <c:v>769</c:v>
                </c:pt>
                <c:pt idx="1983">
                  <c:v>769</c:v>
                </c:pt>
                <c:pt idx="1984">
                  <c:v>781</c:v>
                </c:pt>
                <c:pt idx="1985">
                  <c:v>784</c:v>
                </c:pt>
                <c:pt idx="1986">
                  <c:v>792</c:v>
                </c:pt>
                <c:pt idx="1987">
                  <c:v>784</c:v>
                </c:pt>
                <c:pt idx="1988">
                  <c:v>791</c:v>
                </c:pt>
                <c:pt idx="1989">
                  <c:v>784</c:v>
                </c:pt>
                <c:pt idx="1990">
                  <c:v>790</c:v>
                </c:pt>
                <c:pt idx="1991">
                  <c:v>787</c:v>
                </c:pt>
                <c:pt idx="1992">
                  <c:v>780</c:v>
                </c:pt>
                <c:pt idx="1993">
                  <c:v>771</c:v>
                </c:pt>
                <c:pt idx="1994">
                  <c:v>784</c:v>
                </c:pt>
                <c:pt idx="1995">
                  <c:v>796</c:v>
                </c:pt>
                <c:pt idx="1996">
                  <c:v>796</c:v>
                </c:pt>
                <c:pt idx="1997">
                  <c:v>795</c:v>
                </c:pt>
                <c:pt idx="1998">
                  <c:v>797</c:v>
                </c:pt>
                <c:pt idx="1999">
                  <c:v>786</c:v>
                </c:pt>
                <c:pt idx="2000">
                  <c:v>789</c:v>
                </c:pt>
                <c:pt idx="2001">
                  <c:v>806</c:v>
                </c:pt>
                <c:pt idx="2002">
                  <c:v>808</c:v>
                </c:pt>
                <c:pt idx="2003">
                  <c:v>805</c:v>
                </c:pt>
                <c:pt idx="2004">
                  <c:v>810</c:v>
                </c:pt>
                <c:pt idx="2005">
                  <c:v>817</c:v>
                </c:pt>
                <c:pt idx="2006">
                  <c:v>828</c:v>
                </c:pt>
                <c:pt idx="2007">
                  <c:v>823</c:v>
                </c:pt>
                <c:pt idx="2008">
                  <c:v>826</c:v>
                </c:pt>
                <c:pt idx="2009">
                  <c:v>836</c:v>
                </c:pt>
                <c:pt idx="2010">
                  <c:v>842</c:v>
                </c:pt>
                <c:pt idx="2011">
                  <c:v>841</c:v>
                </c:pt>
                <c:pt idx="2012">
                  <c:v>840</c:v>
                </c:pt>
                <c:pt idx="2013">
                  <c:v>836</c:v>
                </c:pt>
                <c:pt idx="2014">
                  <c:v>832</c:v>
                </c:pt>
                <c:pt idx="2015">
                  <c:v>832</c:v>
                </c:pt>
                <c:pt idx="2016">
                  <c:v>840</c:v>
                </c:pt>
                <c:pt idx="2017">
                  <c:v>823</c:v>
                </c:pt>
                <c:pt idx="2018">
                  <c:v>822</c:v>
                </c:pt>
                <c:pt idx="2019">
                  <c:v>811</c:v>
                </c:pt>
                <c:pt idx="2020">
                  <c:v>818</c:v>
                </c:pt>
                <c:pt idx="2021">
                  <c:v>821</c:v>
                </c:pt>
                <c:pt idx="2022">
                  <c:v>823</c:v>
                </c:pt>
                <c:pt idx="2023">
                  <c:v>826</c:v>
                </c:pt>
                <c:pt idx="2024">
                  <c:v>822</c:v>
                </c:pt>
                <c:pt idx="2025">
                  <c:v>839</c:v>
                </c:pt>
                <c:pt idx="2026">
                  <c:v>825</c:v>
                </c:pt>
                <c:pt idx="2027">
                  <c:v>829</c:v>
                </c:pt>
                <c:pt idx="2028">
                  <c:v>830</c:v>
                </c:pt>
                <c:pt idx="2029">
                  <c:v>832</c:v>
                </c:pt>
                <c:pt idx="2030">
                  <c:v>834</c:v>
                </c:pt>
                <c:pt idx="2031">
                  <c:v>830</c:v>
                </c:pt>
                <c:pt idx="2032">
                  <c:v>830</c:v>
                </c:pt>
                <c:pt idx="2033">
                  <c:v>844</c:v>
                </c:pt>
                <c:pt idx="2034">
                  <c:v>844</c:v>
                </c:pt>
                <c:pt idx="2035">
                  <c:v>843</c:v>
                </c:pt>
                <c:pt idx="2036">
                  <c:v>844</c:v>
                </c:pt>
                <c:pt idx="2037">
                  <c:v>848</c:v>
                </c:pt>
                <c:pt idx="2038">
                  <c:v>847</c:v>
                </c:pt>
                <c:pt idx="2039">
                  <c:v>846</c:v>
                </c:pt>
                <c:pt idx="2040">
                  <c:v>840</c:v>
                </c:pt>
                <c:pt idx="2041">
                  <c:v>841</c:v>
                </c:pt>
                <c:pt idx="2042">
                  <c:v>837</c:v>
                </c:pt>
                <c:pt idx="2043">
                  <c:v>845</c:v>
                </c:pt>
                <c:pt idx="2044">
                  <c:v>850</c:v>
                </c:pt>
                <c:pt idx="2045">
                  <c:v>850</c:v>
                </c:pt>
                <c:pt idx="2046">
                  <c:v>847</c:v>
                </c:pt>
                <c:pt idx="2047">
                  <c:v>848</c:v>
                </c:pt>
                <c:pt idx="2048">
                  <c:v>852</c:v>
                </c:pt>
                <c:pt idx="2049">
                  <c:v>855</c:v>
                </c:pt>
                <c:pt idx="2050">
                  <c:v>852</c:v>
                </c:pt>
                <c:pt idx="2051">
                  <c:v>838</c:v>
                </c:pt>
                <c:pt idx="2052">
                  <c:v>847</c:v>
                </c:pt>
                <c:pt idx="2058">
                  <c:v>855</c:v>
                </c:pt>
                <c:pt idx="2059">
                  <c:v>848</c:v>
                </c:pt>
                <c:pt idx="2060">
                  <c:v>846</c:v>
                </c:pt>
                <c:pt idx="2061">
                  <c:v>844</c:v>
                </c:pt>
                <c:pt idx="2062">
                  <c:v>845</c:v>
                </c:pt>
                <c:pt idx="2063">
                  <c:v>850</c:v>
                </c:pt>
                <c:pt idx="2064">
                  <c:v>858</c:v>
                </c:pt>
                <c:pt idx="2065">
                  <c:v>856</c:v>
                </c:pt>
                <c:pt idx="2066">
                  <c:v>856</c:v>
                </c:pt>
              </c:numCache>
            </c:numRef>
          </c:val>
          <c:smooth val="0"/>
          <c:extLst>
            <c:ext xmlns:c16="http://schemas.microsoft.com/office/drawing/2014/chart" uri="{C3380CC4-5D6E-409C-BE32-E72D297353CC}">
              <c16:uniqueId val="{00000000-C385-4074-B4B9-F456576FAF9F}"/>
            </c:ext>
          </c:extLst>
        </c:ser>
        <c:ser>
          <c:idx val="1"/>
          <c:order val="1"/>
          <c:tx>
            <c:strRef>
              <c:f>Sheet1!$C$24</c:f>
              <c:strCache>
                <c:ptCount val="1"/>
                <c:pt idx="0">
                  <c:v>PTA价格</c:v>
                </c:pt>
              </c:strCache>
            </c:strRef>
          </c:tx>
          <c:spPr>
            <a:ln w="31750" cap="rnd" cmpd="sng" algn="ctr">
              <a:solidFill>
                <a:schemeClr val="accent5"/>
              </a:solidFill>
              <a:prstDash val="solid"/>
              <a:round/>
            </a:ln>
            <a:effectLst/>
          </c:spPr>
          <c:marker>
            <c:symbol val="none"/>
          </c:marker>
          <c:cat>
            <c:numRef>
              <c:f>Sheet1!$A$25:$A$2091</c:f>
              <c:numCache>
                <c:formatCode>yyyy\-mm\-dd;@</c:formatCode>
                <c:ptCount val="2067"/>
                <c:pt idx="0">
                  <c:v>40178</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40229</c:v>
                </c:pt>
                <c:pt idx="37">
                  <c:v>40230</c:v>
                </c:pt>
                <c:pt idx="38">
                  <c:v>40231</c:v>
                </c:pt>
                <c:pt idx="39">
                  <c:v>40232</c:v>
                </c:pt>
                <c:pt idx="40">
                  <c:v>40233</c:v>
                </c:pt>
                <c:pt idx="41">
                  <c:v>40234</c:v>
                </c:pt>
                <c:pt idx="42">
                  <c:v>40235</c:v>
                </c:pt>
                <c:pt idx="43">
                  <c:v>40238</c:v>
                </c:pt>
                <c:pt idx="44">
                  <c:v>40239</c:v>
                </c:pt>
                <c:pt idx="45">
                  <c:v>40240</c:v>
                </c:pt>
                <c:pt idx="46">
                  <c:v>40241</c:v>
                </c:pt>
                <c:pt idx="47">
                  <c:v>40242</c:v>
                </c:pt>
                <c:pt idx="48">
                  <c:v>40245</c:v>
                </c:pt>
                <c:pt idx="49">
                  <c:v>40246</c:v>
                </c:pt>
                <c:pt idx="50">
                  <c:v>40247</c:v>
                </c:pt>
                <c:pt idx="51">
                  <c:v>40248</c:v>
                </c:pt>
                <c:pt idx="52">
                  <c:v>40249</c:v>
                </c:pt>
                <c:pt idx="53">
                  <c:v>40252</c:v>
                </c:pt>
                <c:pt idx="54">
                  <c:v>40253</c:v>
                </c:pt>
                <c:pt idx="55">
                  <c:v>40254</c:v>
                </c:pt>
                <c:pt idx="56">
                  <c:v>40255</c:v>
                </c:pt>
                <c:pt idx="57">
                  <c:v>40256</c:v>
                </c:pt>
                <c:pt idx="58">
                  <c:v>40259</c:v>
                </c:pt>
                <c:pt idx="59">
                  <c:v>40260</c:v>
                </c:pt>
                <c:pt idx="60">
                  <c:v>40261</c:v>
                </c:pt>
                <c:pt idx="61">
                  <c:v>40262</c:v>
                </c:pt>
                <c:pt idx="62">
                  <c:v>40263</c:v>
                </c:pt>
                <c:pt idx="63">
                  <c:v>40266</c:v>
                </c:pt>
                <c:pt idx="64">
                  <c:v>40267</c:v>
                </c:pt>
                <c:pt idx="65">
                  <c:v>40268</c:v>
                </c:pt>
                <c:pt idx="66">
                  <c:v>40269</c:v>
                </c:pt>
                <c:pt idx="67">
                  <c:v>40270</c:v>
                </c:pt>
                <c:pt idx="68">
                  <c:v>40274</c:v>
                </c:pt>
                <c:pt idx="69">
                  <c:v>40275</c:v>
                </c:pt>
                <c:pt idx="70">
                  <c:v>40276</c:v>
                </c:pt>
                <c:pt idx="71">
                  <c:v>40277</c:v>
                </c:pt>
                <c:pt idx="72">
                  <c:v>40280</c:v>
                </c:pt>
                <c:pt idx="73">
                  <c:v>40281</c:v>
                </c:pt>
                <c:pt idx="74">
                  <c:v>40282</c:v>
                </c:pt>
                <c:pt idx="75">
                  <c:v>40283</c:v>
                </c:pt>
                <c:pt idx="76">
                  <c:v>40284</c:v>
                </c:pt>
                <c:pt idx="77">
                  <c:v>40287</c:v>
                </c:pt>
                <c:pt idx="78">
                  <c:v>40288</c:v>
                </c:pt>
                <c:pt idx="79">
                  <c:v>40289</c:v>
                </c:pt>
                <c:pt idx="80">
                  <c:v>40290</c:v>
                </c:pt>
                <c:pt idx="81">
                  <c:v>40291</c:v>
                </c:pt>
                <c:pt idx="82">
                  <c:v>40294</c:v>
                </c:pt>
                <c:pt idx="83">
                  <c:v>40295</c:v>
                </c:pt>
                <c:pt idx="84">
                  <c:v>40296</c:v>
                </c:pt>
                <c:pt idx="85">
                  <c:v>40297</c:v>
                </c:pt>
                <c:pt idx="86">
                  <c:v>40298</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40341</c:v>
                </c:pt>
                <c:pt idx="117">
                  <c:v>40342</c:v>
                </c:pt>
                <c:pt idx="118">
                  <c:v>40343</c:v>
                </c:pt>
                <c:pt idx="119">
                  <c:v>40344</c:v>
                </c:pt>
                <c:pt idx="120">
                  <c:v>40345</c:v>
                </c:pt>
                <c:pt idx="121">
                  <c:v>40346</c:v>
                </c:pt>
                <c:pt idx="122">
                  <c:v>40347</c:v>
                </c:pt>
                <c:pt idx="123">
                  <c:v>40350</c:v>
                </c:pt>
                <c:pt idx="124">
                  <c:v>40351</c:v>
                </c:pt>
                <c:pt idx="125">
                  <c:v>40352</c:v>
                </c:pt>
                <c:pt idx="126">
                  <c:v>40353</c:v>
                </c:pt>
                <c:pt idx="127">
                  <c:v>40354</c:v>
                </c:pt>
                <c:pt idx="128">
                  <c:v>40357</c:v>
                </c:pt>
                <c:pt idx="129">
                  <c:v>40358</c:v>
                </c:pt>
                <c:pt idx="130">
                  <c:v>40359</c:v>
                </c:pt>
                <c:pt idx="131">
                  <c:v>40360</c:v>
                </c:pt>
                <c:pt idx="132">
                  <c:v>40361</c:v>
                </c:pt>
                <c:pt idx="133">
                  <c:v>40364</c:v>
                </c:pt>
                <c:pt idx="134">
                  <c:v>40365</c:v>
                </c:pt>
                <c:pt idx="135">
                  <c:v>40366</c:v>
                </c:pt>
                <c:pt idx="136">
                  <c:v>40367</c:v>
                </c:pt>
                <c:pt idx="137">
                  <c:v>40368</c:v>
                </c:pt>
                <c:pt idx="138">
                  <c:v>40371</c:v>
                </c:pt>
                <c:pt idx="139">
                  <c:v>40372</c:v>
                </c:pt>
                <c:pt idx="140">
                  <c:v>40373</c:v>
                </c:pt>
                <c:pt idx="141">
                  <c:v>40374</c:v>
                </c:pt>
                <c:pt idx="142">
                  <c:v>40375</c:v>
                </c:pt>
                <c:pt idx="143">
                  <c:v>40378</c:v>
                </c:pt>
                <c:pt idx="144">
                  <c:v>40379</c:v>
                </c:pt>
                <c:pt idx="145">
                  <c:v>40380</c:v>
                </c:pt>
                <c:pt idx="146">
                  <c:v>40381</c:v>
                </c:pt>
                <c:pt idx="147">
                  <c:v>40382</c:v>
                </c:pt>
                <c:pt idx="148">
                  <c:v>40385</c:v>
                </c:pt>
                <c:pt idx="149">
                  <c:v>40386</c:v>
                </c:pt>
                <c:pt idx="150">
                  <c:v>40387</c:v>
                </c:pt>
                <c:pt idx="151">
                  <c:v>40388</c:v>
                </c:pt>
                <c:pt idx="152">
                  <c:v>40389</c:v>
                </c:pt>
                <c:pt idx="153">
                  <c:v>40392</c:v>
                </c:pt>
                <c:pt idx="154">
                  <c:v>40393</c:v>
                </c:pt>
                <c:pt idx="155">
                  <c:v>40394</c:v>
                </c:pt>
                <c:pt idx="156">
                  <c:v>40395</c:v>
                </c:pt>
                <c:pt idx="157">
                  <c:v>40396</c:v>
                </c:pt>
                <c:pt idx="158">
                  <c:v>40399</c:v>
                </c:pt>
                <c:pt idx="159">
                  <c:v>40400</c:v>
                </c:pt>
                <c:pt idx="160">
                  <c:v>40401</c:v>
                </c:pt>
                <c:pt idx="161">
                  <c:v>40402</c:v>
                </c:pt>
                <c:pt idx="162">
                  <c:v>40403</c:v>
                </c:pt>
                <c:pt idx="163">
                  <c:v>40406</c:v>
                </c:pt>
                <c:pt idx="164">
                  <c:v>40407</c:v>
                </c:pt>
                <c:pt idx="165">
                  <c:v>40408</c:v>
                </c:pt>
                <c:pt idx="166">
                  <c:v>40409</c:v>
                </c:pt>
                <c:pt idx="167">
                  <c:v>40410</c:v>
                </c:pt>
                <c:pt idx="168">
                  <c:v>40413</c:v>
                </c:pt>
                <c:pt idx="169">
                  <c:v>40414</c:v>
                </c:pt>
                <c:pt idx="170">
                  <c:v>40415</c:v>
                </c:pt>
                <c:pt idx="171">
                  <c:v>40416</c:v>
                </c:pt>
                <c:pt idx="172">
                  <c:v>40417</c:v>
                </c:pt>
                <c:pt idx="173">
                  <c:v>40420</c:v>
                </c:pt>
                <c:pt idx="174">
                  <c:v>40421</c:v>
                </c:pt>
                <c:pt idx="175">
                  <c:v>40422</c:v>
                </c:pt>
                <c:pt idx="176">
                  <c:v>40423</c:v>
                </c:pt>
                <c:pt idx="177">
                  <c:v>40424</c:v>
                </c:pt>
                <c:pt idx="178">
                  <c:v>40427</c:v>
                </c:pt>
                <c:pt idx="179">
                  <c:v>40428</c:v>
                </c:pt>
                <c:pt idx="180">
                  <c:v>40429</c:v>
                </c:pt>
                <c:pt idx="181">
                  <c:v>40430</c:v>
                </c:pt>
                <c:pt idx="182">
                  <c:v>40431</c:v>
                </c:pt>
                <c:pt idx="183">
                  <c:v>40434</c:v>
                </c:pt>
                <c:pt idx="184">
                  <c:v>40435</c:v>
                </c:pt>
                <c:pt idx="185">
                  <c:v>40436</c:v>
                </c:pt>
                <c:pt idx="186">
                  <c:v>40437</c:v>
                </c:pt>
                <c:pt idx="187">
                  <c:v>40438</c:v>
                </c:pt>
                <c:pt idx="188">
                  <c:v>40440</c:v>
                </c:pt>
                <c:pt idx="189">
                  <c:v>40441</c:v>
                </c:pt>
                <c:pt idx="190">
                  <c:v>40442</c:v>
                </c:pt>
                <c:pt idx="191">
                  <c:v>40443</c:v>
                </c:pt>
                <c:pt idx="192">
                  <c:v>40444</c:v>
                </c:pt>
                <c:pt idx="193">
                  <c:v>40445</c:v>
                </c:pt>
                <c:pt idx="194">
                  <c:v>40446</c:v>
                </c:pt>
                <c:pt idx="195">
                  <c:v>40447</c:v>
                </c:pt>
                <c:pt idx="196">
                  <c:v>40448</c:v>
                </c:pt>
                <c:pt idx="197">
                  <c:v>40449</c:v>
                </c:pt>
                <c:pt idx="198">
                  <c:v>40450</c:v>
                </c:pt>
                <c:pt idx="199">
                  <c:v>40451</c:v>
                </c:pt>
                <c:pt idx="200">
                  <c:v>40452</c:v>
                </c:pt>
                <c:pt idx="201">
                  <c:v>40455</c:v>
                </c:pt>
                <c:pt idx="202">
                  <c:v>40456</c:v>
                </c:pt>
                <c:pt idx="203">
                  <c:v>40457</c:v>
                </c:pt>
                <c:pt idx="204">
                  <c:v>40458</c:v>
                </c:pt>
                <c:pt idx="205">
                  <c:v>40459</c:v>
                </c:pt>
                <c:pt idx="206">
                  <c:v>40460</c:v>
                </c:pt>
                <c:pt idx="207">
                  <c:v>40462</c:v>
                </c:pt>
                <c:pt idx="208">
                  <c:v>40463</c:v>
                </c:pt>
                <c:pt idx="209">
                  <c:v>40464</c:v>
                </c:pt>
                <c:pt idx="210">
                  <c:v>40465</c:v>
                </c:pt>
                <c:pt idx="211">
                  <c:v>40466</c:v>
                </c:pt>
                <c:pt idx="212">
                  <c:v>40469</c:v>
                </c:pt>
                <c:pt idx="213">
                  <c:v>40470</c:v>
                </c:pt>
                <c:pt idx="214">
                  <c:v>40471</c:v>
                </c:pt>
                <c:pt idx="215">
                  <c:v>40472</c:v>
                </c:pt>
                <c:pt idx="216">
                  <c:v>40473</c:v>
                </c:pt>
                <c:pt idx="217">
                  <c:v>40476</c:v>
                </c:pt>
                <c:pt idx="218">
                  <c:v>40477</c:v>
                </c:pt>
                <c:pt idx="219">
                  <c:v>40478</c:v>
                </c:pt>
                <c:pt idx="220">
                  <c:v>40479</c:v>
                </c:pt>
                <c:pt idx="221">
                  <c:v>40480</c:v>
                </c:pt>
                <c:pt idx="222">
                  <c:v>40483</c:v>
                </c:pt>
                <c:pt idx="223">
                  <c:v>40484</c:v>
                </c:pt>
                <c:pt idx="224">
                  <c:v>40485</c:v>
                </c:pt>
                <c:pt idx="225">
                  <c:v>40486</c:v>
                </c:pt>
                <c:pt idx="226">
                  <c:v>40487</c:v>
                </c:pt>
                <c:pt idx="227">
                  <c:v>40490</c:v>
                </c:pt>
                <c:pt idx="228">
                  <c:v>40491</c:v>
                </c:pt>
                <c:pt idx="229">
                  <c:v>40492</c:v>
                </c:pt>
                <c:pt idx="230">
                  <c:v>40493</c:v>
                </c:pt>
                <c:pt idx="231">
                  <c:v>40494</c:v>
                </c:pt>
                <c:pt idx="232">
                  <c:v>40497</c:v>
                </c:pt>
                <c:pt idx="233">
                  <c:v>40498</c:v>
                </c:pt>
                <c:pt idx="234">
                  <c:v>40499</c:v>
                </c:pt>
                <c:pt idx="235">
                  <c:v>40500</c:v>
                </c:pt>
                <c:pt idx="236">
                  <c:v>40501</c:v>
                </c:pt>
                <c:pt idx="237">
                  <c:v>40504</c:v>
                </c:pt>
                <c:pt idx="238">
                  <c:v>40505</c:v>
                </c:pt>
                <c:pt idx="239">
                  <c:v>40506</c:v>
                </c:pt>
                <c:pt idx="240">
                  <c:v>40507</c:v>
                </c:pt>
                <c:pt idx="241">
                  <c:v>40508</c:v>
                </c:pt>
                <c:pt idx="242">
                  <c:v>40511</c:v>
                </c:pt>
                <c:pt idx="243">
                  <c:v>40512</c:v>
                </c:pt>
                <c:pt idx="244">
                  <c:v>40513</c:v>
                </c:pt>
                <c:pt idx="245">
                  <c:v>40514</c:v>
                </c:pt>
                <c:pt idx="246">
                  <c:v>40515</c:v>
                </c:pt>
                <c:pt idx="247">
                  <c:v>40518</c:v>
                </c:pt>
                <c:pt idx="248">
                  <c:v>40519</c:v>
                </c:pt>
                <c:pt idx="249">
                  <c:v>40520</c:v>
                </c:pt>
                <c:pt idx="250">
                  <c:v>40521</c:v>
                </c:pt>
                <c:pt idx="251">
                  <c:v>40522</c:v>
                </c:pt>
                <c:pt idx="252">
                  <c:v>40525</c:v>
                </c:pt>
                <c:pt idx="253">
                  <c:v>40526</c:v>
                </c:pt>
                <c:pt idx="254">
                  <c:v>40527</c:v>
                </c:pt>
                <c:pt idx="255">
                  <c:v>40528</c:v>
                </c:pt>
                <c:pt idx="256">
                  <c:v>40529</c:v>
                </c:pt>
                <c:pt idx="257">
                  <c:v>40532</c:v>
                </c:pt>
                <c:pt idx="258">
                  <c:v>40533</c:v>
                </c:pt>
                <c:pt idx="259">
                  <c:v>40534</c:v>
                </c:pt>
                <c:pt idx="260">
                  <c:v>40535</c:v>
                </c:pt>
                <c:pt idx="261">
                  <c:v>40536</c:v>
                </c:pt>
                <c:pt idx="262">
                  <c:v>40539</c:v>
                </c:pt>
                <c:pt idx="263">
                  <c:v>40540</c:v>
                </c:pt>
                <c:pt idx="264">
                  <c:v>40541</c:v>
                </c:pt>
                <c:pt idx="265">
                  <c:v>40542</c:v>
                </c:pt>
                <c:pt idx="266">
                  <c:v>40543</c:v>
                </c:pt>
                <c:pt idx="267">
                  <c:v>40547</c:v>
                </c:pt>
                <c:pt idx="268">
                  <c:v>40548</c:v>
                </c:pt>
                <c:pt idx="269">
                  <c:v>40549</c:v>
                </c:pt>
                <c:pt idx="270">
                  <c:v>40550</c:v>
                </c:pt>
                <c:pt idx="271">
                  <c:v>40553</c:v>
                </c:pt>
                <c:pt idx="272">
                  <c:v>40554</c:v>
                </c:pt>
                <c:pt idx="273">
                  <c:v>40555</c:v>
                </c:pt>
                <c:pt idx="274">
                  <c:v>40556</c:v>
                </c:pt>
                <c:pt idx="275">
                  <c:v>40557</c:v>
                </c:pt>
                <c:pt idx="276">
                  <c:v>40560</c:v>
                </c:pt>
                <c:pt idx="277">
                  <c:v>40561</c:v>
                </c:pt>
                <c:pt idx="278">
                  <c:v>40562</c:v>
                </c:pt>
                <c:pt idx="279">
                  <c:v>40563</c:v>
                </c:pt>
                <c:pt idx="280">
                  <c:v>40564</c:v>
                </c:pt>
                <c:pt idx="281">
                  <c:v>40567</c:v>
                </c:pt>
                <c:pt idx="282">
                  <c:v>40568</c:v>
                </c:pt>
                <c:pt idx="283">
                  <c:v>40569</c:v>
                </c:pt>
                <c:pt idx="284">
                  <c:v>40570</c:v>
                </c:pt>
                <c:pt idx="285">
                  <c:v>40571</c:v>
                </c:pt>
                <c:pt idx="286">
                  <c:v>40573</c:v>
                </c:pt>
                <c:pt idx="287">
                  <c:v>40574</c:v>
                </c:pt>
                <c:pt idx="288">
                  <c:v>40575</c:v>
                </c:pt>
                <c:pt idx="289">
                  <c:v>40576</c:v>
                </c:pt>
                <c:pt idx="290">
                  <c:v>40577</c:v>
                </c:pt>
                <c:pt idx="291">
                  <c:v>40578</c:v>
                </c:pt>
                <c:pt idx="292">
                  <c:v>40581</c:v>
                </c:pt>
                <c:pt idx="293">
                  <c:v>40582</c:v>
                </c:pt>
                <c:pt idx="294">
                  <c:v>40583</c:v>
                </c:pt>
                <c:pt idx="295">
                  <c:v>40584</c:v>
                </c:pt>
                <c:pt idx="296">
                  <c:v>40585</c:v>
                </c:pt>
                <c:pt idx="297">
                  <c:v>40586</c:v>
                </c:pt>
                <c:pt idx="298">
                  <c:v>40588</c:v>
                </c:pt>
                <c:pt idx="299">
                  <c:v>40589</c:v>
                </c:pt>
                <c:pt idx="300">
                  <c:v>40590</c:v>
                </c:pt>
                <c:pt idx="301">
                  <c:v>40591</c:v>
                </c:pt>
                <c:pt idx="302">
                  <c:v>40592</c:v>
                </c:pt>
                <c:pt idx="303">
                  <c:v>40595</c:v>
                </c:pt>
                <c:pt idx="304">
                  <c:v>40596</c:v>
                </c:pt>
                <c:pt idx="305">
                  <c:v>40597</c:v>
                </c:pt>
                <c:pt idx="306">
                  <c:v>40598</c:v>
                </c:pt>
                <c:pt idx="307">
                  <c:v>40599</c:v>
                </c:pt>
                <c:pt idx="308">
                  <c:v>40602</c:v>
                </c:pt>
                <c:pt idx="309">
                  <c:v>40603</c:v>
                </c:pt>
                <c:pt idx="310">
                  <c:v>40604</c:v>
                </c:pt>
                <c:pt idx="311">
                  <c:v>40605</c:v>
                </c:pt>
                <c:pt idx="312">
                  <c:v>40606</c:v>
                </c:pt>
                <c:pt idx="313">
                  <c:v>40609</c:v>
                </c:pt>
                <c:pt idx="314">
                  <c:v>40610</c:v>
                </c:pt>
                <c:pt idx="315">
                  <c:v>40611</c:v>
                </c:pt>
                <c:pt idx="316">
                  <c:v>40612</c:v>
                </c:pt>
                <c:pt idx="317">
                  <c:v>40613</c:v>
                </c:pt>
                <c:pt idx="318">
                  <c:v>40616</c:v>
                </c:pt>
                <c:pt idx="319">
                  <c:v>40617</c:v>
                </c:pt>
                <c:pt idx="320">
                  <c:v>40618</c:v>
                </c:pt>
                <c:pt idx="321">
                  <c:v>40619</c:v>
                </c:pt>
                <c:pt idx="322">
                  <c:v>40620</c:v>
                </c:pt>
                <c:pt idx="323">
                  <c:v>40623</c:v>
                </c:pt>
                <c:pt idx="324">
                  <c:v>40624</c:v>
                </c:pt>
                <c:pt idx="325">
                  <c:v>40625</c:v>
                </c:pt>
                <c:pt idx="326">
                  <c:v>40626</c:v>
                </c:pt>
                <c:pt idx="327">
                  <c:v>40627</c:v>
                </c:pt>
                <c:pt idx="328">
                  <c:v>40630</c:v>
                </c:pt>
                <c:pt idx="329">
                  <c:v>40631</c:v>
                </c:pt>
                <c:pt idx="330">
                  <c:v>40632</c:v>
                </c:pt>
                <c:pt idx="331">
                  <c:v>40633</c:v>
                </c:pt>
                <c:pt idx="332">
                  <c:v>40634</c:v>
                </c:pt>
                <c:pt idx="333">
                  <c:v>40635</c:v>
                </c:pt>
                <c:pt idx="334">
                  <c:v>40637</c:v>
                </c:pt>
                <c:pt idx="335">
                  <c:v>40638</c:v>
                </c:pt>
                <c:pt idx="336">
                  <c:v>40639</c:v>
                </c:pt>
                <c:pt idx="337">
                  <c:v>40640</c:v>
                </c:pt>
                <c:pt idx="338">
                  <c:v>40641</c:v>
                </c:pt>
                <c:pt idx="339">
                  <c:v>40644</c:v>
                </c:pt>
                <c:pt idx="340">
                  <c:v>40645</c:v>
                </c:pt>
                <c:pt idx="341">
                  <c:v>40646</c:v>
                </c:pt>
                <c:pt idx="342">
                  <c:v>40647</c:v>
                </c:pt>
                <c:pt idx="343">
                  <c:v>40648</c:v>
                </c:pt>
                <c:pt idx="344">
                  <c:v>40651</c:v>
                </c:pt>
                <c:pt idx="345">
                  <c:v>40652</c:v>
                </c:pt>
                <c:pt idx="346">
                  <c:v>40653</c:v>
                </c:pt>
                <c:pt idx="347">
                  <c:v>40654</c:v>
                </c:pt>
                <c:pt idx="348">
                  <c:v>40655</c:v>
                </c:pt>
                <c:pt idx="349">
                  <c:v>40658</c:v>
                </c:pt>
                <c:pt idx="350">
                  <c:v>40659</c:v>
                </c:pt>
                <c:pt idx="351">
                  <c:v>40660</c:v>
                </c:pt>
                <c:pt idx="352">
                  <c:v>40661</c:v>
                </c:pt>
                <c:pt idx="353">
                  <c:v>40662</c:v>
                </c:pt>
                <c:pt idx="354">
                  <c:v>40666</c:v>
                </c:pt>
                <c:pt idx="355">
                  <c:v>40667</c:v>
                </c:pt>
                <c:pt idx="356">
                  <c:v>40668</c:v>
                </c:pt>
                <c:pt idx="357">
                  <c:v>40669</c:v>
                </c:pt>
                <c:pt idx="358">
                  <c:v>40672</c:v>
                </c:pt>
                <c:pt idx="359">
                  <c:v>40673</c:v>
                </c:pt>
                <c:pt idx="360">
                  <c:v>40674</c:v>
                </c:pt>
                <c:pt idx="361">
                  <c:v>40675</c:v>
                </c:pt>
                <c:pt idx="362">
                  <c:v>40676</c:v>
                </c:pt>
                <c:pt idx="363">
                  <c:v>40679</c:v>
                </c:pt>
                <c:pt idx="364">
                  <c:v>40680</c:v>
                </c:pt>
                <c:pt idx="365">
                  <c:v>40681</c:v>
                </c:pt>
                <c:pt idx="366">
                  <c:v>40682</c:v>
                </c:pt>
                <c:pt idx="367">
                  <c:v>40683</c:v>
                </c:pt>
                <c:pt idx="368">
                  <c:v>40686</c:v>
                </c:pt>
                <c:pt idx="369">
                  <c:v>40687</c:v>
                </c:pt>
                <c:pt idx="370">
                  <c:v>40688</c:v>
                </c:pt>
                <c:pt idx="371">
                  <c:v>40689</c:v>
                </c:pt>
                <c:pt idx="372">
                  <c:v>40690</c:v>
                </c:pt>
                <c:pt idx="373">
                  <c:v>40693</c:v>
                </c:pt>
                <c:pt idx="374">
                  <c:v>40694</c:v>
                </c:pt>
                <c:pt idx="375">
                  <c:v>40695</c:v>
                </c:pt>
                <c:pt idx="376">
                  <c:v>40696</c:v>
                </c:pt>
                <c:pt idx="377">
                  <c:v>40697</c:v>
                </c:pt>
                <c:pt idx="378">
                  <c:v>40700</c:v>
                </c:pt>
                <c:pt idx="379">
                  <c:v>40701</c:v>
                </c:pt>
                <c:pt idx="380">
                  <c:v>40702</c:v>
                </c:pt>
                <c:pt idx="381">
                  <c:v>40703</c:v>
                </c:pt>
                <c:pt idx="382">
                  <c:v>40704</c:v>
                </c:pt>
                <c:pt idx="383">
                  <c:v>40707</c:v>
                </c:pt>
                <c:pt idx="384">
                  <c:v>40708</c:v>
                </c:pt>
                <c:pt idx="385">
                  <c:v>40709</c:v>
                </c:pt>
                <c:pt idx="386">
                  <c:v>40710</c:v>
                </c:pt>
                <c:pt idx="387">
                  <c:v>40711</c:v>
                </c:pt>
                <c:pt idx="388">
                  <c:v>40714</c:v>
                </c:pt>
                <c:pt idx="389">
                  <c:v>40715</c:v>
                </c:pt>
                <c:pt idx="390">
                  <c:v>40716</c:v>
                </c:pt>
                <c:pt idx="391">
                  <c:v>40717</c:v>
                </c:pt>
                <c:pt idx="392">
                  <c:v>40718</c:v>
                </c:pt>
                <c:pt idx="393">
                  <c:v>40721</c:v>
                </c:pt>
                <c:pt idx="394">
                  <c:v>40722</c:v>
                </c:pt>
                <c:pt idx="395">
                  <c:v>40723</c:v>
                </c:pt>
                <c:pt idx="396">
                  <c:v>40724</c:v>
                </c:pt>
                <c:pt idx="397">
                  <c:v>40725</c:v>
                </c:pt>
                <c:pt idx="398">
                  <c:v>40728</c:v>
                </c:pt>
                <c:pt idx="399">
                  <c:v>40729</c:v>
                </c:pt>
                <c:pt idx="400">
                  <c:v>40730</c:v>
                </c:pt>
                <c:pt idx="401">
                  <c:v>40731</c:v>
                </c:pt>
                <c:pt idx="402">
                  <c:v>40732</c:v>
                </c:pt>
                <c:pt idx="403">
                  <c:v>40735</c:v>
                </c:pt>
                <c:pt idx="404">
                  <c:v>40736</c:v>
                </c:pt>
                <c:pt idx="405">
                  <c:v>40737</c:v>
                </c:pt>
                <c:pt idx="406">
                  <c:v>40738</c:v>
                </c:pt>
                <c:pt idx="407">
                  <c:v>40739</c:v>
                </c:pt>
                <c:pt idx="408">
                  <c:v>40742</c:v>
                </c:pt>
                <c:pt idx="409">
                  <c:v>40743</c:v>
                </c:pt>
                <c:pt idx="410">
                  <c:v>40744</c:v>
                </c:pt>
                <c:pt idx="411">
                  <c:v>40745</c:v>
                </c:pt>
                <c:pt idx="412">
                  <c:v>40746</c:v>
                </c:pt>
                <c:pt idx="413">
                  <c:v>40749</c:v>
                </c:pt>
                <c:pt idx="414">
                  <c:v>40750</c:v>
                </c:pt>
                <c:pt idx="415">
                  <c:v>40751</c:v>
                </c:pt>
                <c:pt idx="416">
                  <c:v>40752</c:v>
                </c:pt>
                <c:pt idx="417">
                  <c:v>40753</c:v>
                </c:pt>
                <c:pt idx="418">
                  <c:v>40756</c:v>
                </c:pt>
                <c:pt idx="419">
                  <c:v>40757</c:v>
                </c:pt>
                <c:pt idx="420">
                  <c:v>40758</c:v>
                </c:pt>
                <c:pt idx="421">
                  <c:v>40759</c:v>
                </c:pt>
                <c:pt idx="422">
                  <c:v>40760</c:v>
                </c:pt>
                <c:pt idx="423">
                  <c:v>40763</c:v>
                </c:pt>
                <c:pt idx="424">
                  <c:v>40764</c:v>
                </c:pt>
                <c:pt idx="425">
                  <c:v>40765</c:v>
                </c:pt>
                <c:pt idx="426">
                  <c:v>40766</c:v>
                </c:pt>
                <c:pt idx="427">
                  <c:v>40767</c:v>
                </c:pt>
                <c:pt idx="428">
                  <c:v>40770</c:v>
                </c:pt>
                <c:pt idx="429">
                  <c:v>40771</c:v>
                </c:pt>
                <c:pt idx="430">
                  <c:v>40772</c:v>
                </c:pt>
                <c:pt idx="431">
                  <c:v>40773</c:v>
                </c:pt>
                <c:pt idx="432">
                  <c:v>40774</c:v>
                </c:pt>
                <c:pt idx="433">
                  <c:v>40777</c:v>
                </c:pt>
                <c:pt idx="434">
                  <c:v>40778</c:v>
                </c:pt>
                <c:pt idx="435">
                  <c:v>40779</c:v>
                </c:pt>
                <c:pt idx="436">
                  <c:v>40780</c:v>
                </c:pt>
                <c:pt idx="437">
                  <c:v>40781</c:v>
                </c:pt>
                <c:pt idx="438">
                  <c:v>40784</c:v>
                </c:pt>
                <c:pt idx="439">
                  <c:v>40785</c:v>
                </c:pt>
                <c:pt idx="440">
                  <c:v>40786</c:v>
                </c:pt>
                <c:pt idx="441">
                  <c:v>40787</c:v>
                </c:pt>
                <c:pt idx="442">
                  <c:v>40788</c:v>
                </c:pt>
                <c:pt idx="443">
                  <c:v>40791</c:v>
                </c:pt>
                <c:pt idx="444">
                  <c:v>40792</c:v>
                </c:pt>
                <c:pt idx="445">
                  <c:v>40793</c:v>
                </c:pt>
                <c:pt idx="446">
                  <c:v>40794</c:v>
                </c:pt>
                <c:pt idx="447">
                  <c:v>40795</c:v>
                </c:pt>
                <c:pt idx="448">
                  <c:v>40798</c:v>
                </c:pt>
                <c:pt idx="449">
                  <c:v>40799</c:v>
                </c:pt>
                <c:pt idx="450">
                  <c:v>40800</c:v>
                </c:pt>
                <c:pt idx="451">
                  <c:v>40801</c:v>
                </c:pt>
                <c:pt idx="452">
                  <c:v>40802</c:v>
                </c:pt>
                <c:pt idx="453">
                  <c:v>40805</c:v>
                </c:pt>
                <c:pt idx="454">
                  <c:v>40806</c:v>
                </c:pt>
                <c:pt idx="455">
                  <c:v>40807</c:v>
                </c:pt>
                <c:pt idx="456">
                  <c:v>40808</c:v>
                </c:pt>
                <c:pt idx="457">
                  <c:v>40809</c:v>
                </c:pt>
                <c:pt idx="458">
                  <c:v>40812</c:v>
                </c:pt>
                <c:pt idx="459">
                  <c:v>40813</c:v>
                </c:pt>
                <c:pt idx="460">
                  <c:v>40814</c:v>
                </c:pt>
                <c:pt idx="461">
                  <c:v>40815</c:v>
                </c:pt>
                <c:pt idx="462">
                  <c:v>40816</c:v>
                </c:pt>
                <c:pt idx="463">
                  <c:v>40819</c:v>
                </c:pt>
                <c:pt idx="464">
                  <c:v>40820</c:v>
                </c:pt>
                <c:pt idx="465">
                  <c:v>40821</c:v>
                </c:pt>
                <c:pt idx="466">
                  <c:v>40822</c:v>
                </c:pt>
                <c:pt idx="467">
                  <c:v>40823</c:v>
                </c:pt>
                <c:pt idx="468">
                  <c:v>40824</c:v>
                </c:pt>
                <c:pt idx="469">
                  <c:v>40825</c:v>
                </c:pt>
                <c:pt idx="470">
                  <c:v>40826</c:v>
                </c:pt>
                <c:pt idx="471">
                  <c:v>40827</c:v>
                </c:pt>
                <c:pt idx="472">
                  <c:v>40828</c:v>
                </c:pt>
                <c:pt idx="473">
                  <c:v>40829</c:v>
                </c:pt>
                <c:pt idx="474">
                  <c:v>40830</c:v>
                </c:pt>
                <c:pt idx="475">
                  <c:v>40833</c:v>
                </c:pt>
                <c:pt idx="476">
                  <c:v>40834</c:v>
                </c:pt>
                <c:pt idx="477">
                  <c:v>40835</c:v>
                </c:pt>
                <c:pt idx="478">
                  <c:v>40836</c:v>
                </c:pt>
                <c:pt idx="479">
                  <c:v>40837</c:v>
                </c:pt>
                <c:pt idx="480">
                  <c:v>40840</c:v>
                </c:pt>
                <c:pt idx="481">
                  <c:v>40841</c:v>
                </c:pt>
                <c:pt idx="482">
                  <c:v>40842</c:v>
                </c:pt>
                <c:pt idx="483">
                  <c:v>40843</c:v>
                </c:pt>
                <c:pt idx="484">
                  <c:v>40844</c:v>
                </c:pt>
                <c:pt idx="485">
                  <c:v>40847</c:v>
                </c:pt>
                <c:pt idx="486">
                  <c:v>40848</c:v>
                </c:pt>
                <c:pt idx="487">
                  <c:v>40849</c:v>
                </c:pt>
                <c:pt idx="488">
                  <c:v>40850</c:v>
                </c:pt>
                <c:pt idx="489">
                  <c:v>40851</c:v>
                </c:pt>
                <c:pt idx="490">
                  <c:v>40854</c:v>
                </c:pt>
                <c:pt idx="491">
                  <c:v>40855</c:v>
                </c:pt>
                <c:pt idx="492">
                  <c:v>40856</c:v>
                </c:pt>
                <c:pt idx="493">
                  <c:v>40857</c:v>
                </c:pt>
                <c:pt idx="494">
                  <c:v>40858</c:v>
                </c:pt>
                <c:pt idx="495">
                  <c:v>40861</c:v>
                </c:pt>
                <c:pt idx="496">
                  <c:v>40862</c:v>
                </c:pt>
                <c:pt idx="497">
                  <c:v>40863</c:v>
                </c:pt>
                <c:pt idx="498">
                  <c:v>40864</c:v>
                </c:pt>
                <c:pt idx="499">
                  <c:v>40865</c:v>
                </c:pt>
                <c:pt idx="500">
                  <c:v>40868</c:v>
                </c:pt>
                <c:pt idx="501">
                  <c:v>40869</c:v>
                </c:pt>
                <c:pt idx="502">
                  <c:v>40870</c:v>
                </c:pt>
                <c:pt idx="503">
                  <c:v>40871</c:v>
                </c:pt>
                <c:pt idx="504">
                  <c:v>40872</c:v>
                </c:pt>
                <c:pt idx="505">
                  <c:v>40875</c:v>
                </c:pt>
                <c:pt idx="506">
                  <c:v>40876</c:v>
                </c:pt>
                <c:pt idx="507">
                  <c:v>40877</c:v>
                </c:pt>
                <c:pt idx="508">
                  <c:v>40878</c:v>
                </c:pt>
                <c:pt idx="509">
                  <c:v>40879</c:v>
                </c:pt>
                <c:pt idx="510">
                  <c:v>40882</c:v>
                </c:pt>
                <c:pt idx="511">
                  <c:v>40883</c:v>
                </c:pt>
                <c:pt idx="512">
                  <c:v>40884</c:v>
                </c:pt>
                <c:pt idx="513">
                  <c:v>40885</c:v>
                </c:pt>
                <c:pt idx="514">
                  <c:v>40886</c:v>
                </c:pt>
                <c:pt idx="515">
                  <c:v>40889</c:v>
                </c:pt>
                <c:pt idx="516">
                  <c:v>40890</c:v>
                </c:pt>
                <c:pt idx="517">
                  <c:v>40891</c:v>
                </c:pt>
                <c:pt idx="518">
                  <c:v>40892</c:v>
                </c:pt>
                <c:pt idx="519">
                  <c:v>40893</c:v>
                </c:pt>
                <c:pt idx="520">
                  <c:v>40896</c:v>
                </c:pt>
                <c:pt idx="521">
                  <c:v>40897</c:v>
                </c:pt>
                <c:pt idx="522">
                  <c:v>40898</c:v>
                </c:pt>
                <c:pt idx="523">
                  <c:v>40899</c:v>
                </c:pt>
                <c:pt idx="524">
                  <c:v>40900</c:v>
                </c:pt>
                <c:pt idx="525">
                  <c:v>40903</c:v>
                </c:pt>
                <c:pt idx="526">
                  <c:v>40904</c:v>
                </c:pt>
                <c:pt idx="527">
                  <c:v>40905</c:v>
                </c:pt>
                <c:pt idx="528">
                  <c:v>40906</c:v>
                </c:pt>
                <c:pt idx="529">
                  <c:v>40907</c:v>
                </c:pt>
                <c:pt idx="530">
                  <c:v>40908</c:v>
                </c:pt>
                <c:pt idx="531">
                  <c:v>40911</c:v>
                </c:pt>
                <c:pt idx="532">
                  <c:v>40912</c:v>
                </c:pt>
                <c:pt idx="533">
                  <c:v>40913</c:v>
                </c:pt>
                <c:pt idx="534">
                  <c:v>40914</c:v>
                </c:pt>
                <c:pt idx="535">
                  <c:v>40917</c:v>
                </c:pt>
                <c:pt idx="536">
                  <c:v>40918</c:v>
                </c:pt>
                <c:pt idx="537">
                  <c:v>40919</c:v>
                </c:pt>
                <c:pt idx="538">
                  <c:v>40920</c:v>
                </c:pt>
                <c:pt idx="539">
                  <c:v>40921</c:v>
                </c:pt>
                <c:pt idx="540">
                  <c:v>40924</c:v>
                </c:pt>
                <c:pt idx="541">
                  <c:v>40925</c:v>
                </c:pt>
                <c:pt idx="542">
                  <c:v>40926</c:v>
                </c:pt>
                <c:pt idx="543">
                  <c:v>40927</c:v>
                </c:pt>
                <c:pt idx="544">
                  <c:v>40928</c:v>
                </c:pt>
                <c:pt idx="545">
                  <c:v>40931</c:v>
                </c:pt>
                <c:pt idx="546">
                  <c:v>40932</c:v>
                </c:pt>
                <c:pt idx="547">
                  <c:v>40933</c:v>
                </c:pt>
                <c:pt idx="548">
                  <c:v>40934</c:v>
                </c:pt>
                <c:pt idx="549">
                  <c:v>40935</c:v>
                </c:pt>
                <c:pt idx="550">
                  <c:v>40937</c:v>
                </c:pt>
                <c:pt idx="551">
                  <c:v>40938</c:v>
                </c:pt>
                <c:pt idx="552">
                  <c:v>40939</c:v>
                </c:pt>
                <c:pt idx="553">
                  <c:v>40940</c:v>
                </c:pt>
                <c:pt idx="554">
                  <c:v>40941</c:v>
                </c:pt>
                <c:pt idx="555">
                  <c:v>40942</c:v>
                </c:pt>
                <c:pt idx="556">
                  <c:v>40945</c:v>
                </c:pt>
                <c:pt idx="557">
                  <c:v>40946</c:v>
                </c:pt>
                <c:pt idx="558">
                  <c:v>40947</c:v>
                </c:pt>
                <c:pt idx="559">
                  <c:v>40948</c:v>
                </c:pt>
                <c:pt idx="560">
                  <c:v>40949</c:v>
                </c:pt>
                <c:pt idx="561">
                  <c:v>40952</c:v>
                </c:pt>
                <c:pt idx="562">
                  <c:v>40953</c:v>
                </c:pt>
                <c:pt idx="563">
                  <c:v>40954</c:v>
                </c:pt>
                <c:pt idx="564">
                  <c:v>40955</c:v>
                </c:pt>
                <c:pt idx="565">
                  <c:v>40956</c:v>
                </c:pt>
                <c:pt idx="566">
                  <c:v>40959</c:v>
                </c:pt>
                <c:pt idx="567">
                  <c:v>40960</c:v>
                </c:pt>
                <c:pt idx="568">
                  <c:v>40961</c:v>
                </c:pt>
                <c:pt idx="569">
                  <c:v>40962</c:v>
                </c:pt>
                <c:pt idx="570">
                  <c:v>40963</c:v>
                </c:pt>
                <c:pt idx="571">
                  <c:v>40966</c:v>
                </c:pt>
                <c:pt idx="572">
                  <c:v>40967</c:v>
                </c:pt>
                <c:pt idx="573">
                  <c:v>40968</c:v>
                </c:pt>
                <c:pt idx="574">
                  <c:v>40969</c:v>
                </c:pt>
                <c:pt idx="575">
                  <c:v>40970</c:v>
                </c:pt>
                <c:pt idx="576">
                  <c:v>40973</c:v>
                </c:pt>
                <c:pt idx="577">
                  <c:v>40974</c:v>
                </c:pt>
                <c:pt idx="578">
                  <c:v>40975</c:v>
                </c:pt>
                <c:pt idx="579">
                  <c:v>40976</c:v>
                </c:pt>
                <c:pt idx="580">
                  <c:v>40977</c:v>
                </c:pt>
                <c:pt idx="581">
                  <c:v>40980</c:v>
                </c:pt>
                <c:pt idx="582">
                  <c:v>40981</c:v>
                </c:pt>
                <c:pt idx="583">
                  <c:v>40982</c:v>
                </c:pt>
                <c:pt idx="584">
                  <c:v>40983</c:v>
                </c:pt>
                <c:pt idx="585">
                  <c:v>40984</c:v>
                </c:pt>
                <c:pt idx="586">
                  <c:v>40987</c:v>
                </c:pt>
                <c:pt idx="587">
                  <c:v>40988</c:v>
                </c:pt>
                <c:pt idx="588">
                  <c:v>40989</c:v>
                </c:pt>
                <c:pt idx="589">
                  <c:v>40990</c:v>
                </c:pt>
                <c:pt idx="590">
                  <c:v>40991</c:v>
                </c:pt>
                <c:pt idx="591">
                  <c:v>40994</c:v>
                </c:pt>
                <c:pt idx="592">
                  <c:v>40995</c:v>
                </c:pt>
                <c:pt idx="593">
                  <c:v>40996</c:v>
                </c:pt>
                <c:pt idx="594">
                  <c:v>40997</c:v>
                </c:pt>
                <c:pt idx="595">
                  <c:v>40998</c:v>
                </c:pt>
                <c:pt idx="596">
                  <c:v>40999</c:v>
                </c:pt>
                <c:pt idx="597">
                  <c:v>41000</c:v>
                </c:pt>
                <c:pt idx="598">
                  <c:v>41001</c:v>
                </c:pt>
                <c:pt idx="599">
                  <c:v>41002</c:v>
                </c:pt>
                <c:pt idx="600">
                  <c:v>41003</c:v>
                </c:pt>
                <c:pt idx="601">
                  <c:v>41004</c:v>
                </c:pt>
                <c:pt idx="602">
                  <c:v>41005</c:v>
                </c:pt>
                <c:pt idx="603">
                  <c:v>41008</c:v>
                </c:pt>
                <c:pt idx="604">
                  <c:v>41009</c:v>
                </c:pt>
                <c:pt idx="605">
                  <c:v>41010</c:v>
                </c:pt>
                <c:pt idx="606">
                  <c:v>41011</c:v>
                </c:pt>
                <c:pt idx="607">
                  <c:v>41012</c:v>
                </c:pt>
                <c:pt idx="608">
                  <c:v>41015</c:v>
                </c:pt>
                <c:pt idx="609">
                  <c:v>41016</c:v>
                </c:pt>
                <c:pt idx="610">
                  <c:v>41017</c:v>
                </c:pt>
                <c:pt idx="611">
                  <c:v>41018</c:v>
                </c:pt>
                <c:pt idx="612">
                  <c:v>41019</c:v>
                </c:pt>
                <c:pt idx="613">
                  <c:v>41022</c:v>
                </c:pt>
                <c:pt idx="614">
                  <c:v>41023</c:v>
                </c:pt>
                <c:pt idx="615">
                  <c:v>41024</c:v>
                </c:pt>
                <c:pt idx="616">
                  <c:v>41025</c:v>
                </c:pt>
                <c:pt idx="617">
                  <c:v>41026</c:v>
                </c:pt>
                <c:pt idx="618">
                  <c:v>41027</c:v>
                </c:pt>
                <c:pt idx="619">
                  <c:v>41029</c:v>
                </c:pt>
                <c:pt idx="620">
                  <c:v>41030</c:v>
                </c:pt>
                <c:pt idx="621">
                  <c:v>41031</c:v>
                </c:pt>
                <c:pt idx="622">
                  <c:v>41032</c:v>
                </c:pt>
                <c:pt idx="623">
                  <c:v>41033</c:v>
                </c:pt>
                <c:pt idx="624">
                  <c:v>41036</c:v>
                </c:pt>
                <c:pt idx="625">
                  <c:v>41037</c:v>
                </c:pt>
                <c:pt idx="626">
                  <c:v>41038</c:v>
                </c:pt>
                <c:pt idx="627">
                  <c:v>41039</c:v>
                </c:pt>
                <c:pt idx="628">
                  <c:v>41040</c:v>
                </c:pt>
                <c:pt idx="629">
                  <c:v>41043</c:v>
                </c:pt>
                <c:pt idx="630">
                  <c:v>41044</c:v>
                </c:pt>
                <c:pt idx="631">
                  <c:v>41045</c:v>
                </c:pt>
                <c:pt idx="632">
                  <c:v>41046</c:v>
                </c:pt>
                <c:pt idx="633">
                  <c:v>41047</c:v>
                </c:pt>
                <c:pt idx="634">
                  <c:v>41050</c:v>
                </c:pt>
                <c:pt idx="635">
                  <c:v>41051</c:v>
                </c:pt>
                <c:pt idx="636">
                  <c:v>41052</c:v>
                </c:pt>
                <c:pt idx="637">
                  <c:v>41053</c:v>
                </c:pt>
                <c:pt idx="638">
                  <c:v>41054</c:v>
                </c:pt>
                <c:pt idx="639">
                  <c:v>41057</c:v>
                </c:pt>
                <c:pt idx="640">
                  <c:v>41058</c:v>
                </c:pt>
                <c:pt idx="641">
                  <c:v>41059</c:v>
                </c:pt>
                <c:pt idx="642">
                  <c:v>41060</c:v>
                </c:pt>
                <c:pt idx="643">
                  <c:v>41061</c:v>
                </c:pt>
                <c:pt idx="644">
                  <c:v>41064</c:v>
                </c:pt>
                <c:pt idx="645">
                  <c:v>41065</c:v>
                </c:pt>
                <c:pt idx="646">
                  <c:v>41066</c:v>
                </c:pt>
                <c:pt idx="647">
                  <c:v>41067</c:v>
                </c:pt>
                <c:pt idx="648">
                  <c:v>41068</c:v>
                </c:pt>
                <c:pt idx="649">
                  <c:v>41071</c:v>
                </c:pt>
                <c:pt idx="650">
                  <c:v>41072</c:v>
                </c:pt>
                <c:pt idx="651">
                  <c:v>41073</c:v>
                </c:pt>
                <c:pt idx="652">
                  <c:v>41074</c:v>
                </c:pt>
                <c:pt idx="653">
                  <c:v>41075</c:v>
                </c:pt>
                <c:pt idx="654">
                  <c:v>41078</c:v>
                </c:pt>
                <c:pt idx="655">
                  <c:v>41079</c:v>
                </c:pt>
                <c:pt idx="656">
                  <c:v>41080</c:v>
                </c:pt>
                <c:pt idx="657">
                  <c:v>41081</c:v>
                </c:pt>
                <c:pt idx="658">
                  <c:v>41082</c:v>
                </c:pt>
                <c:pt idx="659">
                  <c:v>41085</c:v>
                </c:pt>
                <c:pt idx="660">
                  <c:v>41086</c:v>
                </c:pt>
                <c:pt idx="661">
                  <c:v>41087</c:v>
                </c:pt>
                <c:pt idx="662">
                  <c:v>41088</c:v>
                </c:pt>
                <c:pt idx="663">
                  <c:v>41089</c:v>
                </c:pt>
                <c:pt idx="664">
                  <c:v>41092</c:v>
                </c:pt>
                <c:pt idx="665">
                  <c:v>41093</c:v>
                </c:pt>
                <c:pt idx="666">
                  <c:v>41094</c:v>
                </c:pt>
                <c:pt idx="667">
                  <c:v>41095</c:v>
                </c:pt>
                <c:pt idx="668">
                  <c:v>41096</c:v>
                </c:pt>
                <c:pt idx="669">
                  <c:v>41099</c:v>
                </c:pt>
                <c:pt idx="670">
                  <c:v>41100</c:v>
                </c:pt>
                <c:pt idx="671">
                  <c:v>41101</c:v>
                </c:pt>
                <c:pt idx="672">
                  <c:v>41102</c:v>
                </c:pt>
                <c:pt idx="673">
                  <c:v>41103</c:v>
                </c:pt>
                <c:pt idx="674">
                  <c:v>41106</c:v>
                </c:pt>
                <c:pt idx="675">
                  <c:v>41107</c:v>
                </c:pt>
                <c:pt idx="676">
                  <c:v>41108</c:v>
                </c:pt>
                <c:pt idx="677">
                  <c:v>41109</c:v>
                </c:pt>
                <c:pt idx="678">
                  <c:v>41110</c:v>
                </c:pt>
                <c:pt idx="679">
                  <c:v>41113</c:v>
                </c:pt>
                <c:pt idx="680">
                  <c:v>41114</c:v>
                </c:pt>
                <c:pt idx="681">
                  <c:v>41115</c:v>
                </c:pt>
                <c:pt idx="682">
                  <c:v>41116</c:v>
                </c:pt>
                <c:pt idx="683">
                  <c:v>41117</c:v>
                </c:pt>
                <c:pt idx="684">
                  <c:v>41120</c:v>
                </c:pt>
                <c:pt idx="685">
                  <c:v>41121</c:v>
                </c:pt>
                <c:pt idx="686">
                  <c:v>41122</c:v>
                </c:pt>
                <c:pt idx="687">
                  <c:v>41123</c:v>
                </c:pt>
                <c:pt idx="688">
                  <c:v>41124</c:v>
                </c:pt>
                <c:pt idx="689">
                  <c:v>41127</c:v>
                </c:pt>
                <c:pt idx="690">
                  <c:v>41128</c:v>
                </c:pt>
                <c:pt idx="691">
                  <c:v>41129</c:v>
                </c:pt>
                <c:pt idx="692">
                  <c:v>41130</c:v>
                </c:pt>
                <c:pt idx="693">
                  <c:v>41131</c:v>
                </c:pt>
                <c:pt idx="694">
                  <c:v>41134</c:v>
                </c:pt>
                <c:pt idx="695">
                  <c:v>41135</c:v>
                </c:pt>
                <c:pt idx="696">
                  <c:v>41136</c:v>
                </c:pt>
                <c:pt idx="697">
                  <c:v>41137</c:v>
                </c:pt>
                <c:pt idx="698">
                  <c:v>41138</c:v>
                </c:pt>
                <c:pt idx="699">
                  <c:v>41141</c:v>
                </c:pt>
                <c:pt idx="700">
                  <c:v>41142</c:v>
                </c:pt>
                <c:pt idx="701">
                  <c:v>41143</c:v>
                </c:pt>
                <c:pt idx="702">
                  <c:v>41144</c:v>
                </c:pt>
                <c:pt idx="703">
                  <c:v>41145</c:v>
                </c:pt>
                <c:pt idx="704">
                  <c:v>41148</c:v>
                </c:pt>
                <c:pt idx="705">
                  <c:v>41149</c:v>
                </c:pt>
                <c:pt idx="706">
                  <c:v>41150</c:v>
                </c:pt>
                <c:pt idx="707">
                  <c:v>41151</c:v>
                </c:pt>
                <c:pt idx="708">
                  <c:v>41152</c:v>
                </c:pt>
                <c:pt idx="709">
                  <c:v>41155</c:v>
                </c:pt>
                <c:pt idx="710">
                  <c:v>41156</c:v>
                </c:pt>
                <c:pt idx="711">
                  <c:v>41157</c:v>
                </c:pt>
                <c:pt idx="712">
                  <c:v>41158</c:v>
                </c:pt>
                <c:pt idx="713">
                  <c:v>41159</c:v>
                </c:pt>
                <c:pt idx="714">
                  <c:v>41162</c:v>
                </c:pt>
                <c:pt idx="715">
                  <c:v>41163</c:v>
                </c:pt>
                <c:pt idx="716">
                  <c:v>41164</c:v>
                </c:pt>
                <c:pt idx="717">
                  <c:v>41165</c:v>
                </c:pt>
                <c:pt idx="718">
                  <c:v>41166</c:v>
                </c:pt>
                <c:pt idx="719">
                  <c:v>41169</c:v>
                </c:pt>
                <c:pt idx="720">
                  <c:v>41170</c:v>
                </c:pt>
                <c:pt idx="721">
                  <c:v>41171</c:v>
                </c:pt>
                <c:pt idx="722">
                  <c:v>41172</c:v>
                </c:pt>
                <c:pt idx="723">
                  <c:v>41173</c:v>
                </c:pt>
                <c:pt idx="724">
                  <c:v>41176</c:v>
                </c:pt>
                <c:pt idx="725">
                  <c:v>41177</c:v>
                </c:pt>
                <c:pt idx="726">
                  <c:v>41178</c:v>
                </c:pt>
                <c:pt idx="727">
                  <c:v>41179</c:v>
                </c:pt>
                <c:pt idx="728">
                  <c:v>41180</c:v>
                </c:pt>
                <c:pt idx="729">
                  <c:v>41181</c:v>
                </c:pt>
                <c:pt idx="730">
                  <c:v>41183</c:v>
                </c:pt>
                <c:pt idx="731">
                  <c:v>41184</c:v>
                </c:pt>
                <c:pt idx="732">
                  <c:v>41185</c:v>
                </c:pt>
                <c:pt idx="733">
                  <c:v>41186</c:v>
                </c:pt>
                <c:pt idx="734">
                  <c:v>41187</c:v>
                </c:pt>
                <c:pt idx="735">
                  <c:v>41190</c:v>
                </c:pt>
                <c:pt idx="736">
                  <c:v>41191</c:v>
                </c:pt>
                <c:pt idx="737">
                  <c:v>41192</c:v>
                </c:pt>
                <c:pt idx="738">
                  <c:v>41193</c:v>
                </c:pt>
                <c:pt idx="739">
                  <c:v>41194</c:v>
                </c:pt>
                <c:pt idx="740">
                  <c:v>41197</c:v>
                </c:pt>
                <c:pt idx="741">
                  <c:v>41198</c:v>
                </c:pt>
                <c:pt idx="742">
                  <c:v>41199</c:v>
                </c:pt>
                <c:pt idx="743">
                  <c:v>41200</c:v>
                </c:pt>
                <c:pt idx="744">
                  <c:v>41201</c:v>
                </c:pt>
                <c:pt idx="745">
                  <c:v>41204</c:v>
                </c:pt>
                <c:pt idx="746">
                  <c:v>41205</c:v>
                </c:pt>
                <c:pt idx="747">
                  <c:v>41206</c:v>
                </c:pt>
                <c:pt idx="748">
                  <c:v>41207</c:v>
                </c:pt>
                <c:pt idx="749">
                  <c:v>41208</c:v>
                </c:pt>
                <c:pt idx="750">
                  <c:v>41211</c:v>
                </c:pt>
                <c:pt idx="751">
                  <c:v>41212</c:v>
                </c:pt>
                <c:pt idx="752">
                  <c:v>41213</c:v>
                </c:pt>
                <c:pt idx="753">
                  <c:v>41214</c:v>
                </c:pt>
                <c:pt idx="754">
                  <c:v>41215</c:v>
                </c:pt>
                <c:pt idx="755">
                  <c:v>41218</c:v>
                </c:pt>
                <c:pt idx="756">
                  <c:v>41219</c:v>
                </c:pt>
                <c:pt idx="757">
                  <c:v>41220</c:v>
                </c:pt>
                <c:pt idx="758">
                  <c:v>41221</c:v>
                </c:pt>
                <c:pt idx="759">
                  <c:v>41222</c:v>
                </c:pt>
                <c:pt idx="760">
                  <c:v>41225</c:v>
                </c:pt>
                <c:pt idx="761">
                  <c:v>41226</c:v>
                </c:pt>
                <c:pt idx="762">
                  <c:v>41227</c:v>
                </c:pt>
                <c:pt idx="763">
                  <c:v>41228</c:v>
                </c:pt>
                <c:pt idx="764">
                  <c:v>41229</c:v>
                </c:pt>
                <c:pt idx="765">
                  <c:v>41232</c:v>
                </c:pt>
                <c:pt idx="766">
                  <c:v>41233</c:v>
                </c:pt>
                <c:pt idx="767">
                  <c:v>41234</c:v>
                </c:pt>
                <c:pt idx="768">
                  <c:v>41235</c:v>
                </c:pt>
                <c:pt idx="769">
                  <c:v>41236</c:v>
                </c:pt>
                <c:pt idx="770">
                  <c:v>41239</c:v>
                </c:pt>
                <c:pt idx="771">
                  <c:v>41240</c:v>
                </c:pt>
                <c:pt idx="772">
                  <c:v>41241</c:v>
                </c:pt>
                <c:pt idx="773">
                  <c:v>41242</c:v>
                </c:pt>
                <c:pt idx="774">
                  <c:v>41243</c:v>
                </c:pt>
                <c:pt idx="775">
                  <c:v>41246</c:v>
                </c:pt>
                <c:pt idx="776">
                  <c:v>41247</c:v>
                </c:pt>
                <c:pt idx="777">
                  <c:v>41248</c:v>
                </c:pt>
                <c:pt idx="778">
                  <c:v>41249</c:v>
                </c:pt>
                <c:pt idx="779">
                  <c:v>41250</c:v>
                </c:pt>
                <c:pt idx="780">
                  <c:v>41253</c:v>
                </c:pt>
                <c:pt idx="781">
                  <c:v>41254</c:v>
                </c:pt>
                <c:pt idx="782">
                  <c:v>41255</c:v>
                </c:pt>
                <c:pt idx="783">
                  <c:v>41256</c:v>
                </c:pt>
                <c:pt idx="784">
                  <c:v>41257</c:v>
                </c:pt>
                <c:pt idx="785">
                  <c:v>41260</c:v>
                </c:pt>
                <c:pt idx="786">
                  <c:v>41261</c:v>
                </c:pt>
                <c:pt idx="787">
                  <c:v>41262</c:v>
                </c:pt>
                <c:pt idx="788">
                  <c:v>41263</c:v>
                </c:pt>
                <c:pt idx="789">
                  <c:v>41264</c:v>
                </c:pt>
                <c:pt idx="790">
                  <c:v>41267</c:v>
                </c:pt>
                <c:pt idx="791">
                  <c:v>41268</c:v>
                </c:pt>
                <c:pt idx="792">
                  <c:v>41269</c:v>
                </c:pt>
                <c:pt idx="793">
                  <c:v>41270</c:v>
                </c:pt>
                <c:pt idx="794">
                  <c:v>41271</c:v>
                </c:pt>
                <c:pt idx="795">
                  <c:v>41274</c:v>
                </c:pt>
                <c:pt idx="796">
                  <c:v>41276</c:v>
                </c:pt>
                <c:pt idx="797">
                  <c:v>41277</c:v>
                </c:pt>
                <c:pt idx="798">
                  <c:v>41278</c:v>
                </c:pt>
                <c:pt idx="799">
                  <c:v>41279</c:v>
                </c:pt>
                <c:pt idx="800">
                  <c:v>41280</c:v>
                </c:pt>
                <c:pt idx="801">
                  <c:v>41281</c:v>
                </c:pt>
                <c:pt idx="802">
                  <c:v>41282</c:v>
                </c:pt>
                <c:pt idx="803">
                  <c:v>41283</c:v>
                </c:pt>
                <c:pt idx="804">
                  <c:v>41284</c:v>
                </c:pt>
                <c:pt idx="805">
                  <c:v>41285</c:v>
                </c:pt>
                <c:pt idx="806">
                  <c:v>41288</c:v>
                </c:pt>
                <c:pt idx="807">
                  <c:v>41289</c:v>
                </c:pt>
                <c:pt idx="808">
                  <c:v>41290</c:v>
                </c:pt>
                <c:pt idx="809">
                  <c:v>41291</c:v>
                </c:pt>
                <c:pt idx="810">
                  <c:v>41292</c:v>
                </c:pt>
                <c:pt idx="811">
                  <c:v>41295</c:v>
                </c:pt>
                <c:pt idx="812">
                  <c:v>41296</c:v>
                </c:pt>
                <c:pt idx="813">
                  <c:v>41297</c:v>
                </c:pt>
                <c:pt idx="814">
                  <c:v>41298</c:v>
                </c:pt>
                <c:pt idx="815">
                  <c:v>41299</c:v>
                </c:pt>
                <c:pt idx="816">
                  <c:v>41302</c:v>
                </c:pt>
                <c:pt idx="817">
                  <c:v>41303</c:v>
                </c:pt>
                <c:pt idx="818">
                  <c:v>41304</c:v>
                </c:pt>
                <c:pt idx="819">
                  <c:v>41305</c:v>
                </c:pt>
                <c:pt idx="820">
                  <c:v>41306</c:v>
                </c:pt>
                <c:pt idx="821">
                  <c:v>41309</c:v>
                </c:pt>
                <c:pt idx="822">
                  <c:v>41310</c:v>
                </c:pt>
                <c:pt idx="823">
                  <c:v>41311</c:v>
                </c:pt>
                <c:pt idx="824">
                  <c:v>41312</c:v>
                </c:pt>
                <c:pt idx="825">
                  <c:v>41313</c:v>
                </c:pt>
                <c:pt idx="826">
                  <c:v>41316</c:v>
                </c:pt>
                <c:pt idx="827">
                  <c:v>41317</c:v>
                </c:pt>
                <c:pt idx="828">
                  <c:v>41318</c:v>
                </c:pt>
                <c:pt idx="829">
                  <c:v>41319</c:v>
                </c:pt>
                <c:pt idx="830">
                  <c:v>41320</c:v>
                </c:pt>
                <c:pt idx="831">
                  <c:v>41321</c:v>
                </c:pt>
                <c:pt idx="832">
                  <c:v>41322</c:v>
                </c:pt>
                <c:pt idx="833">
                  <c:v>41323</c:v>
                </c:pt>
                <c:pt idx="834">
                  <c:v>41324</c:v>
                </c:pt>
                <c:pt idx="835">
                  <c:v>41325</c:v>
                </c:pt>
                <c:pt idx="836">
                  <c:v>41326</c:v>
                </c:pt>
                <c:pt idx="837">
                  <c:v>41327</c:v>
                </c:pt>
                <c:pt idx="838">
                  <c:v>41330</c:v>
                </c:pt>
                <c:pt idx="839">
                  <c:v>41331</c:v>
                </c:pt>
                <c:pt idx="840">
                  <c:v>41332</c:v>
                </c:pt>
                <c:pt idx="841">
                  <c:v>41333</c:v>
                </c:pt>
                <c:pt idx="842">
                  <c:v>41334</c:v>
                </c:pt>
                <c:pt idx="843">
                  <c:v>41337</c:v>
                </c:pt>
                <c:pt idx="844">
                  <c:v>41338</c:v>
                </c:pt>
                <c:pt idx="845">
                  <c:v>41339</c:v>
                </c:pt>
                <c:pt idx="846">
                  <c:v>41340</c:v>
                </c:pt>
                <c:pt idx="847">
                  <c:v>41341</c:v>
                </c:pt>
                <c:pt idx="848">
                  <c:v>41344</c:v>
                </c:pt>
                <c:pt idx="849">
                  <c:v>41345</c:v>
                </c:pt>
                <c:pt idx="850">
                  <c:v>41346</c:v>
                </c:pt>
                <c:pt idx="851">
                  <c:v>41347</c:v>
                </c:pt>
                <c:pt idx="852">
                  <c:v>41348</c:v>
                </c:pt>
                <c:pt idx="853">
                  <c:v>41351</c:v>
                </c:pt>
                <c:pt idx="854">
                  <c:v>41352</c:v>
                </c:pt>
                <c:pt idx="855">
                  <c:v>41353</c:v>
                </c:pt>
                <c:pt idx="856">
                  <c:v>41354</c:v>
                </c:pt>
                <c:pt idx="857">
                  <c:v>41355</c:v>
                </c:pt>
                <c:pt idx="858">
                  <c:v>41358</c:v>
                </c:pt>
                <c:pt idx="859">
                  <c:v>41359</c:v>
                </c:pt>
                <c:pt idx="860">
                  <c:v>41360</c:v>
                </c:pt>
                <c:pt idx="861">
                  <c:v>41361</c:v>
                </c:pt>
                <c:pt idx="862">
                  <c:v>41362</c:v>
                </c:pt>
                <c:pt idx="863">
                  <c:v>41365</c:v>
                </c:pt>
                <c:pt idx="864">
                  <c:v>41366</c:v>
                </c:pt>
                <c:pt idx="865">
                  <c:v>41367</c:v>
                </c:pt>
                <c:pt idx="866">
                  <c:v>41368</c:v>
                </c:pt>
                <c:pt idx="867">
                  <c:v>41369</c:v>
                </c:pt>
                <c:pt idx="868">
                  <c:v>41371</c:v>
                </c:pt>
                <c:pt idx="869">
                  <c:v>41372</c:v>
                </c:pt>
                <c:pt idx="870">
                  <c:v>41373</c:v>
                </c:pt>
                <c:pt idx="871">
                  <c:v>41374</c:v>
                </c:pt>
                <c:pt idx="872">
                  <c:v>41375</c:v>
                </c:pt>
                <c:pt idx="873">
                  <c:v>41376</c:v>
                </c:pt>
                <c:pt idx="874">
                  <c:v>41379</c:v>
                </c:pt>
                <c:pt idx="875">
                  <c:v>41380</c:v>
                </c:pt>
                <c:pt idx="876">
                  <c:v>41381</c:v>
                </c:pt>
                <c:pt idx="877">
                  <c:v>41382</c:v>
                </c:pt>
                <c:pt idx="878">
                  <c:v>41383</c:v>
                </c:pt>
                <c:pt idx="879">
                  <c:v>41386</c:v>
                </c:pt>
                <c:pt idx="880">
                  <c:v>41387</c:v>
                </c:pt>
                <c:pt idx="881">
                  <c:v>41388</c:v>
                </c:pt>
                <c:pt idx="882">
                  <c:v>41389</c:v>
                </c:pt>
                <c:pt idx="883">
                  <c:v>41390</c:v>
                </c:pt>
                <c:pt idx="884">
                  <c:v>41391</c:v>
                </c:pt>
                <c:pt idx="885">
                  <c:v>41392</c:v>
                </c:pt>
                <c:pt idx="886">
                  <c:v>41393</c:v>
                </c:pt>
                <c:pt idx="887">
                  <c:v>41394</c:v>
                </c:pt>
                <c:pt idx="888">
                  <c:v>41395</c:v>
                </c:pt>
                <c:pt idx="889">
                  <c:v>41396</c:v>
                </c:pt>
                <c:pt idx="890">
                  <c:v>41397</c:v>
                </c:pt>
                <c:pt idx="891">
                  <c:v>41400</c:v>
                </c:pt>
                <c:pt idx="892">
                  <c:v>41401</c:v>
                </c:pt>
                <c:pt idx="893">
                  <c:v>41402</c:v>
                </c:pt>
                <c:pt idx="894">
                  <c:v>41403</c:v>
                </c:pt>
                <c:pt idx="895">
                  <c:v>41404</c:v>
                </c:pt>
                <c:pt idx="896">
                  <c:v>41407</c:v>
                </c:pt>
                <c:pt idx="897">
                  <c:v>41408</c:v>
                </c:pt>
                <c:pt idx="898">
                  <c:v>41409</c:v>
                </c:pt>
                <c:pt idx="899">
                  <c:v>41410</c:v>
                </c:pt>
                <c:pt idx="900">
                  <c:v>41411</c:v>
                </c:pt>
                <c:pt idx="901">
                  <c:v>41414</c:v>
                </c:pt>
                <c:pt idx="902">
                  <c:v>41415</c:v>
                </c:pt>
                <c:pt idx="903">
                  <c:v>41416</c:v>
                </c:pt>
                <c:pt idx="904">
                  <c:v>41417</c:v>
                </c:pt>
                <c:pt idx="905">
                  <c:v>41418</c:v>
                </c:pt>
                <c:pt idx="906">
                  <c:v>41421</c:v>
                </c:pt>
                <c:pt idx="907">
                  <c:v>41422</c:v>
                </c:pt>
                <c:pt idx="908">
                  <c:v>41423</c:v>
                </c:pt>
                <c:pt idx="909">
                  <c:v>41424</c:v>
                </c:pt>
                <c:pt idx="910">
                  <c:v>41425</c:v>
                </c:pt>
                <c:pt idx="911">
                  <c:v>41428</c:v>
                </c:pt>
                <c:pt idx="912">
                  <c:v>41429</c:v>
                </c:pt>
                <c:pt idx="913">
                  <c:v>41430</c:v>
                </c:pt>
                <c:pt idx="914">
                  <c:v>41431</c:v>
                </c:pt>
                <c:pt idx="915">
                  <c:v>41432</c:v>
                </c:pt>
                <c:pt idx="916">
                  <c:v>41433</c:v>
                </c:pt>
                <c:pt idx="917">
                  <c:v>41434</c:v>
                </c:pt>
                <c:pt idx="918">
                  <c:v>41435</c:v>
                </c:pt>
                <c:pt idx="919">
                  <c:v>41436</c:v>
                </c:pt>
                <c:pt idx="920">
                  <c:v>41437</c:v>
                </c:pt>
                <c:pt idx="921">
                  <c:v>41438</c:v>
                </c:pt>
                <c:pt idx="922">
                  <c:v>41439</c:v>
                </c:pt>
                <c:pt idx="923">
                  <c:v>41442</c:v>
                </c:pt>
                <c:pt idx="924">
                  <c:v>41443</c:v>
                </c:pt>
                <c:pt idx="925">
                  <c:v>41444</c:v>
                </c:pt>
                <c:pt idx="926">
                  <c:v>41445</c:v>
                </c:pt>
                <c:pt idx="927">
                  <c:v>41446</c:v>
                </c:pt>
                <c:pt idx="928">
                  <c:v>41449</c:v>
                </c:pt>
                <c:pt idx="929">
                  <c:v>41450</c:v>
                </c:pt>
                <c:pt idx="930">
                  <c:v>41451</c:v>
                </c:pt>
                <c:pt idx="931">
                  <c:v>41452</c:v>
                </c:pt>
                <c:pt idx="932">
                  <c:v>41453</c:v>
                </c:pt>
                <c:pt idx="933">
                  <c:v>41456</c:v>
                </c:pt>
                <c:pt idx="934">
                  <c:v>41457</c:v>
                </c:pt>
                <c:pt idx="935">
                  <c:v>41458</c:v>
                </c:pt>
                <c:pt idx="936">
                  <c:v>41459</c:v>
                </c:pt>
                <c:pt idx="937">
                  <c:v>41460</c:v>
                </c:pt>
                <c:pt idx="938">
                  <c:v>41463</c:v>
                </c:pt>
                <c:pt idx="939">
                  <c:v>41464</c:v>
                </c:pt>
                <c:pt idx="940">
                  <c:v>41465</c:v>
                </c:pt>
                <c:pt idx="941">
                  <c:v>41466</c:v>
                </c:pt>
                <c:pt idx="942">
                  <c:v>41467</c:v>
                </c:pt>
                <c:pt idx="943">
                  <c:v>41470</c:v>
                </c:pt>
                <c:pt idx="944">
                  <c:v>41471</c:v>
                </c:pt>
                <c:pt idx="945">
                  <c:v>41472</c:v>
                </c:pt>
                <c:pt idx="946">
                  <c:v>41473</c:v>
                </c:pt>
                <c:pt idx="947">
                  <c:v>41474</c:v>
                </c:pt>
                <c:pt idx="948">
                  <c:v>41477</c:v>
                </c:pt>
                <c:pt idx="949">
                  <c:v>41478</c:v>
                </c:pt>
                <c:pt idx="950">
                  <c:v>41479</c:v>
                </c:pt>
                <c:pt idx="951">
                  <c:v>41480</c:v>
                </c:pt>
                <c:pt idx="952">
                  <c:v>41481</c:v>
                </c:pt>
                <c:pt idx="953">
                  <c:v>41484</c:v>
                </c:pt>
                <c:pt idx="954">
                  <c:v>41485</c:v>
                </c:pt>
                <c:pt idx="955">
                  <c:v>41486</c:v>
                </c:pt>
                <c:pt idx="956">
                  <c:v>41487</c:v>
                </c:pt>
                <c:pt idx="957">
                  <c:v>41488</c:v>
                </c:pt>
                <c:pt idx="958">
                  <c:v>41491</c:v>
                </c:pt>
                <c:pt idx="959">
                  <c:v>41492</c:v>
                </c:pt>
                <c:pt idx="960">
                  <c:v>41493</c:v>
                </c:pt>
                <c:pt idx="961">
                  <c:v>41494</c:v>
                </c:pt>
                <c:pt idx="962">
                  <c:v>41495</c:v>
                </c:pt>
                <c:pt idx="963">
                  <c:v>41498</c:v>
                </c:pt>
                <c:pt idx="964">
                  <c:v>41499</c:v>
                </c:pt>
                <c:pt idx="965">
                  <c:v>41500</c:v>
                </c:pt>
                <c:pt idx="966">
                  <c:v>41501</c:v>
                </c:pt>
                <c:pt idx="967">
                  <c:v>41502</c:v>
                </c:pt>
                <c:pt idx="968">
                  <c:v>41505</c:v>
                </c:pt>
                <c:pt idx="969">
                  <c:v>41506</c:v>
                </c:pt>
                <c:pt idx="970">
                  <c:v>41507</c:v>
                </c:pt>
                <c:pt idx="971">
                  <c:v>41508</c:v>
                </c:pt>
                <c:pt idx="972">
                  <c:v>41509</c:v>
                </c:pt>
                <c:pt idx="973">
                  <c:v>41512</c:v>
                </c:pt>
                <c:pt idx="974">
                  <c:v>41513</c:v>
                </c:pt>
                <c:pt idx="975">
                  <c:v>41514</c:v>
                </c:pt>
                <c:pt idx="976">
                  <c:v>41515</c:v>
                </c:pt>
                <c:pt idx="977">
                  <c:v>41516</c:v>
                </c:pt>
                <c:pt idx="978">
                  <c:v>41519</c:v>
                </c:pt>
                <c:pt idx="979">
                  <c:v>41520</c:v>
                </c:pt>
                <c:pt idx="980">
                  <c:v>41521</c:v>
                </c:pt>
                <c:pt idx="981">
                  <c:v>41522</c:v>
                </c:pt>
                <c:pt idx="982">
                  <c:v>41523</c:v>
                </c:pt>
                <c:pt idx="983">
                  <c:v>41526</c:v>
                </c:pt>
                <c:pt idx="984">
                  <c:v>41527</c:v>
                </c:pt>
                <c:pt idx="985">
                  <c:v>41528</c:v>
                </c:pt>
                <c:pt idx="986">
                  <c:v>41529</c:v>
                </c:pt>
                <c:pt idx="987">
                  <c:v>41530</c:v>
                </c:pt>
                <c:pt idx="988">
                  <c:v>41533</c:v>
                </c:pt>
                <c:pt idx="989">
                  <c:v>41534</c:v>
                </c:pt>
                <c:pt idx="990">
                  <c:v>41535</c:v>
                </c:pt>
                <c:pt idx="991">
                  <c:v>41536</c:v>
                </c:pt>
                <c:pt idx="992">
                  <c:v>41537</c:v>
                </c:pt>
                <c:pt idx="993">
                  <c:v>41539</c:v>
                </c:pt>
                <c:pt idx="994">
                  <c:v>41540</c:v>
                </c:pt>
                <c:pt idx="995">
                  <c:v>41541</c:v>
                </c:pt>
                <c:pt idx="996">
                  <c:v>41542</c:v>
                </c:pt>
                <c:pt idx="997">
                  <c:v>41543</c:v>
                </c:pt>
                <c:pt idx="998">
                  <c:v>41544</c:v>
                </c:pt>
                <c:pt idx="999">
                  <c:v>41546</c:v>
                </c:pt>
                <c:pt idx="1000">
                  <c:v>41547</c:v>
                </c:pt>
                <c:pt idx="1001">
                  <c:v>41548</c:v>
                </c:pt>
                <c:pt idx="1002">
                  <c:v>41549</c:v>
                </c:pt>
                <c:pt idx="1003">
                  <c:v>41550</c:v>
                </c:pt>
                <c:pt idx="1004">
                  <c:v>41551</c:v>
                </c:pt>
                <c:pt idx="1005">
                  <c:v>41554</c:v>
                </c:pt>
                <c:pt idx="1006">
                  <c:v>41555</c:v>
                </c:pt>
                <c:pt idx="1007">
                  <c:v>41556</c:v>
                </c:pt>
                <c:pt idx="1008">
                  <c:v>41557</c:v>
                </c:pt>
                <c:pt idx="1009">
                  <c:v>41558</c:v>
                </c:pt>
                <c:pt idx="1010">
                  <c:v>41559</c:v>
                </c:pt>
                <c:pt idx="1011">
                  <c:v>41561</c:v>
                </c:pt>
                <c:pt idx="1012">
                  <c:v>41562</c:v>
                </c:pt>
                <c:pt idx="1013">
                  <c:v>41563</c:v>
                </c:pt>
                <c:pt idx="1014">
                  <c:v>41564</c:v>
                </c:pt>
                <c:pt idx="1015">
                  <c:v>41565</c:v>
                </c:pt>
                <c:pt idx="1016">
                  <c:v>41568</c:v>
                </c:pt>
                <c:pt idx="1017">
                  <c:v>41569</c:v>
                </c:pt>
                <c:pt idx="1018">
                  <c:v>41570</c:v>
                </c:pt>
                <c:pt idx="1019">
                  <c:v>41571</c:v>
                </c:pt>
                <c:pt idx="1020">
                  <c:v>41572</c:v>
                </c:pt>
                <c:pt idx="1021">
                  <c:v>41575</c:v>
                </c:pt>
                <c:pt idx="1022">
                  <c:v>41576</c:v>
                </c:pt>
                <c:pt idx="1023">
                  <c:v>41577</c:v>
                </c:pt>
                <c:pt idx="1024">
                  <c:v>41578</c:v>
                </c:pt>
                <c:pt idx="1025">
                  <c:v>41579</c:v>
                </c:pt>
                <c:pt idx="1026">
                  <c:v>41582</c:v>
                </c:pt>
                <c:pt idx="1027">
                  <c:v>41583</c:v>
                </c:pt>
                <c:pt idx="1028">
                  <c:v>41584</c:v>
                </c:pt>
                <c:pt idx="1029">
                  <c:v>41585</c:v>
                </c:pt>
                <c:pt idx="1030">
                  <c:v>41586</c:v>
                </c:pt>
                <c:pt idx="1031">
                  <c:v>41589</c:v>
                </c:pt>
                <c:pt idx="1032">
                  <c:v>41590</c:v>
                </c:pt>
                <c:pt idx="1033">
                  <c:v>41591</c:v>
                </c:pt>
                <c:pt idx="1034">
                  <c:v>41592</c:v>
                </c:pt>
                <c:pt idx="1035">
                  <c:v>41593</c:v>
                </c:pt>
                <c:pt idx="1036">
                  <c:v>41596</c:v>
                </c:pt>
                <c:pt idx="1037">
                  <c:v>41597</c:v>
                </c:pt>
                <c:pt idx="1038">
                  <c:v>41598</c:v>
                </c:pt>
                <c:pt idx="1039">
                  <c:v>41599</c:v>
                </c:pt>
                <c:pt idx="1040">
                  <c:v>41600</c:v>
                </c:pt>
                <c:pt idx="1041">
                  <c:v>41603</c:v>
                </c:pt>
                <c:pt idx="1042">
                  <c:v>41604</c:v>
                </c:pt>
                <c:pt idx="1043">
                  <c:v>41605</c:v>
                </c:pt>
                <c:pt idx="1044">
                  <c:v>41606</c:v>
                </c:pt>
                <c:pt idx="1045">
                  <c:v>41607</c:v>
                </c:pt>
                <c:pt idx="1046">
                  <c:v>41610</c:v>
                </c:pt>
                <c:pt idx="1047">
                  <c:v>41611</c:v>
                </c:pt>
                <c:pt idx="1048">
                  <c:v>41612</c:v>
                </c:pt>
                <c:pt idx="1049">
                  <c:v>41613</c:v>
                </c:pt>
                <c:pt idx="1050">
                  <c:v>41614</c:v>
                </c:pt>
                <c:pt idx="1051">
                  <c:v>41617</c:v>
                </c:pt>
                <c:pt idx="1052">
                  <c:v>41618</c:v>
                </c:pt>
                <c:pt idx="1053">
                  <c:v>41619</c:v>
                </c:pt>
                <c:pt idx="1054">
                  <c:v>41620</c:v>
                </c:pt>
                <c:pt idx="1055">
                  <c:v>41621</c:v>
                </c:pt>
                <c:pt idx="1056">
                  <c:v>41624</c:v>
                </c:pt>
                <c:pt idx="1057">
                  <c:v>41625</c:v>
                </c:pt>
                <c:pt idx="1058">
                  <c:v>41626</c:v>
                </c:pt>
                <c:pt idx="1059">
                  <c:v>41627</c:v>
                </c:pt>
                <c:pt idx="1060">
                  <c:v>41628</c:v>
                </c:pt>
                <c:pt idx="1061">
                  <c:v>41631</c:v>
                </c:pt>
                <c:pt idx="1062">
                  <c:v>41632</c:v>
                </c:pt>
                <c:pt idx="1063">
                  <c:v>41633</c:v>
                </c:pt>
                <c:pt idx="1064">
                  <c:v>41634</c:v>
                </c:pt>
                <c:pt idx="1065">
                  <c:v>41635</c:v>
                </c:pt>
                <c:pt idx="1066">
                  <c:v>41638</c:v>
                </c:pt>
                <c:pt idx="1067">
                  <c:v>41639</c:v>
                </c:pt>
                <c:pt idx="1068">
                  <c:v>41641</c:v>
                </c:pt>
                <c:pt idx="1069">
                  <c:v>41642</c:v>
                </c:pt>
                <c:pt idx="1070">
                  <c:v>41645</c:v>
                </c:pt>
                <c:pt idx="1071">
                  <c:v>41646</c:v>
                </c:pt>
                <c:pt idx="1072">
                  <c:v>41647</c:v>
                </c:pt>
                <c:pt idx="1073">
                  <c:v>41648</c:v>
                </c:pt>
                <c:pt idx="1074">
                  <c:v>41649</c:v>
                </c:pt>
                <c:pt idx="1075">
                  <c:v>41652</c:v>
                </c:pt>
                <c:pt idx="1076">
                  <c:v>41653</c:v>
                </c:pt>
                <c:pt idx="1077">
                  <c:v>41654</c:v>
                </c:pt>
                <c:pt idx="1078">
                  <c:v>41655</c:v>
                </c:pt>
                <c:pt idx="1079">
                  <c:v>41656</c:v>
                </c:pt>
                <c:pt idx="1080">
                  <c:v>41659</c:v>
                </c:pt>
                <c:pt idx="1081">
                  <c:v>41660</c:v>
                </c:pt>
                <c:pt idx="1082">
                  <c:v>41661</c:v>
                </c:pt>
                <c:pt idx="1083">
                  <c:v>41662</c:v>
                </c:pt>
                <c:pt idx="1084">
                  <c:v>41663</c:v>
                </c:pt>
                <c:pt idx="1085">
                  <c:v>41665</c:v>
                </c:pt>
                <c:pt idx="1086">
                  <c:v>41666</c:v>
                </c:pt>
                <c:pt idx="1087">
                  <c:v>41667</c:v>
                </c:pt>
                <c:pt idx="1088">
                  <c:v>41668</c:v>
                </c:pt>
                <c:pt idx="1089">
                  <c:v>41669</c:v>
                </c:pt>
                <c:pt idx="1090">
                  <c:v>41670</c:v>
                </c:pt>
                <c:pt idx="1091">
                  <c:v>41673</c:v>
                </c:pt>
                <c:pt idx="1092">
                  <c:v>41674</c:v>
                </c:pt>
                <c:pt idx="1093">
                  <c:v>41675</c:v>
                </c:pt>
                <c:pt idx="1094">
                  <c:v>41676</c:v>
                </c:pt>
                <c:pt idx="1095">
                  <c:v>41677</c:v>
                </c:pt>
                <c:pt idx="1096">
                  <c:v>41678</c:v>
                </c:pt>
                <c:pt idx="1097">
                  <c:v>41680</c:v>
                </c:pt>
                <c:pt idx="1098">
                  <c:v>41681</c:v>
                </c:pt>
                <c:pt idx="1099">
                  <c:v>41682</c:v>
                </c:pt>
                <c:pt idx="1100">
                  <c:v>41683</c:v>
                </c:pt>
                <c:pt idx="1101">
                  <c:v>41684</c:v>
                </c:pt>
                <c:pt idx="1102">
                  <c:v>41687</c:v>
                </c:pt>
                <c:pt idx="1103">
                  <c:v>41688</c:v>
                </c:pt>
                <c:pt idx="1104">
                  <c:v>41689</c:v>
                </c:pt>
                <c:pt idx="1105">
                  <c:v>41690</c:v>
                </c:pt>
                <c:pt idx="1106">
                  <c:v>41691</c:v>
                </c:pt>
                <c:pt idx="1107">
                  <c:v>41694</c:v>
                </c:pt>
                <c:pt idx="1108">
                  <c:v>41695</c:v>
                </c:pt>
                <c:pt idx="1109">
                  <c:v>41696</c:v>
                </c:pt>
                <c:pt idx="1110">
                  <c:v>41697</c:v>
                </c:pt>
                <c:pt idx="1111">
                  <c:v>41698</c:v>
                </c:pt>
                <c:pt idx="1112">
                  <c:v>41701</c:v>
                </c:pt>
                <c:pt idx="1113">
                  <c:v>41702</c:v>
                </c:pt>
                <c:pt idx="1114">
                  <c:v>41703</c:v>
                </c:pt>
                <c:pt idx="1115">
                  <c:v>41704</c:v>
                </c:pt>
                <c:pt idx="1116">
                  <c:v>41705</c:v>
                </c:pt>
                <c:pt idx="1117">
                  <c:v>41708</c:v>
                </c:pt>
                <c:pt idx="1118">
                  <c:v>41709</c:v>
                </c:pt>
                <c:pt idx="1119">
                  <c:v>41710</c:v>
                </c:pt>
                <c:pt idx="1120">
                  <c:v>41711</c:v>
                </c:pt>
                <c:pt idx="1121">
                  <c:v>41712</c:v>
                </c:pt>
                <c:pt idx="1122">
                  <c:v>41715</c:v>
                </c:pt>
                <c:pt idx="1123">
                  <c:v>41716</c:v>
                </c:pt>
                <c:pt idx="1124">
                  <c:v>41717</c:v>
                </c:pt>
                <c:pt idx="1125">
                  <c:v>41718</c:v>
                </c:pt>
                <c:pt idx="1126">
                  <c:v>41719</c:v>
                </c:pt>
                <c:pt idx="1127">
                  <c:v>41722</c:v>
                </c:pt>
                <c:pt idx="1128">
                  <c:v>41723</c:v>
                </c:pt>
                <c:pt idx="1129">
                  <c:v>41724</c:v>
                </c:pt>
                <c:pt idx="1130">
                  <c:v>41725</c:v>
                </c:pt>
                <c:pt idx="1131">
                  <c:v>41726</c:v>
                </c:pt>
                <c:pt idx="1132">
                  <c:v>41729</c:v>
                </c:pt>
                <c:pt idx="1133">
                  <c:v>41730</c:v>
                </c:pt>
                <c:pt idx="1134">
                  <c:v>41731</c:v>
                </c:pt>
                <c:pt idx="1135">
                  <c:v>41732</c:v>
                </c:pt>
                <c:pt idx="1136">
                  <c:v>41733</c:v>
                </c:pt>
                <c:pt idx="1137">
                  <c:v>41736</c:v>
                </c:pt>
                <c:pt idx="1138">
                  <c:v>41737</c:v>
                </c:pt>
                <c:pt idx="1139">
                  <c:v>41738</c:v>
                </c:pt>
                <c:pt idx="1140">
                  <c:v>41739</c:v>
                </c:pt>
                <c:pt idx="1141">
                  <c:v>41740</c:v>
                </c:pt>
                <c:pt idx="1142">
                  <c:v>41743</c:v>
                </c:pt>
                <c:pt idx="1143">
                  <c:v>41744</c:v>
                </c:pt>
                <c:pt idx="1144">
                  <c:v>41745</c:v>
                </c:pt>
                <c:pt idx="1145">
                  <c:v>41746</c:v>
                </c:pt>
                <c:pt idx="1146">
                  <c:v>41747</c:v>
                </c:pt>
                <c:pt idx="1147">
                  <c:v>41750</c:v>
                </c:pt>
                <c:pt idx="1148">
                  <c:v>41751</c:v>
                </c:pt>
                <c:pt idx="1149">
                  <c:v>41752</c:v>
                </c:pt>
                <c:pt idx="1150">
                  <c:v>41753</c:v>
                </c:pt>
                <c:pt idx="1151">
                  <c:v>41754</c:v>
                </c:pt>
                <c:pt idx="1152">
                  <c:v>41757</c:v>
                </c:pt>
                <c:pt idx="1153">
                  <c:v>41758</c:v>
                </c:pt>
                <c:pt idx="1154">
                  <c:v>41759</c:v>
                </c:pt>
                <c:pt idx="1155">
                  <c:v>41760</c:v>
                </c:pt>
                <c:pt idx="1156">
                  <c:v>41761</c:v>
                </c:pt>
                <c:pt idx="1157">
                  <c:v>41763</c:v>
                </c:pt>
                <c:pt idx="1158">
                  <c:v>41764</c:v>
                </c:pt>
                <c:pt idx="1159">
                  <c:v>41765</c:v>
                </c:pt>
                <c:pt idx="1160">
                  <c:v>41766</c:v>
                </c:pt>
                <c:pt idx="1161">
                  <c:v>41767</c:v>
                </c:pt>
                <c:pt idx="1162">
                  <c:v>41768</c:v>
                </c:pt>
                <c:pt idx="1163">
                  <c:v>41771</c:v>
                </c:pt>
                <c:pt idx="1164">
                  <c:v>41772</c:v>
                </c:pt>
                <c:pt idx="1165">
                  <c:v>41773</c:v>
                </c:pt>
                <c:pt idx="1166">
                  <c:v>41774</c:v>
                </c:pt>
                <c:pt idx="1167">
                  <c:v>41775</c:v>
                </c:pt>
                <c:pt idx="1168">
                  <c:v>41778</c:v>
                </c:pt>
                <c:pt idx="1169">
                  <c:v>41779</c:v>
                </c:pt>
                <c:pt idx="1170">
                  <c:v>41780</c:v>
                </c:pt>
                <c:pt idx="1171">
                  <c:v>41781</c:v>
                </c:pt>
                <c:pt idx="1172">
                  <c:v>41782</c:v>
                </c:pt>
                <c:pt idx="1173">
                  <c:v>41785</c:v>
                </c:pt>
                <c:pt idx="1174">
                  <c:v>41786</c:v>
                </c:pt>
                <c:pt idx="1175">
                  <c:v>41787</c:v>
                </c:pt>
                <c:pt idx="1176">
                  <c:v>41788</c:v>
                </c:pt>
                <c:pt idx="1177">
                  <c:v>41789</c:v>
                </c:pt>
                <c:pt idx="1178">
                  <c:v>41792</c:v>
                </c:pt>
                <c:pt idx="1179">
                  <c:v>41793</c:v>
                </c:pt>
                <c:pt idx="1180">
                  <c:v>41794</c:v>
                </c:pt>
                <c:pt idx="1181">
                  <c:v>41795</c:v>
                </c:pt>
                <c:pt idx="1182">
                  <c:v>41796</c:v>
                </c:pt>
                <c:pt idx="1183">
                  <c:v>41799</c:v>
                </c:pt>
                <c:pt idx="1184">
                  <c:v>41800</c:v>
                </c:pt>
                <c:pt idx="1185">
                  <c:v>41801</c:v>
                </c:pt>
                <c:pt idx="1186">
                  <c:v>41802</c:v>
                </c:pt>
                <c:pt idx="1187">
                  <c:v>41803</c:v>
                </c:pt>
                <c:pt idx="1188">
                  <c:v>41806</c:v>
                </c:pt>
                <c:pt idx="1189">
                  <c:v>41807</c:v>
                </c:pt>
                <c:pt idx="1190">
                  <c:v>41808</c:v>
                </c:pt>
                <c:pt idx="1191">
                  <c:v>41809</c:v>
                </c:pt>
                <c:pt idx="1192">
                  <c:v>41810</c:v>
                </c:pt>
                <c:pt idx="1193">
                  <c:v>41813</c:v>
                </c:pt>
                <c:pt idx="1194">
                  <c:v>41814</c:v>
                </c:pt>
                <c:pt idx="1195">
                  <c:v>41815</c:v>
                </c:pt>
                <c:pt idx="1196">
                  <c:v>41816</c:v>
                </c:pt>
                <c:pt idx="1197">
                  <c:v>41817</c:v>
                </c:pt>
                <c:pt idx="1198">
                  <c:v>41820</c:v>
                </c:pt>
                <c:pt idx="1199">
                  <c:v>41821</c:v>
                </c:pt>
                <c:pt idx="1200">
                  <c:v>41822</c:v>
                </c:pt>
                <c:pt idx="1201">
                  <c:v>41823</c:v>
                </c:pt>
                <c:pt idx="1202">
                  <c:v>41824</c:v>
                </c:pt>
                <c:pt idx="1203">
                  <c:v>41827</c:v>
                </c:pt>
                <c:pt idx="1204">
                  <c:v>41828</c:v>
                </c:pt>
                <c:pt idx="1205">
                  <c:v>41829</c:v>
                </c:pt>
                <c:pt idx="1206">
                  <c:v>41830</c:v>
                </c:pt>
                <c:pt idx="1207">
                  <c:v>41831</c:v>
                </c:pt>
                <c:pt idx="1208">
                  <c:v>41834</c:v>
                </c:pt>
                <c:pt idx="1209">
                  <c:v>41835</c:v>
                </c:pt>
                <c:pt idx="1210">
                  <c:v>41836</c:v>
                </c:pt>
                <c:pt idx="1211">
                  <c:v>41837</c:v>
                </c:pt>
                <c:pt idx="1212">
                  <c:v>41838</c:v>
                </c:pt>
                <c:pt idx="1213">
                  <c:v>41841</c:v>
                </c:pt>
                <c:pt idx="1214">
                  <c:v>41842</c:v>
                </c:pt>
                <c:pt idx="1215">
                  <c:v>41843</c:v>
                </c:pt>
                <c:pt idx="1216">
                  <c:v>41844</c:v>
                </c:pt>
                <c:pt idx="1217">
                  <c:v>41845</c:v>
                </c:pt>
                <c:pt idx="1218">
                  <c:v>41848</c:v>
                </c:pt>
                <c:pt idx="1219">
                  <c:v>41849</c:v>
                </c:pt>
                <c:pt idx="1220">
                  <c:v>41850</c:v>
                </c:pt>
                <c:pt idx="1221">
                  <c:v>41851</c:v>
                </c:pt>
                <c:pt idx="1222">
                  <c:v>41852</c:v>
                </c:pt>
                <c:pt idx="1223">
                  <c:v>41855</c:v>
                </c:pt>
                <c:pt idx="1224">
                  <c:v>41856</c:v>
                </c:pt>
                <c:pt idx="1225">
                  <c:v>41857</c:v>
                </c:pt>
                <c:pt idx="1226">
                  <c:v>41858</c:v>
                </c:pt>
                <c:pt idx="1227">
                  <c:v>41859</c:v>
                </c:pt>
                <c:pt idx="1228">
                  <c:v>41862</c:v>
                </c:pt>
                <c:pt idx="1229">
                  <c:v>41863</c:v>
                </c:pt>
                <c:pt idx="1230">
                  <c:v>41864</c:v>
                </c:pt>
                <c:pt idx="1231">
                  <c:v>41865</c:v>
                </c:pt>
                <c:pt idx="1232">
                  <c:v>41866</c:v>
                </c:pt>
                <c:pt idx="1233">
                  <c:v>41869</c:v>
                </c:pt>
                <c:pt idx="1234">
                  <c:v>41870</c:v>
                </c:pt>
                <c:pt idx="1235">
                  <c:v>41871</c:v>
                </c:pt>
                <c:pt idx="1236">
                  <c:v>41872</c:v>
                </c:pt>
                <c:pt idx="1237">
                  <c:v>41873</c:v>
                </c:pt>
                <c:pt idx="1238">
                  <c:v>41876</c:v>
                </c:pt>
                <c:pt idx="1239">
                  <c:v>41877</c:v>
                </c:pt>
                <c:pt idx="1240">
                  <c:v>41878</c:v>
                </c:pt>
                <c:pt idx="1241">
                  <c:v>41879</c:v>
                </c:pt>
                <c:pt idx="1242">
                  <c:v>41880</c:v>
                </c:pt>
                <c:pt idx="1243">
                  <c:v>41883</c:v>
                </c:pt>
                <c:pt idx="1244">
                  <c:v>41884</c:v>
                </c:pt>
                <c:pt idx="1245">
                  <c:v>41885</c:v>
                </c:pt>
                <c:pt idx="1246">
                  <c:v>41886</c:v>
                </c:pt>
                <c:pt idx="1247">
                  <c:v>41887</c:v>
                </c:pt>
                <c:pt idx="1248">
                  <c:v>41890</c:v>
                </c:pt>
                <c:pt idx="1249">
                  <c:v>41891</c:v>
                </c:pt>
                <c:pt idx="1250">
                  <c:v>41892</c:v>
                </c:pt>
                <c:pt idx="1251">
                  <c:v>41893</c:v>
                </c:pt>
                <c:pt idx="1252">
                  <c:v>41894</c:v>
                </c:pt>
                <c:pt idx="1253">
                  <c:v>41897</c:v>
                </c:pt>
                <c:pt idx="1254">
                  <c:v>41898</c:v>
                </c:pt>
                <c:pt idx="1255">
                  <c:v>41899</c:v>
                </c:pt>
                <c:pt idx="1256">
                  <c:v>41900</c:v>
                </c:pt>
                <c:pt idx="1257">
                  <c:v>41901</c:v>
                </c:pt>
                <c:pt idx="1258">
                  <c:v>41904</c:v>
                </c:pt>
                <c:pt idx="1259">
                  <c:v>41905</c:v>
                </c:pt>
                <c:pt idx="1260">
                  <c:v>41906</c:v>
                </c:pt>
                <c:pt idx="1261">
                  <c:v>41907</c:v>
                </c:pt>
                <c:pt idx="1262">
                  <c:v>41908</c:v>
                </c:pt>
                <c:pt idx="1263">
                  <c:v>41910</c:v>
                </c:pt>
                <c:pt idx="1264">
                  <c:v>41911</c:v>
                </c:pt>
                <c:pt idx="1265">
                  <c:v>41912</c:v>
                </c:pt>
                <c:pt idx="1266">
                  <c:v>41913</c:v>
                </c:pt>
                <c:pt idx="1267">
                  <c:v>41914</c:v>
                </c:pt>
                <c:pt idx="1268">
                  <c:v>41915</c:v>
                </c:pt>
                <c:pt idx="1269">
                  <c:v>41918</c:v>
                </c:pt>
                <c:pt idx="1270">
                  <c:v>41919</c:v>
                </c:pt>
                <c:pt idx="1271">
                  <c:v>41920</c:v>
                </c:pt>
                <c:pt idx="1272">
                  <c:v>41921</c:v>
                </c:pt>
                <c:pt idx="1273">
                  <c:v>41922</c:v>
                </c:pt>
                <c:pt idx="1274">
                  <c:v>41923</c:v>
                </c:pt>
                <c:pt idx="1275">
                  <c:v>41925</c:v>
                </c:pt>
                <c:pt idx="1276">
                  <c:v>41926</c:v>
                </c:pt>
                <c:pt idx="1277">
                  <c:v>41927</c:v>
                </c:pt>
                <c:pt idx="1278">
                  <c:v>41928</c:v>
                </c:pt>
                <c:pt idx="1279">
                  <c:v>41929</c:v>
                </c:pt>
                <c:pt idx="1280">
                  <c:v>41932</c:v>
                </c:pt>
                <c:pt idx="1281">
                  <c:v>41933</c:v>
                </c:pt>
                <c:pt idx="1282">
                  <c:v>41934</c:v>
                </c:pt>
                <c:pt idx="1283">
                  <c:v>41935</c:v>
                </c:pt>
                <c:pt idx="1284">
                  <c:v>41936</c:v>
                </c:pt>
                <c:pt idx="1285">
                  <c:v>41939</c:v>
                </c:pt>
                <c:pt idx="1286">
                  <c:v>41940</c:v>
                </c:pt>
                <c:pt idx="1287">
                  <c:v>41941</c:v>
                </c:pt>
                <c:pt idx="1288">
                  <c:v>41942</c:v>
                </c:pt>
                <c:pt idx="1289">
                  <c:v>41943</c:v>
                </c:pt>
                <c:pt idx="1290">
                  <c:v>41945</c:v>
                </c:pt>
                <c:pt idx="1291">
                  <c:v>41946</c:v>
                </c:pt>
                <c:pt idx="1292">
                  <c:v>41947</c:v>
                </c:pt>
                <c:pt idx="1293">
                  <c:v>41948</c:v>
                </c:pt>
                <c:pt idx="1294">
                  <c:v>41949</c:v>
                </c:pt>
                <c:pt idx="1295">
                  <c:v>41950</c:v>
                </c:pt>
                <c:pt idx="1296">
                  <c:v>41953</c:v>
                </c:pt>
                <c:pt idx="1297">
                  <c:v>41954</c:v>
                </c:pt>
                <c:pt idx="1298">
                  <c:v>41955</c:v>
                </c:pt>
                <c:pt idx="1299">
                  <c:v>41956</c:v>
                </c:pt>
                <c:pt idx="1300">
                  <c:v>41957</c:v>
                </c:pt>
                <c:pt idx="1301">
                  <c:v>41960</c:v>
                </c:pt>
                <c:pt idx="1302">
                  <c:v>41961</c:v>
                </c:pt>
                <c:pt idx="1303">
                  <c:v>41962</c:v>
                </c:pt>
                <c:pt idx="1304">
                  <c:v>41963</c:v>
                </c:pt>
                <c:pt idx="1305">
                  <c:v>41964</c:v>
                </c:pt>
                <c:pt idx="1306">
                  <c:v>41967</c:v>
                </c:pt>
                <c:pt idx="1307">
                  <c:v>41968</c:v>
                </c:pt>
                <c:pt idx="1308">
                  <c:v>41969</c:v>
                </c:pt>
                <c:pt idx="1309">
                  <c:v>41970</c:v>
                </c:pt>
                <c:pt idx="1310">
                  <c:v>41971</c:v>
                </c:pt>
                <c:pt idx="1311">
                  <c:v>41974</c:v>
                </c:pt>
                <c:pt idx="1312">
                  <c:v>41975</c:v>
                </c:pt>
                <c:pt idx="1313">
                  <c:v>41976</c:v>
                </c:pt>
                <c:pt idx="1314">
                  <c:v>41977</c:v>
                </c:pt>
                <c:pt idx="1315">
                  <c:v>41978</c:v>
                </c:pt>
                <c:pt idx="1316">
                  <c:v>41981</c:v>
                </c:pt>
                <c:pt idx="1317">
                  <c:v>41982</c:v>
                </c:pt>
                <c:pt idx="1318">
                  <c:v>41983</c:v>
                </c:pt>
                <c:pt idx="1319">
                  <c:v>41984</c:v>
                </c:pt>
                <c:pt idx="1320">
                  <c:v>41985</c:v>
                </c:pt>
                <c:pt idx="1321">
                  <c:v>41988</c:v>
                </c:pt>
                <c:pt idx="1322">
                  <c:v>41989</c:v>
                </c:pt>
                <c:pt idx="1323">
                  <c:v>41990</c:v>
                </c:pt>
                <c:pt idx="1324">
                  <c:v>41991</c:v>
                </c:pt>
                <c:pt idx="1325">
                  <c:v>41992</c:v>
                </c:pt>
                <c:pt idx="1326">
                  <c:v>41995</c:v>
                </c:pt>
                <c:pt idx="1327">
                  <c:v>41996</c:v>
                </c:pt>
                <c:pt idx="1328">
                  <c:v>41997</c:v>
                </c:pt>
                <c:pt idx="1329">
                  <c:v>41998</c:v>
                </c:pt>
                <c:pt idx="1330">
                  <c:v>41999</c:v>
                </c:pt>
                <c:pt idx="1331">
                  <c:v>42002</c:v>
                </c:pt>
                <c:pt idx="1332">
                  <c:v>42003</c:v>
                </c:pt>
                <c:pt idx="1333">
                  <c:v>42004</c:v>
                </c:pt>
                <c:pt idx="1334">
                  <c:v>42006</c:v>
                </c:pt>
                <c:pt idx="1335">
                  <c:v>42009</c:v>
                </c:pt>
                <c:pt idx="1336">
                  <c:v>42010</c:v>
                </c:pt>
                <c:pt idx="1337">
                  <c:v>42011</c:v>
                </c:pt>
                <c:pt idx="1338">
                  <c:v>42012</c:v>
                </c:pt>
                <c:pt idx="1339">
                  <c:v>42013</c:v>
                </c:pt>
                <c:pt idx="1340">
                  <c:v>42016</c:v>
                </c:pt>
                <c:pt idx="1341">
                  <c:v>42017</c:v>
                </c:pt>
                <c:pt idx="1342">
                  <c:v>42018</c:v>
                </c:pt>
                <c:pt idx="1343">
                  <c:v>42019</c:v>
                </c:pt>
                <c:pt idx="1344">
                  <c:v>42020</c:v>
                </c:pt>
                <c:pt idx="1345">
                  <c:v>42023</c:v>
                </c:pt>
                <c:pt idx="1346">
                  <c:v>42024</c:v>
                </c:pt>
                <c:pt idx="1347">
                  <c:v>42025</c:v>
                </c:pt>
                <c:pt idx="1348">
                  <c:v>42026</c:v>
                </c:pt>
                <c:pt idx="1349">
                  <c:v>42027</c:v>
                </c:pt>
                <c:pt idx="1350">
                  <c:v>42030</c:v>
                </c:pt>
                <c:pt idx="1351">
                  <c:v>42031</c:v>
                </c:pt>
                <c:pt idx="1352">
                  <c:v>42032</c:v>
                </c:pt>
                <c:pt idx="1353">
                  <c:v>42033</c:v>
                </c:pt>
                <c:pt idx="1354">
                  <c:v>42034</c:v>
                </c:pt>
                <c:pt idx="1355">
                  <c:v>42037</c:v>
                </c:pt>
                <c:pt idx="1356">
                  <c:v>42038</c:v>
                </c:pt>
                <c:pt idx="1357">
                  <c:v>42039</c:v>
                </c:pt>
                <c:pt idx="1358">
                  <c:v>42040</c:v>
                </c:pt>
                <c:pt idx="1359">
                  <c:v>42041</c:v>
                </c:pt>
                <c:pt idx="1360">
                  <c:v>42044</c:v>
                </c:pt>
                <c:pt idx="1361">
                  <c:v>42045</c:v>
                </c:pt>
                <c:pt idx="1362">
                  <c:v>42046</c:v>
                </c:pt>
                <c:pt idx="1363">
                  <c:v>42047</c:v>
                </c:pt>
                <c:pt idx="1364">
                  <c:v>42048</c:v>
                </c:pt>
                <c:pt idx="1365">
                  <c:v>42050</c:v>
                </c:pt>
                <c:pt idx="1366">
                  <c:v>42051</c:v>
                </c:pt>
                <c:pt idx="1367">
                  <c:v>42055</c:v>
                </c:pt>
                <c:pt idx="1368">
                  <c:v>42058</c:v>
                </c:pt>
                <c:pt idx="1369">
                  <c:v>42059</c:v>
                </c:pt>
                <c:pt idx="1370">
                  <c:v>42060</c:v>
                </c:pt>
                <c:pt idx="1371">
                  <c:v>42061</c:v>
                </c:pt>
                <c:pt idx="1372">
                  <c:v>42062</c:v>
                </c:pt>
                <c:pt idx="1373">
                  <c:v>42063</c:v>
                </c:pt>
                <c:pt idx="1374">
                  <c:v>42065</c:v>
                </c:pt>
                <c:pt idx="1375">
                  <c:v>42066</c:v>
                </c:pt>
                <c:pt idx="1376">
                  <c:v>42067</c:v>
                </c:pt>
                <c:pt idx="1377">
                  <c:v>42068</c:v>
                </c:pt>
                <c:pt idx="1378">
                  <c:v>42069</c:v>
                </c:pt>
                <c:pt idx="1379">
                  <c:v>42072</c:v>
                </c:pt>
                <c:pt idx="1380">
                  <c:v>42073</c:v>
                </c:pt>
                <c:pt idx="1381">
                  <c:v>42074</c:v>
                </c:pt>
                <c:pt idx="1382">
                  <c:v>42075</c:v>
                </c:pt>
                <c:pt idx="1383">
                  <c:v>42076</c:v>
                </c:pt>
                <c:pt idx="1384">
                  <c:v>42079</c:v>
                </c:pt>
                <c:pt idx="1385">
                  <c:v>42080</c:v>
                </c:pt>
                <c:pt idx="1386">
                  <c:v>42081</c:v>
                </c:pt>
                <c:pt idx="1387">
                  <c:v>42082</c:v>
                </c:pt>
                <c:pt idx="1388">
                  <c:v>42083</c:v>
                </c:pt>
                <c:pt idx="1389">
                  <c:v>42086</c:v>
                </c:pt>
                <c:pt idx="1390">
                  <c:v>42087</c:v>
                </c:pt>
                <c:pt idx="1391">
                  <c:v>42088</c:v>
                </c:pt>
                <c:pt idx="1392">
                  <c:v>42089</c:v>
                </c:pt>
                <c:pt idx="1393">
                  <c:v>42090</c:v>
                </c:pt>
                <c:pt idx="1394">
                  <c:v>42093</c:v>
                </c:pt>
                <c:pt idx="1395">
                  <c:v>42094</c:v>
                </c:pt>
                <c:pt idx="1396">
                  <c:v>42095</c:v>
                </c:pt>
                <c:pt idx="1397">
                  <c:v>42096</c:v>
                </c:pt>
                <c:pt idx="1398">
                  <c:v>42097</c:v>
                </c:pt>
                <c:pt idx="1399">
                  <c:v>42101</c:v>
                </c:pt>
                <c:pt idx="1400">
                  <c:v>42102</c:v>
                </c:pt>
                <c:pt idx="1401">
                  <c:v>42103</c:v>
                </c:pt>
                <c:pt idx="1402">
                  <c:v>42104</c:v>
                </c:pt>
                <c:pt idx="1403">
                  <c:v>42107</c:v>
                </c:pt>
                <c:pt idx="1404">
                  <c:v>42108</c:v>
                </c:pt>
                <c:pt idx="1405">
                  <c:v>42109</c:v>
                </c:pt>
                <c:pt idx="1406">
                  <c:v>42110</c:v>
                </c:pt>
                <c:pt idx="1407">
                  <c:v>42111</c:v>
                </c:pt>
                <c:pt idx="1408">
                  <c:v>42114</c:v>
                </c:pt>
                <c:pt idx="1409">
                  <c:v>42115</c:v>
                </c:pt>
                <c:pt idx="1410">
                  <c:v>42116</c:v>
                </c:pt>
                <c:pt idx="1411">
                  <c:v>42117</c:v>
                </c:pt>
                <c:pt idx="1412">
                  <c:v>42118</c:v>
                </c:pt>
                <c:pt idx="1413">
                  <c:v>42121</c:v>
                </c:pt>
                <c:pt idx="1414">
                  <c:v>42122</c:v>
                </c:pt>
                <c:pt idx="1415">
                  <c:v>42123</c:v>
                </c:pt>
                <c:pt idx="1416">
                  <c:v>42124</c:v>
                </c:pt>
                <c:pt idx="1417">
                  <c:v>42125</c:v>
                </c:pt>
                <c:pt idx="1418">
                  <c:v>42128</c:v>
                </c:pt>
                <c:pt idx="1419">
                  <c:v>42129</c:v>
                </c:pt>
                <c:pt idx="1420">
                  <c:v>42130</c:v>
                </c:pt>
                <c:pt idx="1421">
                  <c:v>42131</c:v>
                </c:pt>
                <c:pt idx="1422">
                  <c:v>42132</c:v>
                </c:pt>
                <c:pt idx="1423">
                  <c:v>42135</c:v>
                </c:pt>
                <c:pt idx="1424">
                  <c:v>42136</c:v>
                </c:pt>
                <c:pt idx="1425">
                  <c:v>42137</c:v>
                </c:pt>
                <c:pt idx="1426">
                  <c:v>42138</c:v>
                </c:pt>
                <c:pt idx="1427">
                  <c:v>42139</c:v>
                </c:pt>
                <c:pt idx="1428">
                  <c:v>42142</c:v>
                </c:pt>
                <c:pt idx="1429">
                  <c:v>42143</c:v>
                </c:pt>
                <c:pt idx="1430">
                  <c:v>42144</c:v>
                </c:pt>
                <c:pt idx="1431">
                  <c:v>42145</c:v>
                </c:pt>
                <c:pt idx="1432">
                  <c:v>42146</c:v>
                </c:pt>
                <c:pt idx="1433">
                  <c:v>42149</c:v>
                </c:pt>
                <c:pt idx="1434">
                  <c:v>42150</c:v>
                </c:pt>
                <c:pt idx="1435">
                  <c:v>42151</c:v>
                </c:pt>
                <c:pt idx="1436">
                  <c:v>42152</c:v>
                </c:pt>
                <c:pt idx="1437">
                  <c:v>42153</c:v>
                </c:pt>
                <c:pt idx="1438">
                  <c:v>42156</c:v>
                </c:pt>
                <c:pt idx="1439">
                  <c:v>42157</c:v>
                </c:pt>
                <c:pt idx="1440">
                  <c:v>42158</c:v>
                </c:pt>
                <c:pt idx="1441">
                  <c:v>42159</c:v>
                </c:pt>
                <c:pt idx="1442">
                  <c:v>42160</c:v>
                </c:pt>
                <c:pt idx="1443">
                  <c:v>42163</c:v>
                </c:pt>
                <c:pt idx="1444">
                  <c:v>42164</c:v>
                </c:pt>
                <c:pt idx="1445">
                  <c:v>42165</c:v>
                </c:pt>
                <c:pt idx="1446">
                  <c:v>42166</c:v>
                </c:pt>
                <c:pt idx="1447">
                  <c:v>42167</c:v>
                </c:pt>
                <c:pt idx="1448">
                  <c:v>42170</c:v>
                </c:pt>
                <c:pt idx="1449">
                  <c:v>42171</c:v>
                </c:pt>
                <c:pt idx="1450">
                  <c:v>42172</c:v>
                </c:pt>
                <c:pt idx="1451">
                  <c:v>42173</c:v>
                </c:pt>
                <c:pt idx="1452">
                  <c:v>42174</c:v>
                </c:pt>
                <c:pt idx="1453">
                  <c:v>42177</c:v>
                </c:pt>
                <c:pt idx="1454">
                  <c:v>42178</c:v>
                </c:pt>
                <c:pt idx="1455">
                  <c:v>42179</c:v>
                </c:pt>
                <c:pt idx="1456">
                  <c:v>42180</c:v>
                </c:pt>
                <c:pt idx="1457">
                  <c:v>42181</c:v>
                </c:pt>
                <c:pt idx="1458">
                  <c:v>42184</c:v>
                </c:pt>
                <c:pt idx="1459">
                  <c:v>42185</c:v>
                </c:pt>
                <c:pt idx="1460">
                  <c:v>42186</c:v>
                </c:pt>
                <c:pt idx="1461">
                  <c:v>42187</c:v>
                </c:pt>
                <c:pt idx="1462">
                  <c:v>42188</c:v>
                </c:pt>
                <c:pt idx="1463">
                  <c:v>42191</c:v>
                </c:pt>
                <c:pt idx="1464">
                  <c:v>42192</c:v>
                </c:pt>
                <c:pt idx="1465">
                  <c:v>42193</c:v>
                </c:pt>
                <c:pt idx="1466">
                  <c:v>42194</c:v>
                </c:pt>
                <c:pt idx="1467">
                  <c:v>42195</c:v>
                </c:pt>
                <c:pt idx="1468">
                  <c:v>42198</c:v>
                </c:pt>
                <c:pt idx="1469">
                  <c:v>42199</c:v>
                </c:pt>
                <c:pt idx="1470">
                  <c:v>42200</c:v>
                </c:pt>
                <c:pt idx="1471">
                  <c:v>42201</c:v>
                </c:pt>
                <c:pt idx="1472">
                  <c:v>42202</c:v>
                </c:pt>
                <c:pt idx="1473">
                  <c:v>42205</c:v>
                </c:pt>
                <c:pt idx="1474">
                  <c:v>42206</c:v>
                </c:pt>
                <c:pt idx="1475">
                  <c:v>42207</c:v>
                </c:pt>
                <c:pt idx="1476">
                  <c:v>42208</c:v>
                </c:pt>
                <c:pt idx="1477">
                  <c:v>42209</c:v>
                </c:pt>
                <c:pt idx="1478">
                  <c:v>42212</c:v>
                </c:pt>
                <c:pt idx="1479">
                  <c:v>42213</c:v>
                </c:pt>
                <c:pt idx="1480">
                  <c:v>42214</c:v>
                </c:pt>
                <c:pt idx="1481">
                  <c:v>42215</c:v>
                </c:pt>
                <c:pt idx="1482">
                  <c:v>42216</c:v>
                </c:pt>
                <c:pt idx="1483">
                  <c:v>42219</c:v>
                </c:pt>
                <c:pt idx="1484">
                  <c:v>42220</c:v>
                </c:pt>
                <c:pt idx="1485">
                  <c:v>42221</c:v>
                </c:pt>
                <c:pt idx="1486">
                  <c:v>42222</c:v>
                </c:pt>
                <c:pt idx="1487">
                  <c:v>42223</c:v>
                </c:pt>
                <c:pt idx="1488">
                  <c:v>42226</c:v>
                </c:pt>
                <c:pt idx="1489">
                  <c:v>42227</c:v>
                </c:pt>
                <c:pt idx="1490">
                  <c:v>42228</c:v>
                </c:pt>
                <c:pt idx="1491">
                  <c:v>42229</c:v>
                </c:pt>
                <c:pt idx="1492">
                  <c:v>42230</c:v>
                </c:pt>
                <c:pt idx="1493">
                  <c:v>42233</c:v>
                </c:pt>
                <c:pt idx="1494">
                  <c:v>42234</c:v>
                </c:pt>
                <c:pt idx="1495">
                  <c:v>42235</c:v>
                </c:pt>
                <c:pt idx="1496">
                  <c:v>42236</c:v>
                </c:pt>
                <c:pt idx="1497">
                  <c:v>42237</c:v>
                </c:pt>
                <c:pt idx="1498">
                  <c:v>42240</c:v>
                </c:pt>
                <c:pt idx="1499">
                  <c:v>42241</c:v>
                </c:pt>
                <c:pt idx="1500">
                  <c:v>42242</c:v>
                </c:pt>
                <c:pt idx="1501">
                  <c:v>42243</c:v>
                </c:pt>
                <c:pt idx="1502">
                  <c:v>42244</c:v>
                </c:pt>
                <c:pt idx="1503">
                  <c:v>42247</c:v>
                </c:pt>
                <c:pt idx="1504">
                  <c:v>42248</c:v>
                </c:pt>
                <c:pt idx="1505">
                  <c:v>42249</c:v>
                </c:pt>
                <c:pt idx="1506">
                  <c:v>42250</c:v>
                </c:pt>
                <c:pt idx="1507">
                  <c:v>42251</c:v>
                </c:pt>
                <c:pt idx="1508">
                  <c:v>42253</c:v>
                </c:pt>
                <c:pt idx="1509">
                  <c:v>42254</c:v>
                </c:pt>
                <c:pt idx="1510">
                  <c:v>42255</c:v>
                </c:pt>
                <c:pt idx="1511">
                  <c:v>42256</c:v>
                </c:pt>
                <c:pt idx="1512">
                  <c:v>42257</c:v>
                </c:pt>
                <c:pt idx="1513">
                  <c:v>42258</c:v>
                </c:pt>
                <c:pt idx="1514">
                  <c:v>42261</c:v>
                </c:pt>
                <c:pt idx="1515">
                  <c:v>42262</c:v>
                </c:pt>
                <c:pt idx="1516">
                  <c:v>42263</c:v>
                </c:pt>
                <c:pt idx="1517">
                  <c:v>42264</c:v>
                </c:pt>
                <c:pt idx="1518">
                  <c:v>42265</c:v>
                </c:pt>
                <c:pt idx="1519">
                  <c:v>42268</c:v>
                </c:pt>
                <c:pt idx="1520">
                  <c:v>42269</c:v>
                </c:pt>
                <c:pt idx="1521">
                  <c:v>42270</c:v>
                </c:pt>
                <c:pt idx="1522">
                  <c:v>42271</c:v>
                </c:pt>
                <c:pt idx="1523">
                  <c:v>42272</c:v>
                </c:pt>
                <c:pt idx="1524">
                  <c:v>42275</c:v>
                </c:pt>
                <c:pt idx="1525">
                  <c:v>42276</c:v>
                </c:pt>
                <c:pt idx="1526">
                  <c:v>42277</c:v>
                </c:pt>
                <c:pt idx="1527">
                  <c:v>42279</c:v>
                </c:pt>
                <c:pt idx="1528">
                  <c:v>42282</c:v>
                </c:pt>
                <c:pt idx="1529">
                  <c:v>42283</c:v>
                </c:pt>
                <c:pt idx="1530">
                  <c:v>42284</c:v>
                </c:pt>
                <c:pt idx="1531">
                  <c:v>42285</c:v>
                </c:pt>
                <c:pt idx="1532">
                  <c:v>42286</c:v>
                </c:pt>
                <c:pt idx="1533">
                  <c:v>42287</c:v>
                </c:pt>
                <c:pt idx="1534">
                  <c:v>42289</c:v>
                </c:pt>
                <c:pt idx="1535">
                  <c:v>42290</c:v>
                </c:pt>
                <c:pt idx="1536">
                  <c:v>42291</c:v>
                </c:pt>
                <c:pt idx="1537">
                  <c:v>42292</c:v>
                </c:pt>
                <c:pt idx="1538">
                  <c:v>42293</c:v>
                </c:pt>
                <c:pt idx="1539">
                  <c:v>42296</c:v>
                </c:pt>
                <c:pt idx="1540">
                  <c:v>42297</c:v>
                </c:pt>
                <c:pt idx="1541">
                  <c:v>42298</c:v>
                </c:pt>
                <c:pt idx="1542">
                  <c:v>42299</c:v>
                </c:pt>
                <c:pt idx="1543">
                  <c:v>42300</c:v>
                </c:pt>
                <c:pt idx="1544">
                  <c:v>42303</c:v>
                </c:pt>
                <c:pt idx="1545">
                  <c:v>42304</c:v>
                </c:pt>
                <c:pt idx="1546">
                  <c:v>42305</c:v>
                </c:pt>
                <c:pt idx="1547">
                  <c:v>42306</c:v>
                </c:pt>
                <c:pt idx="1548">
                  <c:v>42307</c:v>
                </c:pt>
                <c:pt idx="1549">
                  <c:v>42310</c:v>
                </c:pt>
                <c:pt idx="1550">
                  <c:v>42311</c:v>
                </c:pt>
                <c:pt idx="1551">
                  <c:v>42312</c:v>
                </c:pt>
                <c:pt idx="1552">
                  <c:v>42313</c:v>
                </c:pt>
                <c:pt idx="1553">
                  <c:v>42314</c:v>
                </c:pt>
                <c:pt idx="1554">
                  <c:v>42317</c:v>
                </c:pt>
                <c:pt idx="1555">
                  <c:v>42318</c:v>
                </c:pt>
                <c:pt idx="1556">
                  <c:v>42319</c:v>
                </c:pt>
                <c:pt idx="1557">
                  <c:v>42320</c:v>
                </c:pt>
                <c:pt idx="1558">
                  <c:v>42321</c:v>
                </c:pt>
                <c:pt idx="1559">
                  <c:v>42324</c:v>
                </c:pt>
                <c:pt idx="1560">
                  <c:v>42325</c:v>
                </c:pt>
                <c:pt idx="1561">
                  <c:v>42326</c:v>
                </c:pt>
                <c:pt idx="1562">
                  <c:v>42327</c:v>
                </c:pt>
                <c:pt idx="1563">
                  <c:v>42328</c:v>
                </c:pt>
                <c:pt idx="1564">
                  <c:v>42331</c:v>
                </c:pt>
                <c:pt idx="1565">
                  <c:v>42332</c:v>
                </c:pt>
                <c:pt idx="1566">
                  <c:v>42333</c:v>
                </c:pt>
                <c:pt idx="1567">
                  <c:v>42334</c:v>
                </c:pt>
                <c:pt idx="1568">
                  <c:v>42335</c:v>
                </c:pt>
                <c:pt idx="1569">
                  <c:v>42338</c:v>
                </c:pt>
                <c:pt idx="1570">
                  <c:v>42339</c:v>
                </c:pt>
                <c:pt idx="1571">
                  <c:v>42340</c:v>
                </c:pt>
                <c:pt idx="1572">
                  <c:v>42341</c:v>
                </c:pt>
                <c:pt idx="1573">
                  <c:v>42342</c:v>
                </c:pt>
                <c:pt idx="1574">
                  <c:v>42345</c:v>
                </c:pt>
                <c:pt idx="1575">
                  <c:v>42346</c:v>
                </c:pt>
                <c:pt idx="1576">
                  <c:v>42347</c:v>
                </c:pt>
                <c:pt idx="1577">
                  <c:v>42348</c:v>
                </c:pt>
                <c:pt idx="1578">
                  <c:v>42349</c:v>
                </c:pt>
                <c:pt idx="1579">
                  <c:v>42352</c:v>
                </c:pt>
                <c:pt idx="1580">
                  <c:v>42353</c:v>
                </c:pt>
                <c:pt idx="1581">
                  <c:v>42354</c:v>
                </c:pt>
                <c:pt idx="1582">
                  <c:v>42355</c:v>
                </c:pt>
                <c:pt idx="1583">
                  <c:v>42356</c:v>
                </c:pt>
                <c:pt idx="1584">
                  <c:v>42359</c:v>
                </c:pt>
                <c:pt idx="1585">
                  <c:v>42360</c:v>
                </c:pt>
                <c:pt idx="1586">
                  <c:v>42361</c:v>
                </c:pt>
                <c:pt idx="1587">
                  <c:v>42362</c:v>
                </c:pt>
                <c:pt idx="1588">
                  <c:v>42363</c:v>
                </c:pt>
                <c:pt idx="1589">
                  <c:v>42366</c:v>
                </c:pt>
                <c:pt idx="1590">
                  <c:v>42367</c:v>
                </c:pt>
                <c:pt idx="1591">
                  <c:v>42368</c:v>
                </c:pt>
                <c:pt idx="1592">
                  <c:v>42369</c:v>
                </c:pt>
                <c:pt idx="1593">
                  <c:v>42373</c:v>
                </c:pt>
                <c:pt idx="1594">
                  <c:v>42374</c:v>
                </c:pt>
                <c:pt idx="1595">
                  <c:v>42375</c:v>
                </c:pt>
                <c:pt idx="1596">
                  <c:v>42376</c:v>
                </c:pt>
                <c:pt idx="1597">
                  <c:v>42377</c:v>
                </c:pt>
                <c:pt idx="1598">
                  <c:v>42380</c:v>
                </c:pt>
                <c:pt idx="1599">
                  <c:v>42381</c:v>
                </c:pt>
                <c:pt idx="1600">
                  <c:v>42382</c:v>
                </c:pt>
                <c:pt idx="1601">
                  <c:v>42383</c:v>
                </c:pt>
                <c:pt idx="1602">
                  <c:v>42384</c:v>
                </c:pt>
                <c:pt idx="1603">
                  <c:v>42387</c:v>
                </c:pt>
                <c:pt idx="1604">
                  <c:v>42388</c:v>
                </c:pt>
                <c:pt idx="1605">
                  <c:v>42389</c:v>
                </c:pt>
                <c:pt idx="1606">
                  <c:v>42390</c:v>
                </c:pt>
                <c:pt idx="1607">
                  <c:v>42391</c:v>
                </c:pt>
                <c:pt idx="1608">
                  <c:v>42394</c:v>
                </c:pt>
                <c:pt idx="1609">
                  <c:v>42395</c:v>
                </c:pt>
                <c:pt idx="1610">
                  <c:v>42396</c:v>
                </c:pt>
                <c:pt idx="1611">
                  <c:v>42397</c:v>
                </c:pt>
                <c:pt idx="1612">
                  <c:v>42398</c:v>
                </c:pt>
                <c:pt idx="1613">
                  <c:v>42401</c:v>
                </c:pt>
                <c:pt idx="1614">
                  <c:v>42402</c:v>
                </c:pt>
                <c:pt idx="1615">
                  <c:v>42403</c:v>
                </c:pt>
                <c:pt idx="1616">
                  <c:v>42404</c:v>
                </c:pt>
                <c:pt idx="1617">
                  <c:v>42405</c:v>
                </c:pt>
                <c:pt idx="1618">
                  <c:v>42408</c:v>
                </c:pt>
                <c:pt idx="1619">
                  <c:v>42409</c:v>
                </c:pt>
                <c:pt idx="1620">
                  <c:v>42410</c:v>
                </c:pt>
                <c:pt idx="1621">
                  <c:v>42411</c:v>
                </c:pt>
                <c:pt idx="1622">
                  <c:v>42412</c:v>
                </c:pt>
                <c:pt idx="1623">
                  <c:v>42414</c:v>
                </c:pt>
                <c:pt idx="1624">
                  <c:v>42415</c:v>
                </c:pt>
                <c:pt idx="1625">
                  <c:v>42416</c:v>
                </c:pt>
                <c:pt idx="1626">
                  <c:v>42417</c:v>
                </c:pt>
                <c:pt idx="1627">
                  <c:v>42418</c:v>
                </c:pt>
                <c:pt idx="1628">
                  <c:v>42419</c:v>
                </c:pt>
                <c:pt idx="1629">
                  <c:v>42422</c:v>
                </c:pt>
                <c:pt idx="1630">
                  <c:v>42423</c:v>
                </c:pt>
                <c:pt idx="1631">
                  <c:v>42424</c:v>
                </c:pt>
                <c:pt idx="1632">
                  <c:v>42425</c:v>
                </c:pt>
                <c:pt idx="1633">
                  <c:v>42426</c:v>
                </c:pt>
                <c:pt idx="1634">
                  <c:v>42429</c:v>
                </c:pt>
                <c:pt idx="1635">
                  <c:v>42430</c:v>
                </c:pt>
                <c:pt idx="1636">
                  <c:v>42431</c:v>
                </c:pt>
                <c:pt idx="1637">
                  <c:v>42432</c:v>
                </c:pt>
                <c:pt idx="1638">
                  <c:v>42433</c:v>
                </c:pt>
                <c:pt idx="1639">
                  <c:v>42436</c:v>
                </c:pt>
                <c:pt idx="1640">
                  <c:v>42437</c:v>
                </c:pt>
                <c:pt idx="1641">
                  <c:v>42438</c:v>
                </c:pt>
                <c:pt idx="1642">
                  <c:v>42439</c:v>
                </c:pt>
                <c:pt idx="1643">
                  <c:v>42440</c:v>
                </c:pt>
                <c:pt idx="1644">
                  <c:v>42443</c:v>
                </c:pt>
                <c:pt idx="1645">
                  <c:v>42444</c:v>
                </c:pt>
                <c:pt idx="1646">
                  <c:v>42445</c:v>
                </c:pt>
                <c:pt idx="1647">
                  <c:v>42446</c:v>
                </c:pt>
                <c:pt idx="1648">
                  <c:v>42447</c:v>
                </c:pt>
                <c:pt idx="1649">
                  <c:v>42450</c:v>
                </c:pt>
                <c:pt idx="1650">
                  <c:v>42451</c:v>
                </c:pt>
                <c:pt idx="1651">
                  <c:v>42452</c:v>
                </c:pt>
                <c:pt idx="1652">
                  <c:v>42453</c:v>
                </c:pt>
                <c:pt idx="1653">
                  <c:v>42454</c:v>
                </c:pt>
                <c:pt idx="1654">
                  <c:v>42457</c:v>
                </c:pt>
                <c:pt idx="1655">
                  <c:v>42458</c:v>
                </c:pt>
                <c:pt idx="1656">
                  <c:v>42459</c:v>
                </c:pt>
                <c:pt idx="1657">
                  <c:v>42460</c:v>
                </c:pt>
                <c:pt idx="1658">
                  <c:v>42461</c:v>
                </c:pt>
                <c:pt idx="1659">
                  <c:v>42464</c:v>
                </c:pt>
                <c:pt idx="1660">
                  <c:v>42465</c:v>
                </c:pt>
                <c:pt idx="1661">
                  <c:v>42466</c:v>
                </c:pt>
                <c:pt idx="1662">
                  <c:v>42467</c:v>
                </c:pt>
                <c:pt idx="1663">
                  <c:v>42468</c:v>
                </c:pt>
                <c:pt idx="1664">
                  <c:v>42471</c:v>
                </c:pt>
                <c:pt idx="1665">
                  <c:v>42472</c:v>
                </c:pt>
                <c:pt idx="1666">
                  <c:v>42473</c:v>
                </c:pt>
                <c:pt idx="1667">
                  <c:v>42474</c:v>
                </c:pt>
                <c:pt idx="1668">
                  <c:v>42475</c:v>
                </c:pt>
                <c:pt idx="1669">
                  <c:v>42478</c:v>
                </c:pt>
                <c:pt idx="1670">
                  <c:v>42479</c:v>
                </c:pt>
                <c:pt idx="1671">
                  <c:v>42480</c:v>
                </c:pt>
                <c:pt idx="1672">
                  <c:v>42481</c:v>
                </c:pt>
                <c:pt idx="1673">
                  <c:v>42482</c:v>
                </c:pt>
                <c:pt idx="1674">
                  <c:v>42485</c:v>
                </c:pt>
                <c:pt idx="1675">
                  <c:v>42486</c:v>
                </c:pt>
                <c:pt idx="1676">
                  <c:v>42487</c:v>
                </c:pt>
                <c:pt idx="1677">
                  <c:v>42488</c:v>
                </c:pt>
                <c:pt idx="1678">
                  <c:v>42489</c:v>
                </c:pt>
                <c:pt idx="1679">
                  <c:v>42493</c:v>
                </c:pt>
                <c:pt idx="1680">
                  <c:v>42494</c:v>
                </c:pt>
                <c:pt idx="1681">
                  <c:v>42495</c:v>
                </c:pt>
                <c:pt idx="1682">
                  <c:v>42496</c:v>
                </c:pt>
                <c:pt idx="1683">
                  <c:v>42499</c:v>
                </c:pt>
                <c:pt idx="1684">
                  <c:v>42500</c:v>
                </c:pt>
                <c:pt idx="1685">
                  <c:v>42501</c:v>
                </c:pt>
                <c:pt idx="1686">
                  <c:v>42502</c:v>
                </c:pt>
                <c:pt idx="1687">
                  <c:v>42503</c:v>
                </c:pt>
                <c:pt idx="1688">
                  <c:v>42506</c:v>
                </c:pt>
                <c:pt idx="1689">
                  <c:v>42507</c:v>
                </c:pt>
                <c:pt idx="1690">
                  <c:v>42508</c:v>
                </c:pt>
                <c:pt idx="1691">
                  <c:v>42509</c:v>
                </c:pt>
                <c:pt idx="1692">
                  <c:v>42510</c:v>
                </c:pt>
                <c:pt idx="1693">
                  <c:v>42513</c:v>
                </c:pt>
                <c:pt idx="1694">
                  <c:v>42514</c:v>
                </c:pt>
                <c:pt idx="1695">
                  <c:v>42515</c:v>
                </c:pt>
                <c:pt idx="1696">
                  <c:v>42516</c:v>
                </c:pt>
                <c:pt idx="1697">
                  <c:v>42517</c:v>
                </c:pt>
                <c:pt idx="1698">
                  <c:v>42520</c:v>
                </c:pt>
                <c:pt idx="1699">
                  <c:v>42521</c:v>
                </c:pt>
                <c:pt idx="1700">
                  <c:v>42522</c:v>
                </c:pt>
                <c:pt idx="1701">
                  <c:v>42523</c:v>
                </c:pt>
                <c:pt idx="1702">
                  <c:v>42524</c:v>
                </c:pt>
                <c:pt idx="1703">
                  <c:v>42527</c:v>
                </c:pt>
                <c:pt idx="1704">
                  <c:v>42528</c:v>
                </c:pt>
                <c:pt idx="1705">
                  <c:v>42529</c:v>
                </c:pt>
                <c:pt idx="1706">
                  <c:v>42530</c:v>
                </c:pt>
                <c:pt idx="1707">
                  <c:v>42531</c:v>
                </c:pt>
                <c:pt idx="1708">
                  <c:v>42533</c:v>
                </c:pt>
                <c:pt idx="1709">
                  <c:v>42534</c:v>
                </c:pt>
                <c:pt idx="1710">
                  <c:v>42535</c:v>
                </c:pt>
                <c:pt idx="1711">
                  <c:v>42536</c:v>
                </c:pt>
                <c:pt idx="1712">
                  <c:v>42537</c:v>
                </c:pt>
                <c:pt idx="1713">
                  <c:v>42538</c:v>
                </c:pt>
                <c:pt idx="1714">
                  <c:v>42541</c:v>
                </c:pt>
                <c:pt idx="1715">
                  <c:v>42542</c:v>
                </c:pt>
                <c:pt idx="1716">
                  <c:v>42543</c:v>
                </c:pt>
                <c:pt idx="1717">
                  <c:v>42544</c:v>
                </c:pt>
                <c:pt idx="1718">
                  <c:v>42545</c:v>
                </c:pt>
                <c:pt idx="1719">
                  <c:v>42548</c:v>
                </c:pt>
                <c:pt idx="1720">
                  <c:v>42549</c:v>
                </c:pt>
                <c:pt idx="1721">
                  <c:v>42550</c:v>
                </c:pt>
                <c:pt idx="1722">
                  <c:v>42551</c:v>
                </c:pt>
                <c:pt idx="1723">
                  <c:v>42552</c:v>
                </c:pt>
                <c:pt idx="1724">
                  <c:v>42555</c:v>
                </c:pt>
                <c:pt idx="1725">
                  <c:v>42556</c:v>
                </c:pt>
                <c:pt idx="1726">
                  <c:v>42557</c:v>
                </c:pt>
                <c:pt idx="1727">
                  <c:v>42558</c:v>
                </c:pt>
                <c:pt idx="1728">
                  <c:v>42559</c:v>
                </c:pt>
                <c:pt idx="1729">
                  <c:v>42562</c:v>
                </c:pt>
                <c:pt idx="1730">
                  <c:v>42563</c:v>
                </c:pt>
                <c:pt idx="1731">
                  <c:v>42564</c:v>
                </c:pt>
                <c:pt idx="1732">
                  <c:v>42565</c:v>
                </c:pt>
                <c:pt idx="1733">
                  <c:v>42566</c:v>
                </c:pt>
                <c:pt idx="1734">
                  <c:v>42569</c:v>
                </c:pt>
                <c:pt idx="1735">
                  <c:v>42570</c:v>
                </c:pt>
                <c:pt idx="1736">
                  <c:v>42571</c:v>
                </c:pt>
                <c:pt idx="1737">
                  <c:v>42572</c:v>
                </c:pt>
                <c:pt idx="1738">
                  <c:v>42573</c:v>
                </c:pt>
                <c:pt idx="1739">
                  <c:v>42576</c:v>
                </c:pt>
                <c:pt idx="1740">
                  <c:v>42577</c:v>
                </c:pt>
                <c:pt idx="1741">
                  <c:v>42578</c:v>
                </c:pt>
                <c:pt idx="1742">
                  <c:v>42579</c:v>
                </c:pt>
                <c:pt idx="1743">
                  <c:v>42580</c:v>
                </c:pt>
                <c:pt idx="1744">
                  <c:v>42583</c:v>
                </c:pt>
                <c:pt idx="1745">
                  <c:v>42584</c:v>
                </c:pt>
                <c:pt idx="1746">
                  <c:v>42585</c:v>
                </c:pt>
                <c:pt idx="1747">
                  <c:v>42586</c:v>
                </c:pt>
                <c:pt idx="1748">
                  <c:v>42587</c:v>
                </c:pt>
                <c:pt idx="1749">
                  <c:v>42590</c:v>
                </c:pt>
                <c:pt idx="1750">
                  <c:v>42591</c:v>
                </c:pt>
                <c:pt idx="1751">
                  <c:v>42592</c:v>
                </c:pt>
                <c:pt idx="1752">
                  <c:v>42593</c:v>
                </c:pt>
                <c:pt idx="1753">
                  <c:v>42594</c:v>
                </c:pt>
                <c:pt idx="1754">
                  <c:v>42597</c:v>
                </c:pt>
                <c:pt idx="1755">
                  <c:v>42598</c:v>
                </c:pt>
                <c:pt idx="1756">
                  <c:v>42599</c:v>
                </c:pt>
                <c:pt idx="1757">
                  <c:v>42600</c:v>
                </c:pt>
                <c:pt idx="1758">
                  <c:v>42601</c:v>
                </c:pt>
                <c:pt idx="1759">
                  <c:v>42604</c:v>
                </c:pt>
                <c:pt idx="1760">
                  <c:v>42605</c:v>
                </c:pt>
                <c:pt idx="1761">
                  <c:v>42606</c:v>
                </c:pt>
                <c:pt idx="1762">
                  <c:v>42607</c:v>
                </c:pt>
                <c:pt idx="1763">
                  <c:v>42608</c:v>
                </c:pt>
                <c:pt idx="1764">
                  <c:v>42611</c:v>
                </c:pt>
                <c:pt idx="1765">
                  <c:v>42612</c:v>
                </c:pt>
                <c:pt idx="1766">
                  <c:v>42613</c:v>
                </c:pt>
                <c:pt idx="1767">
                  <c:v>42614</c:v>
                </c:pt>
                <c:pt idx="1768">
                  <c:v>42615</c:v>
                </c:pt>
                <c:pt idx="1769">
                  <c:v>42618</c:v>
                </c:pt>
                <c:pt idx="1770">
                  <c:v>42619</c:v>
                </c:pt>
                <c:pt idx="1771">
                  <c:v>42620</c:v>
                </c:pt>
                <c:pt idx="1772">
                  <c:v>42621</c:v>
                </c:pt>
                <c:pt idx="1773">
                  <c:v>42622</c:v>
                </c:pt>
                <c:pt idx="1774">
                  <c:v>42625</c:v>
                </c:pt>
                <c:pt idx="1775">
                  <c:v>42626</c:v>
                </c:pt>
                <c:pt idx="1776">
                  <c:v>42627</c:v>
                </c:pt>
                <c:pt idx="1777">
                  <c:v>42628</c:v>
                </c:pt>
                <c:pt idx="1778">
                  <c:v>42629</c:v>
                </c:pt>
                <c:pt idx="1779">
                  <c:v>42631</c:v>
                </c:pt>
                <c:pt idx="1780">
                  <c:v>42632</c:v>
                </c:pt>
                <c:pt idx="1781">
                  <c:v>42633</c:v>
                </c:pt>
                <c:pt idx="1782">
                  <c:v>42634</c:v>
                </c:pt>
                <c:pt idx="1783">
                  <c:v>42635</c:v>
                </c:pt>
                <c:pt idx="1784">
                  <c:v>42636</c:v>
                </c:pt>
                <c:pt idx="1785">
                  <c:v>42639</c:v>
                </c:pt>
                <c:pt idx="1786">
                  <c:v>42640</c:v>
                </c:pt>
                <c:pt idx="1787">
                  <c:v>42641</c:v>
                </c:pt>
                <c:pt idx="1788">
                  <c:v>42642</c:v>
                </c:pt>
                <c:pt idx="1789">
                  <c:v>42643</c:v>
                </c:pt>
                <c:pt idx="1790">
                  <c:v>42646</c:v>
                </c:pt>
                <c:pt idx="1791">
                  <c:v>42647</c:v>
                </c:pt>
                <c:pt idx="1792">
                  <c:v>42648</c:v>
                </c:pt>
                <c:pt idx="1793">
                  <c:v>42650</c:v>
                </c:pt>
                <c:pt idx="1794">
                  <c:v>42651</c:v>
                </c:pt>
                <c:pt idx="1795">
                  <c:v>42652</c:v>
                </c:pt>
                <c:pt idx="1796">
                  <c:v>42653</c:v>
                </c:pt>
                <c:pt idx="1797">
                  <c:v>42654</c:v>
                </c:pt>
                <c:pt idx="1798">
                  <c:v>42655</c:v>
                </c:pt>
                <c:pt idx="1799">
                  <c:v>42656</c:v>
                </c:pt>
                <c:pt idx="1800">
                  <c:v>42657</c:v>
                </c:pt>
                <c:pt idx="1801">
                  <c:v>42660</c:v>
                </c:pt>
                <c:pt idx="1802">
                  <c:v>42661</c:v>
                </c:pt>
                <c:pt idx="1803">
                  <c:v>42662</c:v>
                </c:pt>
                <c:pt idx="1804">
                  <c:v>42663</c:v>
                </c:pt>
                <c:pt idx="1805">
                  <c:v>42664</c:v>
                </c:pt>
                <c:pt idx="1806">
                  <c:v>42667</c:v>
                </c:pt>
                <c:pt idx="1807">
                  <c:v>42668</c:v>
                </c:pt>
                <c:pt idx="1808">
                  <c:v>42669</c:v>
                </c:pt>
                <c:pt idx="1809">
                  <c:v>42670</c:v>
                </c:pt>
                <c:pt idx="1810">
                  <c:v>42671</c:v>
                </c:pt>
                <c:pt idx="1811">
                  <c:v>42674</c:v>
                </c:pt>
                <c:pt idx="1812">
                  <c:v>42675</c:v>
                </c:pt>
                <c:pt idx="1813">
                  <c:v>42676</c:v>
                </c:pt>
                <c:pt idx="1814">
                  <c:v>42677</c:v>
                </c:pt>
                <c:pt idx="1815">
                  <c:v>42678</c:v>
                </c:pt>
                <c:pt idx="1816">
                  <c:v>42681</c:v>
                </c:pt>
                <c:pt idx="1817">
                  <c:v>42682</c:v>
                </c:pt>
                <c:pt idx="1818">
                  <c:v>42683</c:v>
                </c:pt>
                <c:pt idx="1819">
                  <c:v>42684</c:v>
                </c:pt>
                <c:pt idx="1820">
                  <c:v>42685</c:v>
                </c:pt>
                <c:pt idx="1821">
                  <c:v>42688</c:v>
                </c:pt>
                <c:pt idx="1822">
                  <c:v>42689</c:v>
                </c:pt>
                <c:pt idx="1823">
                  <c:v>42690</c:v>
                </c:pt>
                <c:pt idx="1824">
                  <c:v>42691</c:v>
                </c:pt>
                <c:pt idx="1825">
                  <c:v>42692</c:v>
                </c:pt>
                <c:pt idx="1826">
                  <c:v>42695</c:v>
                </c:pt>
                <c:pt idx="1827">
                  <c:v>42696</c:v>
                </c:pt>
                <c:pt idx="1828">
                  <c:v>42697</c:v>
                </c:pt>
                <c:pt idx="1829">
                  <c:v>42698</c:v>
                </c:pt>
                <c:pt idx="1830">
                  <c:v>42699</c:v>
                </c:pt>
                <c:pt idx="1831">
                  <c:v>42702</c:v>
                </c:pt>
                <c:pt idx="1832">
                  <c:v>42703</c:v>
                </c:pt>
                <c:pt idx="1833">
                  <c:v>42704</c:v>
                </c:pt>
                <c:pt idx="1834">
                  <c:v>42705</c:v>
                </c:pt>
                <c:pt idx="1835">
                  <c:v>42706</c:v>
                </c:pt>
                <c:pt idx="1836">
                  <c:v>42709</c:v>
                </c:pt>
                <c:pt idx="1837">
                  <c:v>42710</c:v>
                </c:pt>
                <c:pt idx="1838">
                  <c:v>42711</c:v>
                </c:pt>
                <c:pt idx="1839">
                  <c:v>42712</c:v>
                </c:pt>
                <c:pt idx="1840">
                  <c:v>42713</c:v>
                </c:pt>
                <c:pt idx="1841">
                  <c:v>42716</c:v>
                </c:pt>
                <c:pt idx="1842">
                  <c:v>42717</c:v>
                </c:pt>
                <c:pt idx="1843">
                  <c:v>42718</c:v>
                </c:pt>
                <c:pt idx="1844">
                  <c:v>42719</c:v>
                </c:pt>
                <c:pt idx="1845">
                  <c:v>42720</c:v>
                </c:pt>
                <c:pt idx="1846">
                  <c:v>42723</c:v>
                </c:pt>
                <c:pt idx="1847">
                  <c:v>42724</c:v>
                </c:pt>
                <c:pt idx="1848">
                  <c:v>42725</c:v>
                </c:pt>
                <c:pt idx="1849">
                  <c:v>42726</c:v>
                </c:pt>
                <c:pt idx="1850">
                  <c:v>42727</c:v>
                </c:pt>
                <c:pt idx="1851">
                  <c:v>42730</c:v>
                </c:pt>
                <c:pt idx="1852">
                  <c:v>42731</c:v>
                </c:pt>
                <c:pt idx="1853">
                  <c:v>42732</c:v>
                </c:pt>
                <c:pt idx="1854">
                  <c:v>42733</c:v>
                </c:pt>
                <c:pt idx="1855">
                  <c:v>42734</c:v>
                </c:pt>
                <c:pt idx="1856">
                  <c:v>42738</c:v>
                </c:pt>
                <c:pt idx="1857">
                  <c:v>42739</c:v>
                </c:pt>
                <c:pt idx="1858">
                  <c:v>42740</c:v>
                </c:pt>
                <c:pt idx="1859">
                  <c:v>42741</c:v>
                </c:pt>
                <c:pt idx="1860">
                  <c:v>42744</c:v>
                </c:pt>
                <c:pt idx="1861">
                  <c:v>42745</c:v>
                </c:pt>
                <c:pt idx="1862">
                  <c:v>42746</c:v>
                </c:pt>
                <c:pt idx="1863">
                  <c:v>42747</c:v>
                </c:pt>
                <c:pt idx="1864">
                  <c:v>42748</c:v>
                </c:pt>
                <c:pt idx="1865">
                  <c:v>42751</c:v>
                </c:pt>
                <c:pt idx="1866">
                  <c:v>42752</c:v>
                </c:pt>
                <c:pt idx="1867">
                  <c:v>42753</c:v>
                </c:pt>
                <c:pt idx="1868">
                  <c:v>42754</c:v>
                </c:pt>
                <c:pt idx="1869">
                  <c:v>42755</c:v>
                </c:pt>
                <c:pt idx="1870">
                  <c:v>42757</c:v>
                </c:pt>
                <c:pt idx="1871">
                  <c:v>42758</c:v>
                </c:pt>
                <c:pt idx="1872">
                  <c:v>42759</c:v>
                </c:pt>
                <c:pt idx="1873">
                  <c:v>42760</c:v>
                </c:pt>
                <c:pt idx="1874">
                  <c:v>42761</c:v>
                </c:pt>
                <c:pt idx="1875">
                  <c:v>42762</c:v>
                </c:pt>
                <c:pt idx="1876">
                  <c:v>42765</c:v>
                </c:pt>
                <c:pt idx="1877">
                  <c:v>42766</c:v>
                </c:pt>
                <c:pt idx="1878">
                  <c:v>42767</c:v>
                </c:pt>
                <c:pt idx="1879">
                  <c:v>42768</c:v>
                </c:pt>
                <c:pt idx="1880">
                  <c:v>42769</c:v>
                </c:pt>
                <c:pt idx="1881">
                  <c:v>42770</c:v>
                </c:pt>
                <c:pt idx="1882">
                  <c:v>42772</c:v>
                </c:pt>
                <c:pt idx="1883">
                  <c:v>42773</c:v>
                </c:pt>
                <c:pt idx="1884">
                  <c:v>42774</c:v>
                </c:pt>
                <c:pt idx="1885">
                  <c:v>42775</c:v>
                </c:pt>
                <c:pt idx="1886">
                  <c:v>42776</c:v>
                </c:pt>
                <c:pt idx="1887">
                  <c:v>42779</c:v>
                </c:pt>
                <c:pt idx="1888">
                  <c:v>42780</c:v>
                </c:pt>
                <c:pt idx="1889">
                  <c:v>42781</c:v>
                </c:pt>
                <c:pt idx="1890">
                  <c:v>42782</c:v>
                </c:pt>
                <c:pt idx="1891">
                  <c:v>42783</c:v>
                </c:pt>
                <c:pt idx="1892">
                  <c:v>42786</c:v>
                </c:pt>
                <c:pt idx="1893">
                  <c:v>42787</c:v>
                </c:pt>
                <c:pt idx="1894">
                  <c:v>42788</c:v>
                </c:pt>
                <c:pt idx="1895">
                  <c:v>42789</c:v>
                </c:pt>
                <c:pt idx="1896">
                  <c:v>42790</c:v>
                </c:pt>
                <c:pt idx="1897">
                  <c:v>42793</c:v>
                </c:pt>
                <c:pt idx="1898">
                  <c:v>42794</c:v>
                </c:pt>
                <c:pt idx="1899">
                  <c:v>42795</c:v>
                </c:pt>
                <c:pt idx="1900">
                  <c:v>42796</c:v>
                </c:pt>
                <c:pt idx="1901">
                  <c:v>42797</c:v>
                </c:pt>
                <c:pt idx="1902">
                  <c:v>42800</c:v>
                </c:pt>
                <c:pt idx="1903">
                  <c:v>42801</c:v>
                </c:pt>
                <c:pt idx="1904">
                  <c:v>42802</c:v>
                </c:pt>
                <c:pt idx="1905">
                  <c:v>42803</c:v>
                </c:pt>
                <c:pt idx="1906">
                  <c:v>42804</c:v>
                </c:pt>
                <c:pt idx="1907">
                  <c:v>42807</c:v>
                </c:pt>
                <c:pt idx="1908">
                  <c:v>42808</c:v>
                </c:pt>
                <c:pt idx="1909">
                  <c:v>42809</c:v>
                </c:pt>
                <c:pt idx="1910">
                  <c:v>42810</c:v>
                </c:pt>
                <c:pt idx="1911">
                  <c:v>42811</c:v>
                </c:pt>
                <c:pt idx="1912">
                  <c:v>42814</c:v>
                </c:pt>
                <c:pt idx="1913">
                  <c:v>42815</c:v>
                </c:pt>
                <c:pt idx="1914">
                  <c:v>42816</c:v>
                </c:pt>
                <c:pt idx="1915">
                  <c:v>42817</c:v>
                </c:pt>
                <c:pt idx="1916">
                  <c:v>42818</c:v>
                </c:pt>
                <c:pt idx="1917">
                  <c:v>42821</c:v>
                </c:pt>
                <c:pt idx="1918">
                  <c:v>42822</c:v>
                </c:pt>
                <c:pt idx="1919">
                  <c:v>42823</c:v>
                </c:pt>
                <c:pt idx="1920">
                  <c:v>42824</c:v>
                </c:pt>
                <c:pt idx="1921">
                  <c:v>42825</c:v>
                </c:pt>
                <c:pt idx="1922">
                  <c:v>42826</c:v>
                </c:pt>
                <c:pt idx="1923">
                  <c:v>42828</c:v>
                </c:pt>
                <c:pt idx="1924">
                  <c:v>42829</c:v>
                </c:pt>
                <c:pt idx="1925">
                  <c:v>42830</c:v>
                </c:pt>
                <c:pt idx="1926">
                  <c:v>42831</c:v>
                </c:pt>
                <c:pt idx="1927">
                  <c:v>42832</c:v>
                </c:pt>
                <c:pt idx="1928">
                  <c:v>42835</c:v>
                </c:pt>
                <c:pt idx="1929">
                  <c:v>42836</c:v>
                </c:pt>
                <c:pt idx="1930">
                  <c:v>42837</c:v>
                </c:pt>
                <c:pt idx="1931">
                  <c:v>42838</c:v>
                </c:pt>
                <c:pt idx="1932">
                  <c:v>42839</c:v>
                </c:pt>
                <c:pt idx="1933">
                  <c:v>42842</c:v>
                </c:pt>
                <c:pt idx="1934">
                  <c:v>42843</c:v>
                </c:pt>
                <c:pt idx="1935">
                  <c:v>42844</c:v>
                </c:pt>
                <c:pt idx="1936">
                  <c:v>42845</c:v>
                </c:pt>
                <c:pt idx="1937">
                  <c:v>42846</c:v>
                </c:pt>
                <c:pt idx="1938">
                  <c:v>42849</c:v>
                </c:pt>
                <c:pt idx="1939">
                  <c:v>42850</c:v>
                </c:pt>
                <c:pt idx="1940">
                  <c:v>42851</c:v>
                </c:pt>
                <c:pt idx="1941">
                  <c:v>42852</c:v>
                </c:pt>
                <c:pt idx="1942">
                  <c:v>42853</c:v>
                </c:pt>
                <c:pt idx="1943">
                  <c:v>42857</c:v>
                </c:pt>
                <c:pt idx="1944">
                  <c:v>42858</c:v>
                </c:pt>
                <c:pt idx="1945">
                  <c:v>42859</c:v>
                </c:pt>
                <c:pt idx="1946">
                  <c:v>42860</c:v>
                </c:pt>
                <c:pt idx="1947">
                  <c:v>42863</c:v>
                </c:pt>
                <c:pt idx="1948">
                  <c:v>42864</c:v>
                </c:pt>
                <c:pt idx="1949">
                  <c:v>42865</c:v>
                </c:pt>
                <c:pt idx="1950">
                  <c:v>42866</c:v>
                </c:pt>
                <c:pt idx="1951">
                  <c:v>42867</c:v>
                </c:pt>
                <c:pt idx="1952">
                  <c:v>42870</c:v>
                </c:pt>
                <c:pt idx="1953">
                  <c:v>42871</c:v>
                </c:pt>
                <c:pt idx="1954">
                  <c:v>42872</c:v>
                </c:pt>
                <c:pt idx="1955">
                  <c:v>42873</c:v>
                </c:pt>
                <c:pt idx="1956">
                  <c:v>42874</c:v>
                </c:pt>
                <c:pt idx="1957">
                  <c:v>42877</c:v>
                </c:pt>
                <c:pt idx="1958">
                  <c:v>42878</c:v>
                </c:pt>
                <c:pt idx="1959">
                  <c:v>42879</c:v>
                </c:pt>
                <c:pt idx="1960">
                  <c:v>42880</c:v>
                </c:pt>
                <c:pt idx="1961">
                  <c:v>42881</c:v>
                </c:pt>
                <c:pt idx="1962">
                  <c:v>42882</c:v>
                </c:pt>
                <c:pt idx="1963">
                  <c:v>42885</c:v>
                </c:pt>
                <c:pt idx="1964">
                  <c:v>42886</c:v>
                </c:pt>
                <c:pt idx="1965">
                  <c:v>42887</c:v>
                </c:pt>
                <c:pt idx="1966">
                  <c:v>42888</c:v>
                </c:pt>
                <c:pt idx="1967">
                  <c:v>42891</c:v>
                </c:pt>
                <c:pt idx="1968">
                  <c:v>42892</c:v>
                </c:pt>
                <c:pt idx="1969">
                  <c:v>42893</c:v>
                </c:pt>
                <c:pt idx="1970">
                  <c:v>42894</c:v>
                </c:pt>
                <c:pt idx="1971">
                  <c:v>42895</c:v>
                </c:pt>
                <c:pt idx="1972">
                  <c:v>42898</c:v>
                </c:pt>
                <c:pt idx="1973">
                  <c:v>42899</c:v>
                </c:pt>
                <c:pt idx="1974">
                  <c:v>42900</c:v>
                </c:pt>
                <c:pt idx="1975">
                  <c:v>42901</c:v>
                </c:pt>
                <c:pt idx="1976">
                  <c:v>42902</c:v>
                </c:pt>
                <c:pt idx="1977">
                  <c:v>42905</c:v>
                </c:pt>
                <c:pt idx="1978">
                  <c:v>42906</c:v>
                </c:pt>
                <c:pt idx="1979">
                  <c:v>42907</c:v>
                </c:pt>
                <c:pt idx="1980">
                  <c:v>42908</c:v>
                </c:pt>
                <c:pt idx="1981">
                  <c:v>42909</c:v>
                </c:pt>
                <c:pt idx="1982">
                  <c:v>42912</c:v>
                </c:pt>
                <c:pt idx="1983">
                  <c:v>42913</c:v>
                </c:pt>
                <c:pt idx="1984">
                  <c:v>42914</c:v>
                </c:pt>
                <c:pt idx="1985">
                  <c:v>42915</c:v>
                </c:pt>
                <c:pt idx="1986">
                  <c:v>42916</c:v>
                </c:pt>
                <c:pt idx="1987">
                  <c:v>42919</c:v>
                </c:pt>
                <c:pt idx="1988">
                  <c:v>42920</c:v>
                </c:pt>
                <c:pt idx="1989">
                  <c:v>42921</c:v>
                </c:pt>
                <c:pt idx="1990">
                  <c:v>42922</c:v>
                </c:pt>
                <c:pt idx="1991">
                  <c:v>42923</c:v>
                </c:pt>
                <c:pt idx="1992">
                  <c:v>42926</c:v>
                </c:pt>
                <c:pt idx="1993">
                  <c:v>42927</c:v>
                </c:pt>
                <c:pt idx="1994">
                  <c:v>42928</c:v>
                </c:pt>
                <c:pt idx="1995">
                  <c:v>42929</c:v>
                </c:pt>
                <c:pt idx="1996">
                  <c:v>42930</c:v>
                </c:pt>
                <c:pt idx="1997">
                  <c:v>42933</c:v>
                </c:pt>
                <c:pt idx="1998">
                  <c:v>42934</c:v>
                </c:pt>
                <c:pt idx="1999">
                  <c:v>42935</c:v>
                </c:pt>
                <c:pt idx="2000">
                  <c:v>42936</c:v>
                </c:pt>
                <c:pt idx="2001">
                  <c:v>42937</c:v>
                </c:pt>
                <c:pt idx="2002">
                  <c:v>42940</c:v>
                </c:pt>
                <c:pt idx="2003">
                  <c:v>42941</c:v>
                </c:pt>
                <c:pt idx="2004">
                  <c:v>42942</c:v>
                </c:pt>
                <c:pt idx="2005">
                  <c:v>42943</c:v>
                </c:pt>
                <c:pt idx="2006">
                  <c:v>42944</c:v>
                </c:pt>
                <c:pt idx="2007">
                  <c:v>42947</c:v>
                </c:pt>
                <c:pt idx="2008">
                  <c:v>42948</c:v>
                </c:pt>
                <c:pt idx="2009">
                  <c:v>42949</c:v>
                </c:pt>
                <c:pt idx="2010">
                  <c:v>42950</c:v>
                </c:pt>
                <c:pt idx="2011">
                  <c:v>42951</c:v>
                </c:pt>
                <c:pt idx="2012">
                  <c:v>42954</c:v>
                </c:pt>
                <c:pt idx="2013">
                  <c:v>42955</c:v>
                </c:pt>
                <c:pt idx="2014">
                  <c:v>42956</c:v>
                </c:pt>
                <c:pt idx="2015">
                  <c:v>42957</c:v>
                </c:pt>
                <c:pt idx="2016">
                  <c:v>42958</c:v>
                </c:pt>
                <c:pt idx="2017">
                  <c:v>42961</c:v>
                </c:pt>
                <c:pt idx="2018">
                  <c:v>42962</c:v>
                </c:pt>
                <c:pt idx="2019">
                  <c:v>42963</c:v>
                </c:pt>
                <c:pt idx="2020">
                  <c:v>42964</c:v>
                </c:pt>
                <c:pt idx="2021">
                  <c:v>42965</c:v>
                </c:pt>
                <c:pt idx="2022">
                  <c:v>42968</c:v>
                </c:pt>
                <c:pt idx="2023">
                  <c:v>42969</c:v>
                </c:pt>
                <c:pt idx="2024">
                  <c:v>42970</c:v>
                </c:pt>
                <c:pt idx="2025">
                  <c:v>42971</c:v>
                </c:pt>
                <c:pt idx="2026">
                  <c:v>42972</c:v>
                </c:pt>
                <c:pt idx="2027">
                  <c:v>42975</c:v>
                </c:pt>
                <c:pt idx="2028">
                  <c:v>42976</c:v>
                </c:pt>
                <c:pt idx="2029">
                  <c:v>42977</c:v>
                </c:pt>
                <c:pt idx="2030">
                  <c:v>42978</c:v>
                </c:pt>
                <c:pt idx="2031">
                  <c:v>42979</c:v>
                </c:pt>
                <c:pt idx="2032">
                  <c:v>42982</c:v>
                </c:pt>
                <c:pt idx="2033">
                  <c:v>42983</c:v>
                </c:pt>
                <c:pt idx="2034">
                  <c:v>42984</c:v>
                </c:pt>
                <c:pt idx="2035">
                  <c:v>42985</c:v>
                </c:pt>
                <c:pt idx="2036">
                  <c:v>42986</c:v>
                </c:pt>
                <c:pt idx="2037">
                  <c:v>42989</c:v>
                </c:pt>
                <c:pt idx="2038">
                  <c:v>42990</c:v>
                </c:pt>
                <c:pt idx="2039">
                  <c:v>42991</c:v>
                </c:pt>
                <c:pt idx="2040">
                  <c:v>42992</c:v>
                </c:pt>
                <c:pt idx="2041">
                  <c:v>42993</c:v>
                </c:pt>
                <c:pt idx="2042">
                  <c:v>42996</c:v>
                </c:pt>
                <c:pt idx="2043">
                  <c:v>42997</c:v>
                </c:pt>
                <c:pt idx="2044">
                  <c:v>42998</c:v>
                </c:pt>
                <c:pt idx="2045">
                  <c:v>42999</c:v>
                </c:pt>
                <c:pt idx="2046">
                  <c:v>43000</c:v>
                </c:pt>
                <c:pt idx="2047">
                  <c:v>43003</c:v>
                </c:pt>
                <c:pt idx="2048">
                  <c:v>43004</c:v>
                </c:pt>
                <c:pt idx="2049">
                  <c:v>43005</c:v>
                </c:pt>
                <c:pt idx="2050">
                  <c:v>43006</c:v>
                </c:pt>
                <c:pt idx="2051">
                  <c:v>43007</c:v>
                </c:pt>
                <c:pt idx="2052">
                  <c:v>43008</c:v>
                </c:pt>
                <c:pt idx="2053">
                  <c:v>43010</c:v>
                </c:pt>
                <c:pt idx="2054">
                  <c:v>43011</c:v>
                </c:pt>
                <c:pt idx="2055">
                  <c:v>43012</c:v>
                </c:pt>
                <c:pt idx="2056">
                  <c:v>43013</c:v>
                </c:pt>
                <c:pt idx="2057">
                  <c:v>43014</c:v>
                </c:pt>
                <c:pt idx="2058">
                  <c:v>43017</c:v>
                </c:pt>
                <c:pt idx="2059">
                  <c:v>43018</c:v>
                </c:pt>
                <c:pt idx="2060">
                  <c:v>43019</c:v>
                </c:pt>
                <c:pt idx="2061">
                  <c:v>43020</c:v>
                </c:pt>
                <c:pt idx="2062">
                  <c:v>43021</c:v>
                </c:pt>
                <c:pt idx="2063">
                  <c:v>43024</c:v>
                </c:pt>
                <c:pt idx="2064">
                  <c:v>43025</c:v>
                </c:pt>
                <c:pt idx="2065">
                  <c:v>43026</c:v>
                </c:pt>
                <c:pt idx="2066">
                  <c:v>43027</c:v>
                </c:pt>
              </c:numCache>
            </c:numRef>
          </c:cat>
          <c:val>
            <c:numRef>
              <c:f>Sheet1!$C$25:$C$2091</c:f>
              <c:numCache>
                <c:formatCode>###,###,###,###,##0.00_ </c:formatCode>
                <c:ptCount val="2067"/>
                <c:pt idx="0">
                  <c:v>935</c:v>
                </c:pt>
                <c:pt idx="1">
                  <c:v>960</c:v>
                </c:pt>
                <c:pt idx="2">
                  <c:v>970</c:v>
                </c:pt>
                <c:pt idx="3">
                  <c:v>975</c:v>
                </c:pt>
                <c:pt idx="4">
                  <c:v>960</c:v>
                </c:pt>
                <c:pt idx="5">
                  <c:v>955</c:v>
                </c:pt>
                <c:pt idx="6">
                  <c:v>960</c:v>
                </c:pt>
                <c:pt idx="7">
                  <c:v>960</c:v>
                </c:pt>
                <c:pt idx="8">
                  <c:v>960</c:v>
                </c:pt>
                <c:pt idx="9">
                  <c:v>965</c:v>
                </c:pt>
                <c:pt idx="10">
                  <c:v>965</c:v>
                </c:pt>
                <c:pt idx="11">
                  <c:v>970</c:v>
                </c:pt>
                <c:pt idx="12">
                  <c:v>975</c:v>
                </c:pt>
                <c:pt idx="13">
                  <c:v>980</c:v>
                </c:pt>
                <c:pt idx="14">
                  <c:v>970</c:v>
                </c:pt>
                <c:pt idx="15">
                  <c:v>965</c:v>
                </c:pt>
                <c:pt idx="16">
                  <c:v>960</c:v>
                </c:pt>
                <c:pt idx="17">
                  <c:v>950</c:v>
                </c:pt>
                <c:pt idx="18">
                  <c:v>940</c:v>
                </c:pt>
                <c:pt idx="19">
                  <c:v>935</c:v>
                </c:pt>
                <c:pt idx="20">
                  <c:v>940</c:v>
                </c:pt>
                <c:pt idx="21">
                  <c:v>935</c:v>
                </c:pt>
                <c:pt idx="22">
                  <c:v>945</c:v>
                </c:pt>
                <c:pt idx="23">
                  <c:v>960</c:v>
                </c:pt>
                <c:pt idx="24">
                  <c:v>965</c:v>
                </c:pt>
                <c:pt idx="25">
                  <c:v>962</c:v>
                </c:pt>
                <c:pt idx="26">
                  <c:v>960</c:v>
                </c:pt>
                <c:pt idx="27">
                  <c:v>960</c:v>
                </c:pt>
                <c:pt idx="28">
                  <c:v>960</c:v>
                </c:pt>
                <c:pt idx="29">
                  <c:v>960</c:v>
                </c:pt>
                <c:pt idx="36">
                  <c:v>960</c:v>
                </c:pt>
                <c:pt idx="37">
                  <c:v>960</c:v>
                </c:pt>
                <c:pt idx="38">
                  <c:v>980</c:v>
                </c:pt>
                <c:pt idx="39">
                  <c:v>970</c:v>
                </c:pt>
                <c:pt idx="40">
                  <c:v>970</c:v>
                </c:pt>
                <c:pt idx="41">
                  <c:v>970</c:v>
                </c:pt>
                <c:pt idx="42">
                  <c:v>970</c:v>
                </c:pt>
                <c:pt idx="43">
                  <c:v>967</c:v>
                </c:pt>
                <c:pt idx="44">
                  <c:v>963</c:v>
                </c:pt>
                <c:pt idx="45">
                  <c:v>963</c:v>
                </c:pt>
                <c:pt idx="46">
                  <c:v>955</c:v>
                </c:pt>
                <c:pt idx="47">
                  <c:v>955</c:v>
                </c:pt>
                <c:pt idx="48">
                  <c:v>970</c:v>
                </c:pt>
                <c:pt idx="49">
                  <c:v>970</c:v>
                </c:pt>
                <c:pt idx="50">
                  <c:v>960</c:v>
                </c:pt>
                <c:pt idx="51">
                  <c:v>960</c:v>
                </c:pt>
                <c:pt idx="52">
                  <c:v>960</c:v>
                </c:pt>
                <c:pt idx="53">
                  <c:v>960</c:v>
                </c:pt>
                <c:pt idx="54">
                  <c:v>955</c:v>
                </c:pt>
                <c:pt idx="55">
                  <c:v>970</c:v>
                </c:pt>
                <c:pt idx="56">
                  <c:v>975</c:v>
                </c:pt>
                <c:pt idx="57">
                  <c:v>970</c:v>
                </c:pt>
                <c:pt idx="58">
                  <c:v>970</c:v>
                </c:pt>
                <c:pt idx="59">
                  <c:v>970</c:v>
                </c:pt>
                <c:pt idx="60">
                  <c:v>970</c:v>
                </c:pt>
                <c:pt idx="61">
                  <c:v>975</c:v>
                </c:pt>
                <c:pt idx="62">
                  <c:v>975</c:v>
                </c:pt>
                <c:pt idx="63">
                  <c:v>980</c:v>
                </c:pt>
                <c:pt idx="64">
                  <c:v>980</c:v>
                </c:pt>
                <c:pt idx="65">
                  <c:v>975</c:v>
                </c:pt>
                <c:pt idx="66">
                  <c:v>975</c:v>
                </c:pt>
                <c:pt idx="67">
                  <c:v>980</c:v>
                </c:pt>
                <c:pt idx="68">
                  <c:v>995</c:v>
                </c:pt>
                <c:pt idx="69">
                  <c:v>997</c:v>
                </c:pt>
                <c:pt idx="70">
                  <c:v>1000</c:v>
                </c:pt>
                <c:pt idx="71">
                  <c:v>997</c:v>
                </c:pt>
                <c:pt idx="72">
                  <c:v>1001</c:v>
                </c:pt>
                <c:pt idx="73">
                  <c:v>1000</c:v>
                </c:pt>
                <c:pt idx="74">
                  <c:v>1000</c:v>
                </c:pt>
                <c:pt idx="75">
                  <c:v>1005</c:v>
                </c:pt>
                <c:pt idx="76">
                  <c:v>1005</c:v>
                </c:pt>
                <c:pt idx="77">
                  <c:v>1000</c:v>
                </c:pt>
                <c:pt idx="78">
                  <c:v>995</c:v>
                </c:pt>
                <c:pt idx="79">
                  <c:v>1000</c:v>
                </c:pt>
                <c:pt idx="80">
                  <c:v>997</c:v>
                </c:pt>
                <c:pt idx="81">
                  <c:v>997</c:v>
                </c:pt>
                <c:pt idx="82">
                  <c:v>997</c:v>
                </c:pt>
                <c:pt idx="83">
                  <c:v>997</c:v>
                </c:pt>
                <c:pt idx="84">
                  <c:v>990</c:v>
                </c:pt>
                <c:pt idx="85">
                  <c:v>985</c:v>
                </c:pt>
                <c:pt idx="86">
                  <c:v>985</c:v>
                </c:pt>
                <c:pt idx="87">
                  <c:v>985</c:v>
                </c:pt>
                <c:pt idx="88">
                  <c:v>980</c:v>
                </c:pt>
                <c:pt idx="89">
                  <c:v>970</c:v>
                </c:pt>
                <c:pt idx="90">
                  <c:v>965</c:v>
                </c:pt>
                <c:pt idx="91">
                  <c:v>950</c:v>
                </c:pt>
                <c:pt idx="92">
                  <c:v>950</c:v>
                </c:pt>
                <c:pt idx="93">
                  <c:v>953</c:v>
                </c:pt>
                <c:pt idx="94">
                  <c:v>947</c:v>
                </c:pt>
                <c:pt idx="95">
                  <c:v>905</c:v>
                </c:pt>
                <c:pt idx="96">
                  <c:v>880</c:v>
                </c:pt>
                <c:pt idx="97">
                  <c:v>875</c:v>
                </c:pt>
                <c:pt idx="98">
                  <c:v>878</c:v>
                </c:pt>
                <c:pt idx="99">
                  <c:v>882</c:v>
                </c:pt>
                <c:pt idx="100">
                  <c:v>875</c:v>
                </c:pt>
                <c:pt idx="101">
                  <c:v>875</c:v>
                </c:pt>
                <c:pt idx="102">
                  <c:v>865</c:v>
                </c:pt>
                <c:pt idx="103">
                  <c:v>855</c:v>
                </c:pt>
                <c:pt idx="104">
                  <c:v>860</c:v>
                </c:pt>
                <c:pt idx="105">
                  <c:v>870</c:v>
                </c:pt>
                <c:pt idx="106">
                  <c:v>875</c:v>
                </c:pt>
                <c:pt idx="107">
                  <c:v>870</c:v>
                </c:pt>
                <c:pt idx="108">
                  <c:v>865</c:v>
                </c:pt>
                <c:pt idx="109">
                  <c:v>865</c:v>
                </c:pt>
                <c:pt idx="110">
                  <c:v>857</c:v>
                </c:pt>
                <c:pt idx="111">
                  <c:v>830</c:v>
                </c:pt>
                <c:pt idx="112">
                  <c:v>825</c:v>
                </c:pt>
                <c:pt idx="113">
                  <c:v>835</c:v>
                </c:pt>
                <c:pt idx="114">
                  <c:v>840</c:v>
                </c:pt>
                <c:pt idx="115">
                  <c:v>835</c:v>
                </c:pt>
                <c:pt idx="116">
                  <c:v>835</c:v>
                </c:pt>
                <c:pt idx="117">
                  <c:v>835</c:v>
                </c:pt>
                <c:pt idx="121">
                  <c:v>845</c:v>
                </c:pt>
                <c:pt idx="122">
                  <c:v>845</c:v>
                </c:pt>
                <c:pt idx="123">
                  <c:v>855</c:v>
                </c:pt>
                <c:pt idx="124">
                  <c:v>855</c:v>
                </c:pt>
                <c:pt idx="125">
                  <c:v>850</c:v>
                </c:pt>
                <c:pt idx="126">
                  <c:v>855</c:v>
                </c:pt>
                <c:pt idx="127">
                  <c:v>855</c:v>
                </c:pt>
                <c:pt idx="128">
                  <c:v>860</c:v>
                </c:pt>
                <c:pt idx="129">
                  <c:v>860</c:v>
                </c:pt>
                <c:pt idx="130">
                  <c:v>853</c:v>
                </c:pt>
                <c:pt idx="131">
                  <c:v>855</c:v>
                </c:pt>
                <c:pt idx="132">
                  <c:v>852</c:v>
                </c:pt>
                <c:pt idx="133">
                  <c:v>855</c:v>
                </c:pt>
                <c:pt idx="134">
                  <c:v>855</c:v>
                </c:pt>
                <c:pt idx="135">
                  <c:v>855</c:v>
                </c:pt>
                <c:pt idx="136">
                  <c:v>858</c:v>
                </c:pt>
                <c:pt idx="137">
                  <c:v>858</c:v>
                </c:pt>
                <c:pt idx="138">
                  <c:v>858</c:v>
                </c:pt>
                <c:pt idx="139">
                  <c:v>853</c:v>
                </c:pt>
                <c:pt idx="140">
                  <c:v>853</c:v>
                </c:pt>
                <c:pt idx="141">
                  <c:v>850</c:v>
                </c:pt>
                <c:pt idx="142">
                  <c:v>845</c:v>
                </c:pt>
                <c:pt idx="143">
                  <c:v>845</c:v>
                </c:pt>
                <c:pt idx="144">
                  <c:v>847</c:v>
                </c:pt>
                <c:pt idx="145">
                  <c:v>847</c:v>
                </c:pt>
                <c:pt idx="146">
                  <c:v>847</c:v>
                </c:pt>
                <c:pt idx="147">
                  <c:v>850</c:v>
                </c:pt>
                <c:pt idx="148">
                  <c:v>855</c:v>
                </c:pt>
                <c:pt idx="149">
                  <c:v>857</c:v>
                </c:pt>
                <c:pt idx="150">
                  <c:v>857</c:v>
                </c:pt>
                <c:pt idx="151">
                  <c:v>860</c:v>
                </c:pt>
                <c:pt idx="152">
                  <c:v>865</c:v>
                </c:pt>
                <c:pt idx="153">
                  <c:v>870</c:v>
                </c:pt>
                <c:pt idx="154">
                  <c:v>878</c:v>
                </c:pt>
                <c:pt idx="155">
                  <c:v>875</c:v>
                </c:pt>
                <c:pt idx="156">
                  <c:v>870</c:v>
                </c:pt>
                <c:pt idx="157">
                  <c:v>870</c:v>
                </c:pt>
                <c:pt idx="158">
                  <c:v>880</c:v>
                </c:pt>
                <c:pt idx="159">
                  <c:v>880</c:v>
                </c:pt>
                <c:pt idx="160">
                  <c:v>880</c:v>
                </c:pt>
                <c:pt idx="161">
                  <c:v>880</c:v>
                </c:pt>
                <c:pt idx="162">
                  <c:v>880</c:v>
                </c:pt>
                <c:pt idx="163">
                  <c:v>890</c:v>
                </c:pt>
                <c:pt idx="164">
                  <c:v>900</c:v>
                </c:pt>
                <c:pt idx="165">
                  <c:v>895</c:v>
                </c:pt>
                <c:pt idx="166">
                  <c:v>895</c:v>
                </c:pt>
                <c:pt idx="167">
                  <c:v>890</c:v>
                </c:pt>
                <c:pt idx="168">
                  <c:v>885</c:v>
                </c:pt>
                <c:pt idx="169">
                  <c:v>885</c:v>
                </c:pt>
                <c:pt idx="170">
                  <c:v>885</c:v>
                </c:pt>
                <c:pt idx="171">
                  <c:v>892</c:v>
                </c:pt>
                <c:pt idx="172">
                  <c:v>892</c:v>
                </c:pt>
                <c:pt idx="173">
                  <c:v>895</c:v>
                </c:pt>
                <c:pt idx="174">
                  <c:v>895</c:v>
                </c:pt>
                <c:pt idx="175">
                  <c:v>893</c:v>
                </c:pt>
                <c:pt idx="176">
                  <c:v>898</c:v>
                </c:pt>
                <c:pt idx="177">
                  <c:v>900</c:v>
                </c:pt>
                <c:pt idx="178">
                  <c:v>900</c:v>
                </c:pt>
                <c:pt idx="179">
                  <c:v>905</c:v>
                </c:pt>
                <c:pt idx="180">
                  <c:v>910</c:v>
                </c:pt>
                <c:pt idx="181">
                  <c:v>908</c:v>
                </c:pt>
                <c:pt idx="182">
                  <c:v>908</c:v>
                </c:pt>
                <c:pt idx="183">
                  <c:v>908</c:v>
                </c:pt>
                <c:pt idx="184">
                  <c:v>913</c:v>
                </c:pt>
                <c:pt idx="185">
                  <c:v>913</c:v>
                </c:pt>
                <c:pt idx="186">
                  <c:v>913</c:v>
                </c:pt>
                <c:pt idx="187">
                  <c:v>910</c:v>
                </c:pt>
                <c:pt idx="188">
                  <c:v>910</c:v>
                </c:pt>
                <c:pt idx="189">
                  <c:v>915</c:v>
                </c:pt>
                <c:pt idx="190">
                  <c:v>925</c:v>
                </c:pt>
                <c:pt idx="194">
                  <c:v>930</c:v>
                </c:pt>
                <c:pt idx="195">
                  <c:v>940</c:v>
                </c:pt>
                <c:pt idx="196">
                  <c:v>950</c:v>
                </c:pt>
                <c:pt idx="197">
                  <c:v>960</c:v>
                </c:pt>
                <c:pt idx="198">
                  <c:v>957</c:v>
                </c:pt>
                <c:pt idx="199">
                  <c:v>957</c:v>
                </c:pt>
                <c:pt idx="205">
                  <c:v>980</c:v>
                </c:pt>
                <c:pt idx="206">
                  <c:v>990</c:v>
                </c:pt>
                <c:pt idx="207">
                  <c:v>1030</c:v>
                </c:pt>
                <c:pt idx="208">
                  <c:v>1033</c:v>
                </c:pt>
                <c:pt idx="209">
                  <c:v>1040</c:v>
                </c:pt>
                <c:pt idx="210">
                  <c:v>1060</c:v>
                </c:pt>
                <c:pt idx="211">
                  <c:v>1065</c:v>
                </c:pt>
                <c:pt idx="212">
                  <c:v>1070</c:v>
                </c:pt>
                <c:pt idx="213">
                  <c:v>1050</c:v>
                </c:pt>
                <c:pt idx="214">
                  <c:v>1040</c:v>
                </c:pt>
                <c:pt idx="215">
                  <c:v>1048</c:v>
                </c:pt>
                <c:pt idx="216">
                  <c:v>1048</c:v>
                </c:pt>
                <c:pt idx="217">
                  <c:v>1060</c:v>
                </c:pt>
                <c:pt idx="218">
                  <c:v>1060</c:v>
                </c:pt>
                <c:pt idx="219">
                  <c:v>1060</c:v>
                </c:pt>
                <c:pt idx="220">
                  <c:v>1060</c:v>
                </c:pt>
                <c:pt idx="221">
                  <c:v>1060</c:v>
                </c:pt>
                <c:pt idx="222">
                  <c:v>1068</c:v>
                </c:pt>
                <c:pt idx="223">
                  <c:v>1075</c:v>
                </c:pt>
                <c:pt idx="224">
                  <c:v>1082</c:v>
                </c:pt>
                <c:pt idx="225">
                  <c:v>1100</c:v>
                </c:pt>
                <c:pt idx="226">
                  <c:v>1150</c:v>
                </c:pt>
                <c:pt idx="227">
                  <c:v>1300</c:v>
                </c:pt>
                <c:pt idx="228">
                  <c:v>1350</c:v>
                </c:pt>
                <c:pt idx="229">
                  <c:v>1400</c:v>
                </c:pt>
                <c:pt idx="230">
                  <c:v>1300</c:v>
                </c:pt>
                <c:pt idx="231">
                  <c:v>1170</c:v>
                </c:pt>
                <c:pt idx="232">
                  <c:v>1150</c:v>
                </c:pt>
                <c:pt idx="233">
                  <c:v>1180</c:v>
                </c:pt>
                <c:pt idx="234">
                  <c:v>1170</c:v>
                </c:pt>
                <c:pt idx="235">
                  <c:v>1180</c:v>
                </c:pt>
                <c:pt idx="236">
                  <c:v>1180</c:v>
                </c:pt>
                <c:pt idx="237">
                  <c:v>1180</c:v>
                </c:pt>
                <c:pt idx="238">
                  <c:v>1180</c:v>
                </c:pt>
                <c:pt idx="239">
                  <c:v>1180</c:v>
                </c:pt>
                <c:pt idx="240">
                  <c:v>1175</c:v>
                </c:pt>
                <c:pt idx="241">
                  <c:v>1160</c:v>
                </c:pt>
                <c:pt idx="242">
                  <c:v>1145</c:v>
                </c:pt>
                <c:pt idx="243">
                  <c:v>1135</c:v>
                </c:pt>
                <c:pt idx="244">
                  <c:v>1140</c:v>
                </c:pt>
                <c:pt idx="245">
                  <c:v>1150</c:v>
                </c:pt>
                <c:pt idx="246">
                  <c:v>1167</c:v>
                </c:pt>
                <c:pt idx="247">
                  <c:v>1167</c:v>
                </c:pt>
                <c:pt idx="248">
                  <c:v>1160</c:v>
                </c:pt>
                <c:pt idx="249">
                  <c:v>1160</c:v>
                </c:pt>
                <c:pt idx="250">
                  <c:v>1160</c:v>
                </c:pt>
                <c:pt idx="251">
                  <c:v>1165</c:v>
                </c:pt>
                <c:pt idx="252">
                  <c:v>1180</c:v>
                </c:pt>
                <c:pt idx="253">
                  <c:v>1180</c:v>
                </c:pt>
                <c:pt idx="254">
                  <c:v>1180</c:v>
                </c:pt>
                <c:pt idx="255">
                  <c:v>1180</c:v>
                </c:pt>
                <c:pt idx="256">
                  <c:v>1180</c:v>
                </c:pt>
                <c:pt idx="257">
                  <c:v>1180</c:v>
                </c:pt>
                <c:pt idx="258">
                  <c:v>1185</c:v>
                </c:pt>
                <c:pt idx="259">
                  <c:v>1185</c:v>
                </c:pt>
                <c:pt idx="260">
                  <c:v>1193</c:v>
                </c:pt>
                <c:pt idx="261">
                  <c:v>1200</c:v>
                </c:pt>
                <c:pt idx="262">
                  <c:v>1215</c:v>
                </c:pt>
                <c:pt idx="263">
                  <c:v>1230</c:v>
                </c:pt>
                <c:pt idx="264">
                  <c:v>1225</c:v>
                </c:pt>
                <c:pt idx="265">
                  <c:v>1225</c:v>
                </c:pt>
                <c:pt idx="266">
                  <c:v>1225</c:v>
                </c:pt>
                <c:pt idx="267">
                  <c:v>1245</c:v>
                </c:pt>
                <c:pt idx="268">
                  <c:v>1260</c:v>
                </c:pt>
                <c:pt idx="269">
                  <c:v>1280</c:v>
                </c:pt>
                <c:pt idx="270">
                  <c:v>1270</c:v>
                </c:pt>
                <c:pt idx="271">
                  <c:v>1265</c:v>
                </c:pt>
                <c:pt idx="272">
                  <c:v>1270</c:v>
                </c:pt>
                <c:pt idx="273">
                  <c:v>1290</c:v>
                </c:pt>
                <c:pt idx="274">
                  <c:v>1310</c:v>
                </c:pt>
                <c:pt idx="275">
                  <c:v>1335</c:v>
                </c:pt>
                <c:pt idx="276">
                  <c:v>1345</c:v>
                </c:pt>
                <c:pt idx="277">
                  <c:v>1365</c:v>
                </c:pt>
                <c:pt idx="278">
                  <c:v>1365</c:v>
                </c:pt>
                <c:pt idx="279">
                  <c:v>1370</c:v>
                </c:pt>
                <c:pt idx="280">
                  <c:v>1370</c:v>
                </c:pt>
                <c:pt idx="281">
                  <c:v>1440</c:v>
                </c:pt>
                <c:pt idx="282">
                  <c:v>1430</c:v>
                </c:pt>
                <c:pt idx="283">
                  <c:v>1405</c:v>
                </c:pt>
                <c:pt idx="284">
                  <c:v>1405</c:v>
                </c:pt>
                <c:pt idx="285">
                  <c:v>1405</c:v>
                </c:pt>
                <c:pt idx="286">
                  <c:v>1405</c:v>
                </c:pt>
                <c:pt idx="294">
                  <c:v>1420</c:v>
                </c:pt>
                <c:pt idx="295">
                  <c:v>1460</c:v>
                </c:pt>
                <c:pt idx="296">
                  <c:v>1480</c:v>
                </c:pt>
                <c:pt idx="297">
                  <c:v>1480</c:v>
                </c:pt>
                <c:pt idx="298">
                  <c:v>1475</c:v>
                </c:pt>
                <c:pt idx="299">
                  <c:v>1490</c:v>
                </c:pt>
                <c:pt idx="300">
                  <c:v>1485</c:v>
                </c:pt>
                <c:pt idx="301">
                  <c:v>1480</c:v>
                </c:pt>
                <c:pt idx="302">
                  <c:v>1475</c:v>
                </c:pt>
                <c:pt idx="303">
                  <c:v>1462</c:v>
                </c:pt>
                <c:pt idx="304">
                  <c:v>1465</c:v>
                </c:pt>
                <c:pt idx="305">
                  <c:v>1475</c:v>
                </c:pt>
                <c:pt idx="306">
                  <c:v>1475</c:v>
                </c:pt>
                <c:pt idx="307">
                  <c:v>1470</c:v>
                </c:pt>
                <c:pt idx="308">
                  <c:v>1475</c:v>
                </c:pt>
                <c:pt idx="309">
                  <c:v>1510</c:v>
                </c:pt>
                <c:pt idx="310">
                  <c:v>1510</c:v>
                </c:pt>
                <c:pt idx="311">
                  <c:v>1515</c:v>
                </c:pt>
                <c:pt idx="312">
                  <c:v>1510</c:v>
                </c:pt>
                <c:pt idx="313">
                  <c:v>1510</c:v>
                </c:pt>
                <c:pt idx="314">
                  <c:v>1505</c:v>
                </c:pt>
                <c:pt idx="315">
                  <c:v>1505</c:v>
                </c:pt>
                <c:pt idx="316">
                  <c:v>1500</c:v>
                </c:pt>
                <c:pt idx="317">
                  <c:v>1500</c:v>
                </c:pt>
                <c:pt idx="318">
                  <c:v>1500</c:v>
                </c:pt>
                <c:pt idx="319">
                  <c:v>1500</c:v>
                </c:pt>
                <c:pt idx="320">
                  <c:v>1510</c:v>
                </c:pt>
                <c:pt idx="321">
                  <c:v>1510</c:v>
                </c:pt>
                <c:pt idx="322">
                  <c:v>1540</c:v>
                </c:pt>
                <c:pt idx="323">
                  <c:v>1530</c:v>
                </c:pt>
                <c:pt idx="324">
                  <c:v>1525</c:v>
                </c:pt>
                <c:pt idx="325">
                  <c:v>1525</c:v>
                </c:pt>
                <c:pt idx="326">
                  <c:v>1530</c:v>
                </c:pt>
                <c:pt idx="327">
                  <c:v>1527</c:v>
                </c:pt>
                <c:pt idx="328">
                  <c:v>1520</c:v>
                </c:pt>
                <c:pt idx="329">
                  <c:v>1510</c:v>
                </c:pt>
                <c:pt idx="330">
                  <c:v>1500</c:v>
                </c:pt>
                <c:pt idx="331">
                  <c:v>1500</c:v>
                </c:pt>
                <c:pt idx="332">
                  <c:v>1460</c:v>
                </c:pt>
                <c:pt idx="333">
                  <c:v>1450</c:v>
                </c:pt>
                <c:pt idx="336">
                  <c:v>1410</c:v>
                </c:pt>
                <c:pt idx="337">
                  <c:v>1420</c:v>
                </c:pt>
                <c:pt idx="338">
                  <c:v>1430</c:v>
                </c:pt>
                <c:pt idx="339">
                  <c:v>1460</c:v>
                </c:pt>
                <c:pt idx="340">
                  <c:v>1450</c:v>
                </c:pt>
                <c:pt idx="341">
                  <c:v>1435</c:v>
                </c:pt>
                <c:pt idx="342">
                  <c:v>1430</c:v>
                </c:pt>
                <c:pt idx="343">
                  <c:v>1430</c:v>
                </c:pt>
                <c:pt idx="344">
                  <c:v>1410</c:v>
                </c:pt>
                <c:pt idx="345">
                  <c:v>1395</c:v>
                </c:pt>
                <c:pt idx="346">
                  <c:v>1390</c:v>
                </c:pt>
                <c:pt idx="347">
                  <c:v>1390</c:v>
                </c:pt>
                <c:pt idx="348">
                  <c:v>1375</c:v>
                </c:pt>
                <c:pt idx="349">
                  <c:v>1330</c:v>
                </c:pt>
                <c:pt idx="350">
                  <c:v>1315</c:v>
                </c:pt>
                <c:pt idx="351">
                  <c:v>1315</c:v>
                </c:pt>
                <c:pt idx="352">
                  <c:v>1335</c:v>
                </c:pt>
                <c:pt idx="353">
                  <c:v>1340</c:v>
                </c:pt>
                <c:pt idx="354">
                  <c:v>1340</c:v>
                </c:pt>
                <c:pt idx="355">
                  <c:v>1332</c:v>
                </c:pt>
                <c:pt idx="356">
                  <c:v>1305</c:v>
                </c:pt>
                <c:pt idx="357">
                  <c:v>1275</c:v>
                </c:pt>
                <c:pt idx="358">
                  <c:v>1263</c:v>
                </c:pt>
                <c:pt idx="359">
                  <c:v>1258</c:v>
                </c:pt>
                <c:pt idx="360">
                  <c:v>1265</c:v>
                </c:pt>
                <c:pt idx="361">
                  <c:v>1220</c:v>
                </c:pt>
                <c:pt idx="362">
                  <c:v>1210</c:v>
                </c:pt>
                <c:pt idx="363">
                  <c:v>1210</c:v>
                </c:pt>
                <c:pt idx="364">
                  <c:v>1210</c:v>
                </c:pt>
                <c:pt idx="365">
                  <c:v>1220</c:v>
                </c:pt>
                <c:pt idx="366">
                  <c:v>1220</c:v>
                </c:pt>
                <c:pt idx="367">
                  <c:v>1210</c:v>
                </c:pt>
                <c:pt idx="368">
                  <c:v>1207</c:v>
                </c:pt>
                <c:pt idx="369">
                  <c:v>1195</c:v>
                </c:pt>
                <c:pt idx="370">
                  <c:v>1195</c:v>
                </c:pt>
                <c:pt idx="371">
                  <c:v>1200</c:v>
                </c:pt>
                <c:pt idx="372">
                  <c:v>1200</c:v>
                </c:pt>
                <c:pt idx="373">
                  <c:v>1218</c:v>
                </c:pt>
                <c:pt idx="374">
                  <c:v>1218</c:v>
                </c:pt>
                <c:pt idx="375">
                  <c:v>1225</c:v>
                </c:pt>
                <c:pt idx="376">
                  <c:v>1215</c:v>
                </c:pt>
                <c:pt idx="377">
                  <c:v>1215</c:v>
                </c:pt>
                <c:pt idx="379">
                  <c:v>1220</c:v>
                </c:pt>
                <c:pt idx="380">
                  <c:v>1205</c:v>
                </c:pt>
                <c:pt idx="381">
                  <c:v>1205</c:v>
                </c:pt>
                <c:pt idx="382">
                  <c:v>1205</c:v>
                </c:pt>
                <c:pt idx="383">
                  <c:v>1195</c:v>
                </c:pt>
                <c:pt idx="384">
                  <c:v>1195</c:v>
                </c:pt>
                <c:pt idx="385">
                  <c:v>1200</c:v>
                </c:pt>
                <c:pt idx="386">
                  <c:v>1197</c:v>
                </c:pt>
                <c:pt idx="387">
                  <c:v>1197</c:v>
                </c:pt>
                <c:pt idx="388">
                  <c:v>1195</c:v>
                </c:pt>
                <c:pt idx="389">
                  <c:v>1185</c:v>
                </c:pt>
                <c:pt idx="390">
                  <c:v>1185</c:v>
                </c:pt>
                <c:pt idx="391">
                  <c:v>1175</c:v>
                </c:pt>
                <c:pt idx="392">
                  <c:v>1170</c:v>
                </c:pt>
                <c:pt idx="393">
                  <c:v>1160</c:v>
                </c:pt>
                <c:pt idx="394">
                  <c:v>1160</c:v>
                </c:pt>
                <c:pt idx="395">
                  <c:v>1150</c:v>
                </c:pt>
                <c:pt idx="396">
                  <c:v>1150</c:v>
                </c:pt>
                <c:pt idx="397">
                  <c:v>1155</c:v>
                </c:pt>
                <c:pt idx="398">
                  <c:v>1158</c:v>
                </c:pt>
                <c:pt idx="399">
                  <c:v>1162</c:v>
                </c:pt>
                <c:pt idx="400">
                  <c:v>1165</c:v>
                </c:pt>
                <c:pt idx="401">
                  <c:v>1170</c:v>
                </c:pt>
                <c:pt idx="402">
                  <c:v>1170</c:v>
                </c:pt>
                <c:pt idx="403">
                  <c:v>1160</c:v>
                </c:pt>
                <c:pt idx="404">
                  <c:v>1150</c:v>
                </c:pt>
                <c:pt idx="405">
                  <c:v>1170</c:v>
                </c:pt>
                <c:pt idx="406">
                  <c:v>1170</c:v>
                </c:pt>
                <c:pt idx="407">
                  <c:v>1170</c:v>
                </c:pt>
                <c:pt idx="408">
                  <c:v>1175</c:v>
                </c:pt>
                <c:pt idx="409">
                  <c:v>1180</c:v>
                </c:pt>
                <c:pt idx="410">
                  <c:v>1200</c:v>
                </c:pt>
                <c:pt idx="411">
                  <c:v>1200</c:v>
                </c:pt>
                <c:pt idx="412">
                  <c:v>1190</c:v>
                </c:pt>
                <c:pt idx="413">
                  <c:v>1205</c:v>
                </c:pt>
                <c:pt idx="414">
                  <c:v>1205</c:v>
                </c:pt>
                <c:pt idx="415">
                  <c:v>1215</c:v>
                </c:pt>
                <c:pt idx="416">
                  <c:v>1215</c:v>
                </c:pt>
                <c:pt idx="417">
                  <c:v>1225</c:v>
                </c:pt>
                <c:pt idx="418">
                  <c:v>1255</c:v>
                </c:pt>
                <c:pt idx="419">
                  <c:v>1267</c:v>
                </c:pt>
                <c:pt idx="420">
                  <c:v>1272</c:v>
                </c:pt>
                <c:pt idx="421">
                  <c:v>1268</c:v>
                </c:pt>
                <c:pt idx="422">
                  <c:v>1245</c:v>
                </c:pt>
                <c:pt idx="423">
                  <c:v>1250</c:v>
                </c:pt>
                <c:pt idx="424">
                  <c:v>1220</c:v>
                </c:pt>
                <c:pt idx="425">
                  <c:v>1240</c:v>
                </c:pt>
                <c:pt idx="426">
                  <c:v>1250</c:v>
                </c:pt>
                <c:pt idx="427">
                  <c:v>1248</c:v>
                </c:pt>
                <c:pt idx="428">
                  <c:v>1250</c:v>
                </c:pt>
                <c:pt idx="429">
                  <c:v>1245</c:v>
                </c:pt>
                <c:pt idx="430">
                  <c:v>1250</c:v>
                </c:pt>
                <c:pt idx="431">
                  <c:v>1260</c:v>
                </c:pt>
                <c:pt idx="432">
                  <c:v>1260</c:v>
                </c:pt>
                <c:pt idx="433">
                  <c:v>1285</c:v>
                </c:pt>
                <c:pt idx="434">
                  <c:v>1275</c:v>
                </c:pt>
                <c:pt idx="435">
                  <c:v>1280</c:v>
                </c:pt>
                <c:pt idx="436">
                  <c:v>1270</c:v>
                </c:pt>
                <c:pt idx="437">
                  <c:v>1275</c:v>
                </c:pt>
                <c:pt idx="438">
                  <c:v>1285</c:v>
                </c:pt>
                <c:pt idx="439">
                  <c:v>1295</c:v>
                </c:pt>
                <c:pt idx="440">
                  <c:v>1305</c:v>
                </c:pt>
                <c:pt idx="441">
                  <c:v>1315</c:v>
                </c:pt>
                <c:pt idx="442">
                  <c:v>1315</c:v>
                </c:pt>
                <c:pt idx="443">
                  <c:v>1315</c:v>
                </c:pt>
                <c:pt idx="444">
                  <c:v>1310</c:v>
                </c:pt>
                <c:pt idx="445">
                  <c:v>1330</c:v>
                </c:pt>
                <c:pt idx="446">
                  <c:v>1340</c:v>
                </c:pt>
                <c:pt idx="447">
                  <c:v>1345</c:v>
                </c:pt>
                <c:pt idx="449">
                  <c:v>1345</c:v>
                </c:pt>
                <c:pt idx="450">
                  <c:v>1365</c:v>
                </c:pt>
                <c:pt idx="451">
                  <c:v>1360</c:v>
                </c:pt>
                <c:pt idx="452">
                  <c:v>1340</c:v>
                </c:pt>
                <c:pt idx="453">
                  <c:v>1320</c:v>
                </c:pt>
                <c:pt idx="454">
                  <c:v>1320</c:v>
                </c:pt>
                <c:pt idx="455">
                  <c:v>1320</c:v>
                </c:pt>
                <c:pt idx="456">
                  <c:v>1300</c:v>
                </c:pt>
                <c:pt idx="457">
                  <c:v>1280</c:v>
                </c:pt>
                <c:pt idx="458">
                  <c:v>1260</c:v>
                </c:pt>
                <c:pt idx="459">
                  <c:v>1250</c:v>
                </c:pt>
                <c:pt idx="460">
                  <c:v>1210</c:v>
                </c:pt>
                <c:pt idx="461">
                  <c:v>1200</c:v>
                </c:pt>
                <c:pt idx="462">
                  <c:v>1200</c:v>
                </c:pt>
                <c:pt idx="468">
                  <c:v>1205</c:v>
                </c:pt>
                <c:pt idx="469">
                  <c:v>1220</c:v>
                </c:pt>
                <c:pt idx="470">
                  <c:v>1250</c:v>
                </c:pt>
                <c:pt idx="471">
                  <c:v>1258</c:v>
                </c:pt>
                <c:pt idx="472">
                  <c:v>1245</c:v>
                </c:pt>
                <c:pt idx="473">
                  <c:v>1242</c:v>
                </c:pt>
                <c:pt idx="474">
                  <c:v>1230</c:v>
                </c:pt>
                <c:pt idx="475">
                  <c:v>1230</c:v>
                </c:pt>
                <c:pt idx="476">
                  <c:v>1200</c:v>
                </c:pt>
                <c:pt idx="477">
                  <c:v>1200</c:v>
                </c:pt>
                <c:pt idx="478">
                  <c:v>1150</c:v>
                </c:pt>
                <c:pt idx="479">
                  <c:v>1110</c:v>
                </c:pt>
                <c:pt idx="480">
                  <c:v>1105</c:v>
                </c:pt>
                <c:pt idx="481">
                  <c:v>1165</c:v>
                </c:pt>
                <c:pt idx="482">
                  <c:v>1165</c:v>
                </c:pt>
                <c:pt idx="483">
                  <c:v>1160</c:v>
                </c:pt>
                <c:pt idx="484">
                  <c:v>1155</c:v>
                </c:pt>
                <c:pt idx="485">
                  <c:v>1130</c:v>
                </c:pt>
                <c:pt idx="486">
                  <c:v>1115</c:v>
                </c:pt>
                <c:pt idx="487">
                  <c:v>1100</c:v>
                </c:pt>
                <c:pt idx="488">
                  <c:v>1095</c:v>
                </c:pt>
                <c:pt idx="489">
                  <c:v>1100</c:v>
                </c:pt>
                <c:pt idx="490">
                  <c:v>1085</c:v>
                </c:pt>
                <c:pt idx="491">
                  <c:v>1080</c:v>
                </c:pt>
                <c:pt idx="492">
                  <c:v>1180</c:v>
                </c:pt>
                <c:pt idx="493">
                  <c:v>1040</c:v>
                </c:pt>
                <c:pt idx="494">
                  <c:v>1040</c:v>
                </c:pt>
                <c:pt idx="495">
                  <c:v>1070</c:v>
                </c:pt>
                <c:pt idx="496">
                  <c:v>1065</c:v>
                </c:pt>
                <c:pt idx="497">
                  <c:v>1065</c:v>
                </c:pt>
                <c:pt idx="498">
                  <c:v>1065</c:v>
                </c:pt>
                <c:pt idx="499">
                  <c:v>1065</c:v>
                </c:pt>
                <c:pt idx="500">
                  <c:v>1065</c:v>
                </c:pt>
                <c:pt idx="501">
                  <c:v>1075</c:v>
                </c:pt>
                <c:pt idx="502">
                  <c:v>1075</c:v>
                </c:pt>
                <c:pt idx="503">
                  <c:v>1075</c:v>
                </c:pt>
                <c:pt idx="504">
                  <c:v>1070</c:v>
                </c:pt>
                <c:pt idx="505">
                  <c:v>1065</c:v>
                </c:pt>
                <c:pt idx="506">
                  <c:v>1068</c:v>
                </c:pt>
                <c:pt idx="507">
                  <c:v>1068</c:v>
                </c:pt>
                <c:pt idx="508">
                  <c:v>1073</c:v>
                </c:pt>
                <c:pt idx="509">
                  <c:v>1073</c:v>
                </c:pt>
                <c:pt idx="510">
                  <c:v>1080</c:v>
                </c:pt>
                <c:pt idx="511">
                  <c:v>1095</c:v>
                </c:pt>
                <c:pt idx="512">
                  <c:v>1105</c:v>
                </c:pt>
                <c:pt idx="513">
                  <c:v>1105</c:v>
                </c:pt>
                <c:pt idx="514">
                  <c:v>1100</c:v>
                </c:pt>
                <c:pt idx="515">
                  <c:v>1100</c:v>
                </c:pt>
                <c:pt idx="516">
                  <c:v>1090</c:v>
                </c:pt>
                <c:pt idx="517">
                  <c:v>1093</c:v>
                </c:pt>
                <c:pt idx="518">
                  <c:v>1083</c:v>
                </c:pt>
                <c:pt idx="519">
                  <c:v>1080</c:v>
                </c:pt>
                <c:pt idx="520">
                  <c:v>1080</c:v>
                </c:pt>
                <c:pt idx="521">
                  <c:v>1087</c:v>
                </c:pt>
                <c:pt idx="522">
                  <c:v>1105</c:v>
                </c:pt>
                <c:pt idx="523">
                  <c:v>1105</c:v>
                </c:pt>
                <c:pt idx="524">
                  <c:v>1105</c:v>
                </c:pt>
                <c:pt idx="525">
                  <c:v>1100</c:v>
                </c:pt>
                <c:pt idx="526">
                  <c:v>1100</c:v>
                </c:pt>
                <c:pt idx="527">
                  <c:v>1105</c:v>
                </c:pt>
                <c:pt idx="528">
                  <c:v>1108</c:v>
                </c:pt>
                <c:pt idx="529">
                  <c:v>1120</c:v>
                </c:pt>
                <c:pt idx="530">
                  <c:v>1120</c:v>
                </c:pt>
                <c:pt idx="532">
                  <c:v>1140</c:v>
                </c:pt>
                <c:pt idx="533">
                  <c:v>1147</c:v>
                </c:pt>
                <c:pt idx="534">
                  <c:v>1150</c:v>
                </c:pt>
                <c:pt idx="535">
                  <c:v>1150</c:v>
                </c:pt>
                <c:pt idx="536">
                  <c:v>1157</c:v>
                </c:pt>
                <c:pt idx="537">
                  <c:v>1155</c:v>
                </c:pt>
                <c:pt idx="538">
                  <c:v>1150</c:v>
                </c:pt>
                <c:pt idx="539">
                  <c:v>1150</c:v>
                </c:pt>
                <c:pt idx="540">
                  <c:v>1150</c:v>
                </c:pt>
                <c:pt idx="541">
                  <c:v>1170</c:v>
                </c:pt>
                <c:pt idx="551">
                  <c:v>1210</c:v>
                </c:pt>
                <c:pt idx="552">
                  <c:v>1220</c:v>
                </c:pt>
                <c:pt idx="553">
                  <c:v>1210</c:v>
                </c:pt>
                <c:pt idx="554">
                  <c:v>1190</c:v>
                </c:pt>
                <c:pt idx="555">
                  <c:v>1200</c:v>
                </c:pt>
                <c:pt idx="556">
                  <c:v>1210</c:v>
                </c:pt>
                <c:pt idx="557">
                  <c:v>1215</c:v>
                </c:pt>
                <c:pt idx="558">
                  <c:v>1212</c:v>
                </c:pt>
                <c:pt idx="559">
                  <c:v>1217</c:v>
                </c:pt>
                <c:pt idx="560">
                  <c:v>1217</c:v>
                </c:pt>
                <c:pt idx="561">
                  <c:v>1200</c:v>
                </c:pt>
                <c:pt idx="562">
                  <c:v>1205</c:v>
                </c:pt>
                <c:pt idx="563">
                  <c:v>1200</c:v>
                </c:pt>
                <c:pt idx="564">
                  <c:v>1180</c:v>
                </c:pt>
                <c:pt idx="565">
                  <c:v>1180</c:v>
                </c:pt>
                <c:pt idx="566">
                  <c:v>1185</c:v>
                </c:pt>
                <c:pt idx="567">
                  <c:v>1187</c:v>
                </c:pt>
                <c:pt idx="568">
                  <c:v>1190</c:v>
                </c:pt>
                <c:pt idx="569">
                  <c:v>1187</c:v>
                </c:pt>
                <c:pt idx="570">
                  <c:v>1187</c:v>
                </c:pt>
                <c:pt idx="571">
                  <c:v>1192</c:v>
                </c:pt>
                <c:pt idx="572">
                  <c:v>1195</c:v>
                </c:pt>
                <c:pt idx="573">
                  <c:v>1195</c:v>
                </c:pt>
                <c:pt idx="574">
                  <c:v>1198</c:v>
                </c:pt>
                <c:pt idx="575">
                  <c:v>1210</c:v>
                </c:pt>
                <c:pt idx="576">
                  <c:v>1210</c:v>
                </c:pt>
                <c:pt idx="577">
                  <c:v>1210</c:v>
                </c:pt>
                <c:pt idx="578">
                  <c:v>1197</c:v>
                </c:pt>
                <c:pt idx="579">
                  <c:v>1197</c:v>
                </c:pt>
                <c:pt idx="580">
                  <c:v>1200</c:v>
                </c:pt>
                <c:pt idx="581">
                  <c:v>1200</c:v>
                </c:pt>
                <c:pt idx="582">
                  <c:v>1200</c:v>
                </c:pt>
                <c:pt idx="583">
                  <c:v>1190</c:v>
                </c:pt>
                <c:pt idx="584">
                  <c:v>1175</c:v>
                </c:pt>
                <c:pt idx="585">
                  <c:v>1165</c:v>
                </c:pt>
                <c:pt idx="586">
                  <c:v>1140</c:v>
                </c:pt>
                <c:pt idx="587">
                  <c:v>1140</c:v>
                </c:pt>
                <c:pt idx="588">
                  <c:v>1140</c:v>
                </c:pt>
                <c:pt idx="589">
                  <c:v>1145</c:v>
                </c:pt>
                <c:pt idx="590">
                  <c:v>1150</c:v>
                </c:pt>
                <c:pt idx="591">
                  <c:v>1160</c:v>
                </c:pt>
                <c:pt idx="592">
                  <c:v>1165</c:v>
                </c:pt>
                <c:pt idx="593">
                  <c:v>1172</c:v>
                </c:pt>
                <c:pt idx="594">
                  <c:v>1175</c:v>
                </c:pt>
                <c:pt idx="595">
                  <c:v>1165</c:v>
                </c:pt>
                <c:pt idx="596">
                  <c:v>1163</c:v>
                </c:pt>
                <c:pt idx="597">
                  <c:v>1163</c:v>
                </c:pt>
                <c:pt idx="601">
                  <c:v>1160</c:v>
                </c:pt>
                <c:pt idx="602">
                  <c:v>1165</c:v>
                </c:pt>
                <c:pt idx="603">
                  <c:v>1160</c:v>
                </c:pt>
                <c:pt idx="604">
                  <c:v>1160</c:v>
                </c:pt>
                <c:pt idx="605">
                  <c:v>1160</c:v>
                </c:pt>
                <c:pt idx="606">
                  <c:v>1160</c:v>
                </c:pt>
                <c:pt idx="607">
                  <c:v>1163</c:v>
                </c:pt>
                <c:pt idx="608">
                  <c:v>1158</c:v>
                </c:pt>
                <c:pt idx="609">
                  <c:v>1170</c:v>
                </c:pt>
                <c:pt idx="610">
                  <c:v>1170</c:v>
                </c:pt>
                <c:pt idx="611">
                  <c:v>1170</c:v>
                </c:pt>
                <c:pt idx="612">
                  <c:v>1170</c:v>
                </c:pt>
                <c:pt idx="613">
                  <c:v>1164</c:v>
                </c:pt>
                <c:pt idx="614">
                  <c:v>1163</c:v>
                </c:pt>
                <c:pt idx="615">
                  <c:v>1160</c:v>
                </c:pt>
                <c:pt idx="616">
                  <c:v>1155</c:v>
                </c:pt>
                <c:pt idx="617">
                  <c:v>1157</c:v>
                </c:pt>
                <c:pt idx="618">
                  <c:v>1157</c:v>
                </c:pt>
                <c:pt idx="621">
                  <c:v>1167</c:v>
                </c:pt>
                <c:pt idx="622">
                  <c:v>1167</c:v>
                </c:pt>
                <c:pt idx="623">
                  <c:v>1162</c:v>
                </c:pt>
                <c:pt idx="624">
                  <c:v>1160</c:v>
                </c:pt>
                <c:pt idx="625">
                  <c:v>1155</c:v>
                </c:pt>
                <c:pt idx="626">
                  <c:v>1145</c:v>
                </c:pt>
                <c:pt idx="627">
                  <c:v>1145</c:v>
                </c:pt>
                <c:pt idx="628">
                  <c:v>1130</c:v>
                </c:pt>
                <c:pt idx="629">
                  <c:v>1120</c:v>
                </c:pt>
                <c:pt idx="630">
                  <c:v>1090</c:v>
                </c:pt>
                <c:pt idx="631">
                  <c:v>1090</c:v>
                </c:pt>
                <c:pt idx="632">
                  <c:v>1088</c:v>
                </c:pt>
                <c:pt idx="633">
                  <c:v>1090</c:v>
                </c:pt>
                <c:pt idx="634">
                  <c:v>1090</c:v>
                </c:pt>
                <c:pt idx="635">
                  <c:v>1090</c:v>
                </c:pt>
                <c:pt idx="636">
                  <c:v>1075</c:v>
                </c:pt>
                <c:pt idx="637">
                  <c:v>1055</c:v>
                </c:pt>
                <c:pt idx="638">
                  <c:v>1053</c:v>
                </c:pt>
                <c:pt idx="639">
                  <c:v>1045</c:v>
                </c:pt>
                <c:pt idx="640">
                  <c:v>1043</c:v>
                </c:pt>
                <c:pt idx="641">
                  <c:v>1043</c:v>
                </c:pt>
                <c:pt idx="642">
                  <c:v>1025</c:v>
                </c:pt>
                <c:pt idx="643">
                  <c:v>1005</c:v>
                </c:pt>
                <c:pt idx="644">
                  <c:v>950</c:v>
                </c:pt>
                <c:pt idx="645">
                  <c:v>930</c:v>
                </c:pt>
                <c:pt idx="646">
                  <c:v>933</c:v>
                </c:pt>
                <c:pt idx="647">
                  <c:v>933</c:v>
                </c:pt>
                <c:pt idx="648">
                  <c:v>915</c:v>
                </c:pt>
                <c:pt idx="649">
                  <c:v>910</c:v>
                </c:pt>
                <c:pt idx="650">
                  <c:v>905</c:v>
                </c:pt>
                <c:pt idx="651">
                  <c:v>885</c:v>
                </c:pt>
                <c:pt idx="652">
                  <c:v>887</c:v>
                </c:pt>
                <c:pt idx="653">
                  <c:v>910</c:v>
                </c:pt>
                <c:pt idx="654">
                  <c:v>925</c:v>
                </c:pt>
                <c:pt idx="655">
                  <c:v>945</c:v>
                </c:pt>
                <c:pt idx="656">
                  <c:v>940</c:v>
                </c:pt>
                <c:pt idx="657">
                  <c:v>930</c:v>
                </c:pt>
                <c:pt idx="659">
                  <c:v>920</c:v>
                </c:pt>
                <c:pt idx="660">
                  <c:v>920</c:v>
                </c:pt>
                <c:pt idx="661">
                  <c:v>930</c:v>
                </c:pt>
                <c:pt idx="662">
                  <c:v>935</c:v>
                </c:pt>
                <c:pt idx="663">
                  <c:v>942</c:v>
                </c:pt>
                <c:pt idx="664">
                  <c:v>962</c:v>
                </c:pt>
                <c:pt idx="665">
                  <c:v>970</c:v>
                </c:pt>
                <c:pt idx="666">
                  <c:v>1000</c:v>
                </c:pt>
                <c:pt idx="667">
                  <c:v>997</c:v>
                </c:pt>
                <c:pt idx="668">
                  <c:v>995</c:v>
                </c:pt>
                <c:pt idx="669">
                  <c:v>995</c:v>
                </c:pt>
                <c:pt idx="670">
                  <c:v>990</c:v>
                </c:pt>
                <c:pt idx="671">
                  <c:v>975</c:v>
                </c:pt>
                <c:pt idx="672">
                  <c:v>980</c:v>
                </c:pt>
                <c:pt idx="673">
                  <c:v>985</c:v>
                </c:pt>
                <c:pt idx="674">
                  <c:v>1025</c:v>
                </c:pt>
                <c:pt idx="675">
                  <c:v>1015</c:v>
                </c:pt>
                <c:pt idx="676">
                  <c:v>1000</c:v>
                </c:pt>
                <c:pt idx="677">
                  <c:v>1015</c:v>
                </c:pt>
                <c:pt idx="678">
                  <c:v>1012</c:v>
                </c:pt>
                <c:pt idx="679">
                  <c:v>1002</c:v>
                </c:pt>
                <c:pt idx="680">
                  <c:v>995</c:v>
                </c:pt>
                <c:pt idx="681">
                  <c:v>985</c:v>
                </c:pt>
                <c:pt idx="682">
                  <c:v>985</c:v>
                </c:pt>
                <c:pt idx="683">
                  <c:v>990</c:v>
                </c:pt>
                <c:pt idx="684">
                  <c:v>1010</c:v>
                </c:pt>
                <c:pt idx="685">
                  <c:v>1010</c:v>
                </c:pt>
                <c:pt idx="686">
                  <c:v>1007</c:v>
                </c:pt>
                <c:pt idx="687">
                  <c:v>998</c:v>
                </c:pt>
                <c:pt idx="688">
                  <c:v>995</c:v>
                </c:pt>
                <c:pt idx="689">
                  <c:v>1007</c:v>
                </c:pt>
                <c:pt idx="690">
                  <c:v>1018</c:v>
                </c:pt>
                <c:pt idx="691">
                  <c:v>1028</c:v>
                </c:pt>
                <c:pt idx="692">
                  <c:v>1018</c:v>
                </c:pt>
                <c:pt idx="693">
                  <c:v>1018</c:v>
                </c:pt>
                <c:pt idx="694">
                  <c:v>1015</c:v>
                </c:pt>
                <c:pt idx="695">
                  <c:v>1010</c:v>
                </c:pt>
                <c:pt idx="696">
                  <c:v>1010</c:v>
                </c:pt>
                <c:pt idx="697">
                  <c:v>1018</c:v>
                </c:pt>
                <c:pt idx="698">
                  <c:v>1018</c:v>
                </c:pt>
                <c:pt idx="699">
                  <c:v>1008</c:v>
                </c:pt>
                <c:pt idx="700">
                  <c:v>1010</c:v>
                </c:pt>
                <c:pt idx="701">
                  <c:v>1015</c:v>
                </c:pt>
                <c:pt idx="702">
                  <c:v>1020</c:v>
                </c:pt>
                <c:pt idx="703">
                  <c:v>1028</c:v>
                </c:pt>
                <c:pt idx="704">
                  <c:v>1040</c:v>
                </c:pt>
                <c:pt idx="705">
                  <c:v>1045</c:v>
                </c:pt>
                <c:pt idx="706">
                  <c:v>1032</c:v>
                </c:pt>
                <c:pt idx="707">
                  <c:v>1037</c:v>
                </c:pt>
                <c:pt idx="708">
                  <c:v>1045</c:v>
                </c:pt>
                <c:pt idx="709">
                  <c:v>1048</c:v>
                </c:pt>
                <c:pt idx="710">
                  <c:v>1060</c:v>
                </c:pt>
                <c:pt idx="711">
                  <c:v>1060</c:v>
                </c:pt>
                <c:pt idx="712">
                  <c:v>1060</c:v>
                </c:pt>
                <c:pt idx="713">
                  <c:v>1055</c:v>
                </c:pt>
                <c:pt idx="714">
                  <c:v>1063</c:v>
                </c:pt>
                <c:pt idx="715">
                  <c:v>1068</c:v>
                </c:pt>
                <c:pt idx="716">
                  <c:v>1075</c:v>
                </c:pt>
                <c:pt idx="717">
                  <c:v>1085</c:v>
                </c:pt>
                <c:pt idx="718">
                  <c:v>1120</c:v>
                </c:pt>
                <c:pt idx="719">
                  <c:v>1130</c:v>
                </c:pt>
                <c:pt idx="720">
                  <c:v>1125</c:v>
                </c:pt>
                <c:pt idx="721">
                  <c:v>1113</c:v>
                </c:pt>
                <c:pt idx="722">
                  <c:v>1100</c:v>
                </c:pt>
                <c:pt idx="723">
                  <c:v>1090</c:v>
                </c:pt>
                <c:pt idx="724">
                  <c:v>1075</c:v>
                </c:pt>
                <c:pt idx="725">
                  <c:v>1075</c:v>
                </c:pt>
                <c:pt idx="726">
                  <c:v>1075</c:v>
                </c:pt>
                <c:pt idx="727">
                  <c:v>1075</c:v>
                </c:pt>
                <c:pt idx="728">
                  <c:v>1075</c:v>
                </c:pt>
                <c:pt idx="729">
                  <c:v>1075</c:v>
                </c:pt>
                <c:pt idx="735">
                  <c:v>1075</c:v>
                </c:pt>
                <c:pt idx="736">
                  <c:v>1065</c:v>
                </c:pt>
                <c:pt idx="737">
                  <c:v>1080</c:v>
                </c:pt>
                <c:pt idx="738">
                  <c:v>1100</c:v>
                </c:pt>
                <c:pt idx="739">
                  <c:v>1105</c:v>
                </c:pt>
                <c:pt idx="740">
                  <c:v>1100</c:v>
                </c:pt>
                <c:pt idx="741">
                  <c:v>1105</c:v>
                </c:pt>
                <c:pt idx="742">
                  <c:v>1108</c:v>
                </c:pt>
                <c:pt idx="743">
                  <c:v>1103</c:v>
                </c:pt>
                <c:pt idx="744">
                  <c:v>1105</c:v>
                </c:pt>
                <c:pt idx="745">
                  <c:v>1095</c:v>
                </c:pt>
                <c:pt idx="746">
                  <c:v>1095</c:v>
                </c:pt>
                <c:pt idx="747">
                  <c:v>1093</c:v>
                </c:pt>
                <c:pt idx="748">
                  <c:v>1093</c:v>
                </c:pt>
                <c:pt idx="749">
                  <c:v>1095</c:v>
                </c:pt>
                <c:pt idx="750">
                  <c:v>1092</c:v>
                </c:pt>
                <c:pt idx="751">
                  <c:v>1090</c:v>
                </c:pt>
                <c:pt idx="752">
                  <c:v>1088</c:v>
                </c:pt>
                <c:pt idx="753">
                  <c:v>1090</c:v>
                </c:pt>
                <c:pt idx="754">
                  <c:v>1090</c:v>
                </c:pt>
                <c:pt idx="755">
                  <c:v>1085</c:v>
                </c:pt>
                <c:pt idx="756">
                  <c:v>1078</c:v>
                </c:pt>
                <c:pt idx="757">
                  <c:v>1088</c:v>
                </c:pt>
                <c:pt idx="758">
                  <c:v>1088</c:v>
                </c:pt>
                <c:pt idx="759">
                  <c:v>1087</c:v>
                </c:pt>
                <c:pt idx="760">
                  <c:v>1087</c:v>
                </c:pt>
                <c:pt idx="761">
                  <c:v>1087</c:v>
                </c:pt>
                <c:pt idx="762">
                  <c:v>1089</c:v>
                </c:pt>
                <c:pt idx="763">
                  <c:v>1090</c:v>
                </c:pt>
                <c:pt idx="764">
                  <c:v>1108</c:v>
                </c:pt>
                <c:pt idx="765">
                  <c:v>1102</c:v>
                </c:pt>
                <c:pt idx="766">
                  <c:v>1102</c:v>
                </c:pt>
                <c:pt idx="767">
                  <c:v>1102</c:v>
                </c:pt>
                <c:pt idx="768">
                  <c:v>1098</c:v>
                </c:pt>
                <c:pt idx="769">
                  <c:v>1115</c:v>
                </c:pt>
                <c:pt idx="770">
                  <c:v>1108</c:v>
                </c:pt>
                <c:pt idx="771">
                  <c:v>1110</c:v>
                </c:pt>
                <c:pt idx="772">
                  <c:v>1112</c:v>
                </c:pt>
                <c:pt idx="773">
                  <c:v>1115</c:v>
                </c:pt>
                <c:pt idx="774">
                  <c:v>1118</c:v>
                </c:pt>
                <c:pt idx="775">
                  <c:v>1130</c:v>
                </c:pt>
                <c:pt idx="776">
                  <c:v>1125</c:v>
                </c:pt>
                <c:pt idx="777">
                  <c:v>1135</c:v>
                </c:pt>
                <c:pt idx="778">
                  <c:v>1143</c:v>
                </c:pt>
                <c:pt idx="779">
                  <c:v>1153</c:v>
                </c:pt>
                <c:pt idx="780">
                  <c:v>1153</c:v>
                </c:pt>
                <c:pt idx="781">
                  <c:v>1153</c:v>
                </c:pt>
                <c:pt idx="782">
                  <c:v>1150</c:v>
                </c:pt>
                <c:pt idx="783">
                  <c:v>1148</c:v>
                </c:pt>
                <c:pt idx="784">
                  <c:v>1147</c:v>
                </c:pt>
                <c:pt idx="785">
                  <c:v>1158</c:v>
                </c:pt>
                <c:pt idx="786">
                  <c:v>1158</c:v>
                </c:pt>
                <c:pt idx="787">
                  <c:v>1151</c:v>
                </c:pt>
                <c:pt idx="788">
                  <c:v>1149</c:v>
                </c:pt>
                <c:pt idx="789">
                  <c:v>1150</c:v>
                </c:pt>
                <c:pt idx="790">
                  <c:v>1153</c:v>
                </c:pt>
                <c:pt idx="791">
                  <c:v>1160</c:v>
                </c:pt>
                <c:pt idx="792">
                  <c:v>1160</c:v>
                </c:pt>
                <c:pt idx="793">
                  <c:v>1172</c:v>
                </c:pt>
                <c:pt idx="794">
                  <c:v>1173</c:v>
                </c:pt>
                <c:pt idx="795">
                  <c:v>1180</c:v>
                </c:pt>
                <c:pt idx="798">
                  <c:v>1190</c:v>
                </c:pt>
                <c:pt idx="799">
                  <c:v>1192</c:v>
                </c:pt>
                <c:pt idx="800">
                  <c:v>1195</c:v>
                </c:pt>
                <c:pt idx="801">
                  <c:v>1212</c:v>
                </c:pt>
                <c:pt idx="802">
                  <c:v>1212</c:v>
                </c:pt>
                <c:pt idx="803">
                  <c:v>1212</c:v>
                </c:pt>
                <c:pt idx="804">
                  <c:v>1200</c:v>
                </c:pt>
                <c:pt idx="805">
                  <c:v>1190</c:v>
                </c:pt>
                <c:pt idx="806">
                  <c:v>1187</c:v>
                </c:pt>
                <c:pt idx="807">
                  <c:v>1187</c:v>
                </c:pt>
                <c:pt idx="808">
                  <c:v>1180</c:v>
                </c:pt>
                <c:pt idx="809">
                  <c:v>1180</c:v>
                </c:pt>
                <c:pt idx="810">
                  <c:v>1182</c:v>
                </c:pt>
                <c:pt idx="811">
                  <c:v>1188</c:v>
                </c:pt>
                <c:pt idx="812">
                  <c:v>1180</c:v>
                </c:pt>
                <c:pt idx="813">
                  <c:v>1178</c:v>
                </c:pt>
                <c:pt idx="814">
                  <c:v>1173</c:v>
                </c:pt>
                <c:pt idx="815">
                  <c:v>1173</c:v>
                </c:pt>
                <c:pt idx="816">
                  <c:v>1173</c:v>
                </c:pt>
                <c:pt idx="817">
                  <c:v>1183</c:v>
                </c:pt>
                <c:pt idx="818">
                  <c:v>1183</c:v>
                </c:pt>
                <c:pt idx="819">
                  <c:v>1190</c:v>
                </c:pt>
                <c:pt idx="820">
                  <c:v>1192</c:v>
                </c:pt>
                <c:pt idx="831">
                  <c:v>1200</c:v>
                </c:pt>
                <c:pt idx="832">
                  <c:v>1200</c:v>
                </c:pt>
                <c:pt idx="833">
                  <c:v>1195</c:v>
                </c:pt>
                <c:pt idx="834">
                  <c:v>1185</c:v>
                </c:pt>
                <c:pt idx="835">
                  <c:v>1185</c:v>
                </c:pt>
                <c:pt idx="836">
                  <c:v>1178</c:v>
                </c:pt>
                <c:pt idx="837">
                  <c:v>1175</c:v>
                </c:pt>
                <c:pt idx="838">
                  <c:v>1175</c:v>
                </c:pt>
                <c:pt idx="839">
                  <c:v>1175</c:v>
                </c:pt>
                <c:pt idx="840">
                  <c:v>1165</c:v>
                </c:pt>
                <c:pt idx="841">
                  <c:v>1155</c:v>
                </c:pt>
                <c:pt idx="842">
                  <c:v>1145</c:v>
                </c:pt>
                <c:pt idx="843">
                  <c:v>1128</c:v>
                </c:pt>
                <c:pt idx="844">
                  <c:v>1128</c:v>
                </c:pt>
                <c:pt idx="845">
                  <c:v>1130</c:v>
                </c:pt>
                <c:pt idx="846">
                  <c:v>1130</c:v>
                </c:pt>
                <c:pt idx="847">
                  <c:v>1130</c:v>
                </c:pt>
                <c:pt idx="848">
                  <c:v>1120</c:v>
                </c:pt>
                <c:pt idx="849">
                  <c:v>1115</c:v>
                </c:pt>
                <c:pt idx="850">
                  <c:v>1098</c:v>
                </c:pt>
                <c:pt idx="851">
                  <c:v>1098</c:v>
                </c:pt>
                <c:pt idx="852">
                  <c:v>1108</c:v>
                </c:pt>
                <c:pt idx="853">
                  <c:v>1112</c:v>
                </c:pt>
                <c:pt idx="854">
                  <c:v>1101</c:v>
                </c:pt>
                <c:pt idx="855">
                  <c:v>1098</c:v>
                </c:pt>
                <c:pt idx="856">
                  <c:v>1098</c:v>
                </c:pt>
                <c:pt idx="857">
                  <c:v>1094</c:v>
                </c:pt>
                <c:pt idx="858">
                  <c:v>1080</c:v>
                </c:pt>
                <c:pt idx="859">
                  <c:v>1065</c:v>
                </c:pt>
                <c:pt idx="860">
                  <c:v>1050</c:v>
                </c:pt>
                <c:pt idx="861">
                  <c:v>1045</c:v>
                </c:pt>
                <c:pt idx="862">
                  <c:v>1050</c:v>
                </c:pt>
                <c:pt idx="863">
                  <c:v>1040</c:v>
                </c:pt>
                <c:pt idx="864">
                  <c:v>1032</c:v>
                </c:pt>
                <c:pt idx="865">
                  <c:v>1045</c:v>
                </c:pt>
                <c:pt idx="868">
                  <c:v>1050</c:v>
                </c:pt>
                <c:pt idx="869">
                  <c:v>1050</c:v>
                </c:pt>
                <c:pt idx="870">
                  <c:v>1055</c:v>
                </c:pt>
                <c:pt idx="871">
                  <c:v>1065</c:v>
                </c:pt>
                <c:pt idx="872">
                  <c:v>1078</c:v>
                </c:pt>
                <c:pt idx="873">
                  <c:v>1065</c:v>
                </c:pt>
                <c:pt idx="874">
                  <c:v>1045</c:v>
                </c:pt>
                <c:pt idx="875">
                  <c:v>1040</c:v>
                </c:pt>
                <c:pt idx="876">
                  <c:v>1042</c:v>
                </c:pt>
                <c:pt idx="877">
                  <c:v>1032</c:v>
                </c:pt>
                <c:pt idx="878">
                  <c:v>1020</c:v>
                </c:pt>
                <c:pt idx="879">
                  <c:v>1028</c:v>
                </c:pt>
                <c:pt idx="880">
                  <c:v>1020</c:v>
                </c:pt>
                <c:pt idx="881">
                  <c:v>1012</c:v>
                </c:pt>
                <c:pt idx="882">
                  <c:v>1030</c:v>
                </c:pt>
                <c:pt idx="883">
                  <c:v>1030</c:v>
                </c:pt>
                <c:pt idx="884">
                  <c:v>1030</c:v>
                </c:pt>
                <c:pt idx="885">
                  <c:v>1030</c:v>
                </c:pt>
                <c:pt idx="889">
                  <c:v>1025</c:v>
                </c:pt>
                <c:pt idx="890">
                  <c:v>1028</c:v>
                </c:pt>
                <c:pt idx="891">
                  <c:v>1045</c:v>
                </c:pt>
                <c:pt idx="892">
                  <c:v>1042</c:v>
                </c:pt>
                <c:pt idx="893">
                  <c:v>1045</c:v>
                </c:pt>
                <c:pt idx="894">
                  <c:v>1055</c:v>
                </c:pt>
                <c:pt idx="895">
                  <c:v>1054</c:v>
                </c:pt>
                <c:pt idx="896">
                  <c:v>1058</c:v>
                </c:pt>
                <c:pt idx="897">
                  <c:v>1058</c:v>
                </c:pt>
                <c:pt idx="898">
                  <c:v>1050</c:v>
                </c:pt>
                <c:pt idx="899">
                  <c:v>1043</c:v>
                </c:pt>
                <c:pt idx="900">
                  <c:v>1043</c:v>
                </c:pt>
                <c:pt idx="901">
                  <c:v>1052</c:v>
                </c:pt>
                <c:pt idx="902">
                  <c:v>1052</c:v>
                </c:pt>
                <c:pt idx="903">
                  <c:v>1056</c:v>
                </c:pt>
                <c:pt idx="904">
                  <c:v>1047</c:v>
                </c:pt>
                <c:pt idx="905">
                  <c:v>1045</c:v>
                </c:pt>
                <c:pt idx="906">
                  <c:v>1047</c:v>
                </c:pt>
                <c:pt idx="907">
                  <c:v>1050</c:v>
                </c:pt>
                <c:pt idx="908">
                  <c:v>1053</c:v>
                </c:pt>
                <c:pt idx="909">
                  <c:v>1050</c:v>
                </c:pt>
                <c:pt idx="910">
                  <c:v>1050</c:v>
                </c:pt>
                <c:pt idx="911">
                  <c:v>1050</c:v>
                </c:pt>
                <c:pt idx="912">
                  <c:v>1060</c:v>
                </c:pt>
                <c:pt idx="913">
                  <c:v>1060</c:v>
                </c:pt>
                <c:pt idx="914">
                  <c:v>1060</c:v>
                </c:pt>
                <c:pt idx="915">
                  <c:v>1060</c:v>
                </c:pt>
                <c:pt idx="916">
                  <c:v>1060</c:v>
                </c:pt>
                <c:pt idx="917">
                  <c:v>1060</c:v>
                </c:pt>
                <c:pt idx="921">
                  <c:v>1058</c:v>
                </c:pt>
                <c:pt idx="922">
                  <c:v>1055</c:v>
                </c:pt>
                <c:pt idx="923">
                  <c:v>1060</c:v>
                </c:pt>
                <c:pt idx="924">
                  <c:v>1060</c:v>
                </c:pt>
                <c:pt idx="925">
                  <c:v>1060</c:v>
                </c:pt>
                <c:pt idx="926">
                  <c:v>1060</c:v>
                </c:pt>
                <c:pt idx="927">
                  <c:v>1045</c:v>
                </c:pt>
                <c:pt idx="928">
                  <c:v>1050</c:v>
                </c:pt>
                <c:pt idx="929">
                  <c:v>1050</c:v>
                </c:pt>
                <c:pt idx="930">
                  <c:v>1050</c:v>
                </c:pt>
                <c:pt idx="931">
                  <c:v>1055</c:v>
                </c:pt>
                <c:pt idx="932">
                  <c:v>1050</c:v>
                </c:pt>
                <c:pt idx="933">
                  <c:v>1055</c:v>
                </c:pt>
                <c:pt idx="934">
                  <c:v>1060</c:v>
                </c:pt>
                <c:pt idx="935">
                  <c:v>1060</c:v>
                </c:pt>
                <c:pt idx="936">
                  <c:v>1060</c:v>
                </c:pt>
                <c:pt idx="937">
                  <c:v>1058</c:v>
                </c:pt>
                <c:pt idx="938">
                  <c:v>1058</c:v>
                </c:pt>
                <c:pt idx="939">
                  <c:v>1058</c:v>
                </c:pt>
                <c:pt idx="940">
                  <c:v>1060</c:v>
                </c:pt>
                <c:pt idx="941">
                  <c:v>1060</c:v>
                </c:pt>
                <c:pt idx="942">
                  <c:v>1070</c:v>
                </c:pt>
                <c:pt idx="943">
                  <c:v>1070</c:v>
                </c:pt>
                <c:pt idx="944">
                  <c:v>1065</c:v>
                </c:pt>
                <c:pt idx="945">
                  <c:v>1065</c:v>
                </c:pt>
                <c:pt idx="946">
                  <c:v>1070</c:v>
                </c:pt>
                <c:pt idx="947">
                  <c:v>1070</c:v>
                </c:pt>
                <c:pt idx="948">
                  <c:v>1070</c:v>
                </c:pt>
                <c:pt idx="949">
                  <c:v>1080</c:v>
                </c:pt>
                <c:pt idx="950">
                  <c:v>1083</c:v>
                </c:pt>
                <c:pt idx="951">
                  <c:v>1085</c:v>
                </c:pt>
                <c:pt idx="952">
                  <c:v>1095</c:v>
                </c:pt>
                <c:pt idx="953">
                  <c:v>1090</c:v>
                </c:pt>
                <c:pt idx="954">
                  <c:v>1090</c:v>
                </c:pt>
                <c:pt idx="955">
                  <c:v>1093</c:v>
                </c:pt>
                <c:pt idx="956">
                  <c:v>1104</c:v>
                </c:pt>
                <c:pt idx="957">
                  <c:v>1108</c:v>
                </c:pt>
                <c:pt idx="958">
                  <c:v>1115</c:v>
                </c:pt>
                <c:pt idx="959">
                  <c:v>1120</c:v>
                </c:pt>
                <c:pt idx="960">
                  <c:v>1120</c:v>
                </c:pt>
                <c:pt idx="961">
                  <c:v>1125</c:v>
                </c:pt>
                <c:pt idx="962">
                  <c:v>1128</c:v>
                </c:pt>
                <c:pt idx="963">
                  <c:v>1125</c:v>
                </c:pt>
                <c:pt idx="964">
                  <c:v>1125</c:v>
                </c:pt>
                <c:pt idx="965">
                  <c:v>1118</c:v>
                </c:pt>
                <c:pt idx="966">
                  <c:v>1115</c:v>
                </c:pt>
                <c:pt idx="967">
                  <c:v>1110</c:v>
                </c:pt>
                <c:pt idx="968">
                  <c:v>1110</c:v>
                </c:pt>
                <c:pt idx="969">
                  <c:v>1104</c:v>
                </c:pt>
                <c:pt idx="970">
                  <c:v>1090</c:v>
                </c:pt>
                <c:pt idx="971">
                  <c:v>1080</c:v>
                </c:pt>
                <c:pt idx="972">
                  <c:v>1070</c:v>
                </c:pt>
                <c:pt idx="973">
                  <c:v>1065</c:v>
                </c:pt>
                <c:pt idx="974">
                  <c:v>1067</c:v>
                </c:pt>
                <c:pt idx="975">
                  <c:v>1070</c:v>
                </c:pt>
                <c:pt idx="976">
                  <c:v>1075</c:v>
                </c:pt>
                <c:pt idx="977">
                  <c:v>1075</c:v>
                </c:pt>
                <c:pt idx="978">
                  <c:v>1075</c:v>
                </c:pt>
                <c:pt idx="979">
                  <c:v>1077</c:v>
                </c:pt>
                <c:pt idx="980">
                  <c:v>1075</c:v>
                </c:pt>
                <c:pt idx="981">
                  <c:v>1072</c:v>
                </c:pt>
                <c:pt idx="982">
                  <c:v>1075</c:v>
                </c:pt>
                <c:pt idx="983">
                  <c:v>1075</c:v>
                </c:pt>
                <c:pt idx="984">
                  <c:v>1075</c:v>
                </c:pt>
                <c:pt idx="985">
                  <c:v>1072</c:v>
                </c:pt>
                <c:pt idx="986">
                  <c:v>1070</c:v>
                </c:pt>
                <c:pt idx="987">
                  <c:v>1068</c:v>
                </c:pt>
                <c:pt idx="988">
                  <c:v>1065</c:v>
                </c:pt>
                <c:pt idx="989">
                  <c:v>1057</c:v>
                </c:pt>
                <c:pt idx="990">
                  <c:v>1060</c:v>
                </c:pt>
                <c:pt idx="993">
                  <c:v>1060</c:v>
                </c:pt>
                <c:pt idx="994">
                  <c:v>1063</c:v>
                </c:pt>
                <c:pt idx="995">
                  <c:v>1060</c:v>
                </c:pt>
                <c:pt idx="996">
                  <c:v>1058</c:v>
                </c:pt>
                <c:pt idx="997">
                  <c:v>1055</c:v>
                </c:pt>
                <c:pt idx="998">
                  <c:v>1052</c:v>
                </c:pt>
                <c:pt idx="999">
                  <c:v>1052</c:v>
                </c:pt>
                <c:pt idx="1000">
                  <c:v>1052</c:v>
                </c:pt>
                <c:pt idx="1006">
                  <c:v>1045</c:v>
                </c:pt>
                <c:pt idx="1007">
                  <c:v>1045</c:v>
                </c:pt>
                <c:pt idx="1008">
                  <c:v>1045</c:v>
                </c:pt>
                <c:pt idx="1009">
                  <c:v>1045</c:v>
                </c:pt>
                <c:pt idx="1010">
                  <c:v>1045</c:v>
                </c:pt>
                <c:pt idx="1011">
                  <c:v>1045</c:v>
                </c:pt>
                <c:pt idx="1012">
                  <c:v>1040</c:v>
                </c:pt>
                <c:pt idx="1013">
                  <c:v>1035</c:v>
                </c:pt>
                <c:pt idx="1014">
                  <c:v>1028</c:v>
                </c:pt>
                <c:pt idx="1015">
                  <c:v>1010</c:v>
                </c:pt>
                <c:pt idx="1016">
                  <c:v>1000</c:v>
                </c:pt>
                <c:pt idx="1017">
                  <c:v>1000</c:v>
                </c:pt>
                <c:pt idx="1018">
                  <c:v>1000</c:v>
                </c:pt>
                <c:pt idx="1019">
                  <c:v>1000</c:v>
                </c:pt>
                <c:pt idx="1020">
                  <c:v>1000</c:v>
                </c:pt>
                <c:pt idx="1021">
                  <c:v>1000</c:v>
                </c:pt>
                <c:pt idx="1022">
                  <c:v>1000</c:v>
                </c:pt>
                <c:pt idx="1023">
                  <c:v>1000</c:v>
                </c:pt>
                <c:pt idx="1024">
                  <c:v>1000</c:v>
                </c:pt>
                <c:pt idx="1025">
                  <c:v>1000</c:v>
                </c:pt>
                <c:pt idx="1026">
                  <c:v>1000</c:v>
                </c:pt>
                <c:pt idx="1027">
                  <c:v>1000</c:v>
                </c:pt>
                <c:pt idx="1028">
                  <c:v>1000</c:v>
                </c:pt>
                <c:pt idx="1029">
                  <c:v>1000</c:v>
                </c:pt>
                <c:pt idx="1030">
                  <c:v>1000</c:v>
                </c:pt>
                <c:pt idx="1031">
                  <c:v>998</c:v>
                </c:pt>
                <c:pt idx="1032">
                  <c:v>995</c:v>
                </c:pt>
                <c:pt idx="1033">
                  <c:v>992</c:v>
                </c:pt>
                <c:pt idx="1034">
                  <c:v>992</c:v>
                </c:pt>
                <c:pt idx="1035">
                  <c:v>992</c:v>
                </c:pt>
                <c:pt idx="1036">
                  <c:v>995</c:v>
                </c:pt>
                <c:pt idx="1037">
                  <c:v>992</c:v>
                </c:pt>
                <c:pt idx="1038">
                  <c:v>992</c:v>
                </c:pt>
                <c:pt idx="1039">
                  <c:v>992</c:v>
                </c:pt>
                <c:pt idx="1040">
                  <c:v>992</c:v>
                </c:pt>
                <c:pt idx="1041">
                  <c:v>982</c:v>
                </c:pt>
                <c:pt idx="1042">
                  <c:v>980</c:v>
                </c:pt>
                <c:pt idx="1043">
                  <c:v>978</c:v>
                </c:pt>
                <c:pt idx="1044">
                  <c:v>980</c:v>
                </c:pt>
                <c:pt idx="1045">
                  <c:v>980</c:v>
                </c:pt>
                <c:pt idx="1046">
                  <c:v>985</c:v>
                </c:pt>
                <c:pt idx="1047">
                  <c:v>995</c:v>
                </c:pt>
                <c:pt idx="1048">
                  <c:v>998</c:v>
                </c:pt>
                <c:pt idx="1049">
                  <c:v>995</c:v>
                </c:pt>
                <c:pt idx="1050">
                  <c:v>995</c:v>
                </c:pt>
                <c:pt idx="1051">
                  <c:v>995</c:v>
                </c:pt>
                <c:pt idx="1052">
                  <c:v>1000</c:v>
                </c:pt>
                <c:pt idx="1053">
                  <c:v>1002</c:v>
                </c:pt>
                <c:pt idx="1054">
                  <c:v>1005</c:v>
                </c:pt>
                <c:pt idx="1055">
                  <c:v>1002</c:v>
                </c:pt>
                <c:pt idx="1056">
                  <c:v>1002</c:v>
                </c:pt>
                <c:pt idx="1057">
                  <c:v>1000</c:v>
                </c:pt>
                <c:pt idx="1058">
                  <c:v>998</c:v>
                </c:pt>
                <c:pt idx="1059">
                  <c:v>990</c:v>
                </c:pt>
                <c:pt idx="1060">
                  <c:v>992</c:v>
                </c:pt>
                <c:pt idx="1061">
                  <c:v>992</c:v>
                </c:pt>
                <c:pt idx="1062">
                  <c:v>995</c:v>
                </c:pt>
                <c:pt idx="1063">
                  <c:v>995</c:v>
                </c:pt>
                <c:pt idx="1064">
                  <c:v>995</c:v>
                </c:pt>
                <c:pt idx="1065">
                  <c:v>995</c:v>
                </c:pt>
                <c:pt idx="1066">
                  <c:v>995</c:v>
                </c:pt>
                <c:pt idx="1067">
                  <c:v>1000</c:v>
                </c:pt>
                <c:pt idx="1068">
                  <c:v>998</c:v>
                </c:pt>
                <c:pt idx="1069">
                  <c:v>993</c:v>
                </c:pt>
                <c:pt idx="1070">
                  <c:v>993</c:v>
                </c:pt>
                <c:pt idx="1071">
                  <c:v>985</c:v>
                </c:pt>
                <c:pt idx="1072">
                  <c:v>980</c:v>
                </c:pt>
                <c:pt idx="1073">
                  <c:v>978</c:v>
                </c:pt>
                <c:pt idx="1074">
                  <c:v>978</c:v>
                </c:pt>
                <c:pt idx="1075">
                  <c:v>975</c:v>
                </c:pt>
                <c:pt idx="1076">
                  <c:v>972</c:v>
                </c:pt>
                <c:pt idx="1077">
                  <c:v>955</c:v>
                </c:pt>
                <c:pt idx="1078">
                  <c:v>958</c:v>
                </c:pt>
                <c:pt idx="1079">
                  <c:v>958</c:v>
                </c:pt>
                <c:pt idx="1080">
                  <c:v>958</c:v>
                </c:pt>
                <c:pt idx="1081">
                  <c:v>962</c:v>
                </c:pt>
                <c:pt idx="1082">
                  <c:v>955</c:v>
                </c:pt>
                <c:pt idx="1083">
                  <c:v>955</c:v>
                </c:pt>
                <c:pt idx="1084">
                  <c:v>955</c:v>
                </c:pt>
                <c:pt idx="1085">
                  <c:v>958</c:v>
                </c:pt>
                <c:pt idx="1086">
                  <c:v>958</c:v>
                </c:pt>
                <c:pt idx="1087">
                  <c:v>958</c:v>
                </c:pt>
                <c:pt idx="1095">
                  <c:v>955</c:v>
                </c:pt>
                <c:pt idx="1096">
                  <c:v>950</c:v>
                </c:pt>
                <c:pt idx="1097">
                  <c:v>950</c:v>
                </c:pt>
                <c:pt idx="1098">
                  <c:v>952</c:v>
                </c:pt>
                <c:pt idx="1099">
                  <c:v>952</c:v>
                </c:pt>
                <c:pt idx="1100">
                  <c:v>951</c:v>
                </c:pt>
                <c:pt idx="1101">
                  <c:v>947</c:v>
                </c:pt>
                <c:pt idx="1102">
                  <c:v>947</c:v>
                </c:pt>
                <c:pt idx="1103">
                  <c:v>944</c:v>
                </c:pt>
                <c:pt idx="1104">
                  <c:v>933</c:v>
                </c:pt>
                <c:pt idx="1105">
                  <c:v>923</c:v>
                </c:pt>
                <c:pt idx="1106">
                  <c:v>923</c:v>
                </c:pt>
                <c:pt idx="1107">
                  <c:v>917</c:v>
                </c:pt>
                <c:pt idx="1108">
                  <c:v>900</c:v>
                </c:pt>
                <c:pt idx="1109">
                  <c:v>885</c:v>
                </c:pt>
                <c:pt idx="1110">
                  <c:v>882</c:v>
                </c:pt>
                <c:pt idx="1111">
                  <c:v>882</c:v>
                </c:pt>
                <c:pt idx="1112">
                  <c:v>882</c:v>
                </c:pt>
                <c:pt idx="1113">
                  <c:v>882</c:v>
                </c:pt>
                <c:pt idx="1114">
                  <c:v>894</c:v>
                </c:pt>
                <c:pt idx="1115">
                  <c:v>894</c:v>
                </c:pt>
                <c:pt idx="1116">
                  <c:v>895</c:v>
                </c:pt>
                <c:pt idx="1117">
                  <c:v>895</c:v>
                </c:pt>
                <c:pt idx="1118">
                  <c:v>885</c:v>
                </c:pt>
                <c:pt idx="1119">
                  <c:v>885</c:v>
                </c:pt>
                <c:pt idx="1120">
                  <c:v>885</c:v>
                </c:pt>
                <c:pt idx="1121">
                  <c:v>870</c:v>
                </c:pt>
                <c:pt idx="1122">
                  <c:v>870</c:v>
                </c:pt>
                <c:pt idx="1123">
                  <c:v>870</c:v>
                </c:pt>
                <c:pt idx="1124">
                  <c:v>875</c:v>
                </c:pt>
                <c:pt idx="1125">
                  <c:v>877</c:v>
                </c:pt>
                <c:pt idx="1126">
                  <c:v>877</c:v>
                </c:pt>
                <c:pt idx="1127">
                  <c:v>883</c:v>
                </c:pt>
                <c:pt idx="1128">
                  <c:v>890</c:v>
                </c:pt>
                <c:pt idx="1129">
                  <c:v>891</c:v>
                </c:pt>
                <c:pt idx="1130">
                  <c:v>897</c:v>
                </c:pt>
                <c:pt idx="1131">
                  <c:v>900</c:v>
                </c:pt>
                <c:pt idx="1132">
                  <c:v>905</c:v>
                </c:pt>
                <c:pt idx="1133">
                  <c:v>905</c:v>
                </c:pt>
                <c:pt idx="1134">
                  <c:v>905</c:v>
                </c:pt>
                <c:pt idx="1135">
                  <c:v>901</c:v>
                </c:pt>
                <c:pt idx="1136">
                  <c:v>898</c:v>
                </c:pt>
                <c:pt idx="1138">
                  <c:v>898</c:v>
                </c:pt>
                <c:pt idx="1139">
                  <c:v>898</c:v>
                </c:pt>
                <c:pt idx="1140">
                  <c:v>890</c:v>
                </c:pt>
                <c:pt idx="1141">
                  <c:v>890</c:v>
                </c:pt>
                <c:pt idx="1142">
                  <c:v>890</c:v>
                </c:pt>
                <c:pt idx="1143">
                  <c:v>885</c:v>
                </c:pt>
                <c:pt idx="1144">
                  <c:v>885</c:v>
                </c:pt>
                <c:pt idx="1145">
                  <c:v>885</c:v>
                </c:pt>
                <c:pt idx="1146">
                  <c:v>883</c:v>
                </c:pt>
                <c:pt idx="1147">
                  <c:v>883</c:v>
                </c:pt>
                <c:pt idx="1148">
                  <c:v>882</c:v>
                </c:pt>
                <c:pt idx="1149">
                  <c:v>882</c:v>
                </c:pt>
                <c:pt idx="1150">
                  <c:v>882</c:v>
                </c:pt>
                <c:pt idx="1151">
                  <c:v>882</c:v>
                </c:pt>
                <c:pt idx="1152">
                  <c:v>882</c:v>
                </c:pt>
                <c:pt idx="1153">
                  <c:v>878</c:v>
                </c:pt>
                <c:pt idx="1154">
                  <c:v>878</c:v>
                </c:pt>
                <c:pt idx="1157">
                  <c:v>875</c:v>
                </c:pt>
                <c:pt idx="1158">
                  <c:v>872</c:v>
                </c:pt>
                <c:pt idx="1159">
                  <c:v>870</c:v>
                </c:pt>
                <c:pt idx="1160">
                  <c:v>857</c:v>
                </c:pt>
                <c:pt idx="1161">
                  <c:v>853</c:v>
                </c:pt>
                <c:pt idx="1162">
                  <c:v>852</c:v>
                </c:pt>
                <c:pt idx="1163">
                  <c:v>853</c:v>
                </c:pt>
                <c:pt idx="1164">
                  <c:v>853</c:v>
                </c:pt>
                <c:pt idx="1165">
                  <c:v>853</c:v>
                </c:pt>
                <c:pt idx="1166">
                  <c:v>858</c:v>
                </c:pt>
                <c:pt idx="1167">
                  <c:v>855</c:v>
                </c:pt>
                <c:pt idx="1168">
                  <c:v>862</c:v>
                </c:pt>
                <c:pt idx="1169">
                  <c:v>870</c:v>
                </c:pt>
                <c:pt idx="1170">
                  <c:v>872</c:v>
                </c:pt>
                <c:pt idx="1171">
                  <c:v>872</c:v>
                </c:pt>
                <c:pt idx="1172">
                  <c:v>877</c:v>
                </c:pt>
                <c:pt idx="1173">
                  <c:v>885</c:v>
                </c:pt>
                <c:pt idx="1174">
                  <c:v>895</c:v>
                </c:pt>
                <c:pt idx="1175">
                  <c:v>895</c:v>
                </c:pt>
                <c:pt idx="1176">
                  <c:v>905</c:v>
                </c:pt>
                <c:pt idx="1177">
                  <c:v>905</c:v>
                </c:pt>
                <c:pt idx="1179">
                  <c:v>920</c:v>
                </c:pt>
                <c:pt idx="1180">
                  <c:v>920</c:v>
                </c:pt>
                <c:pt idx="1181">
                  <c:v>930</c:v>
                </c:pt>
                <c:pt idx="1182">
                  <c:v>935</c:v>
                </c:pt>
                <c:pt idx="1183">
                  <c:v>935</c:v>
                </c:pt>
                <c:pt idx="1184">
                  <c:v>940</c:v>
                </c:pt>
                <c:pt idx="1185">
                  <c:v>940</c:v>
                </c:pt>
                <c:pt idx="1186">
                  <c:v>943</c:v>
                </c:pt>
                <c:pt idx="1187">
                  <c:v>963</c:v>
                </c:pt>
                <c:pt idx="1188">
                  <c:v>965</c:v>
                </c:pt>
                <c:pt idx="1189">
                  <c:v>965</c:v>
                </c:pt>
                <c:pt idx="1190">
                  <c:v>960</c:v>
                </c:pt>
                <c:pt idx="1191">
                  <c:v>950</c:v>
                </c:pt>
                <c:pt idx="1192">
                  <c:v>950</c:v>
                </c:pt>
                <c:pt idx="1193">
                  <c:v>955</c:v>
                </c:pt>
                <c:pt idx="1194">
                  <c:v>953</c:v>
                </c:pt>
                <c:pt idx="1195">
                  <c:v>953</c:v>
                </c:pt>
                <c:pt idx="1196">
                  <c:v>975</c:v>
                </c:pt>
                <c:pt idx="1197">
                  <c:v>995</c:v>
                </c:pt>
                <c:pt idx="1198">
                  <c:v>1000</c:v>
                </c:pt>
                <c:pt idx="1199">
                  <c:v>1005</c:v>
                </c:pt>
                <c:pt idx="1200">
                  <c:v>995</c:v>
                </c:pt>
                <c:pt idx="1201">
                  <c:v>998</c:v>
                </c:pt>
                <c:pt idx="1202">
                  <c:v>998</c:v>
                </c:pt>
                <c:pt idx="1203">
                  <c:v>992</c:v>
                </c:pt>
                <c:pt idx="1204">
                  <c:v>990</c:v>
                </c:pt>
                <c:pt idx="1205">
                  <c:v>985</c:v>
                </c:pt>
                <c:pt idx="1206">
                  <c:v>985</c:v>
                </c:pt>
                <c:pt idx="1207">
                  <c:v>980</c:v>
                </c:pt>
                <c:pt idx="1208">
                  <c:v>975</c:v>
                </c:pt>
                <c:pt idx="1209">
                  <c:v>972</c:v>
                </c:pt>
                <c:pt idx="1210">
                  <c:v>980</c:v>
                </c:pt>
                <c:pt idx="1211">
                  <c:v>985</c:v>
                </c:pt>
                <c:pt idx="1212">
                  <c:v>985</c:v>
                </c:pt>
                <c:pt idx="1213">
                  <c:v>995</c:v>
                </c:pt>
                <c:pt idx="1214">
                  <c:v>1000</c:v>
                </c:pt>
                <c:pt idx="1215">
                  <c:v>1000</c:v>
                </c:pt>
                <c:pt idx="1216">
                  <c:v>1000</c:v>
                </c:pt>
                <c:pt idx="1217">
                  <c:v>998</c:v>
                </c:pt>
                <c:pt idx="1218">
                  <c:v>1002</c:v>
                </c:pt>
                <c:pt idx="1219">
                  <c:v>1002</c:v>
                </c:pt>
                <c:pt idx="1220">
                  <c:v>1000</c:v>
                </c:pt>
                <c:pt idx="1221">
                  <c:v>1015</c:v>
                </c:pt>
                <c:pt idx="1222">
                  <c:v>1015</c:v>
                </c:pt>
                <c:pt idx="1223">
                  <c:v>1015</c:v>
                </c:pt>
                <c:pt idx="1224">
                  <c:v>1010</c:v>
                </c:pt>
                <c:pt idx="1225">
                  <c:v>1010</c:v>
                </c:pt>
                <c:pt idx="1226">
                  <c:v>1010</c:v>
                </c:pt>
                <c:pt idx="1227">
                  <c:v>1010</c:v>
                </c:pt>
                <c:pt idx="1228">
                  <c:v>1012</c:v>
                </c:pt>
                <c:pt idx="1229">
                  <c:v>1012</c:v>
                </c:pt>
                <c:pt idx="1230">
                  <c:v>1012</c:v>
                </c:pt>
                <c:pt idx="1231">
                  <c:v>1005</c:v>
                </c:pt>
                <c:pt idx="1232">
                  <c:v>1005</c:v>
                </c:pt>
                <c:pt idx="1233">
                  <c:v>1000</c:v>
                </c:pt>
                <c:pt idx="1234">
                  <c:v>1005</c:v>
                </c:pt>
                <c:pt idx="1235">
                  <c:v>1008</c:v>
                </c:pt>
                <c:pt idx="1236">
                  <c:v>1008</c:v>
                </c:pt>
                <c:pt idx="1237">
                  <c:v>998</c:v>
                </c:pt>
                <c:pt idx="1238">
                  <c:v>993</c:v>
                </c:pt>
                <c:pt idx="1239">
                  <c:v>985</c:v>
                </c:pt>
                <c:pt idx="1240">
                  <c:v>983</c:v>
                </c:pt>
                <c:pt idx="1241">
                  <c:v>975</c:v>
                </c:pt>
                <c:pt idx="1242">
                  <c:v>975</c:v>
                </c:pt>
                <c:pt idx="1243">
                  <c:v>975</c:v>
                </c:pt>
                <c:pt idx="1244">
                  <c:v>980</c:v>
                </c:pt>
                <c:pt idx="1245">
                  <c:v>968</c:v>
                </c:pt>
                <c:pt idx="1246">
                  <c:v>958</c:v>
                </c:pt>
                <c:pt idx="1247">
                  <c:v>958</c:v>
                </c:pt>
                <c:pt idx="1249">
                  <c:v>955</c:v>
                </c:pt>
                <c:pt idx="1250">
                  <c:v>945</c:v>
                </c:pt>
                <c:pt idx="1251">
                  <c:v>928</c:v>
                </c:pt>
                <c:pt idx="1252">
                  <c:v>925</c:v>
                </c:pt>
                <c:pt idx="1253">
                  <c:v>925</c:v>
                </c:pt>
                <c:pt idx="1254">
                  <c:v>925</c:v>
                </c:pt>
                <c:pt idx="1255">
                  <c:v>928</c:v>
                </c:pt>
                <c:pt idx="1256">
                  <c:v>915</c:v>
                </c:pt>
                <c:pt idx="1257">
                  <c:v>905</c:v>
                </c:pt>
                <c:pt idx="1258">
                  <c:v>900</c:v>
                </c:pt>
                <c:pt idx="1259">
                  <c:v>885</c:v>
                </c:pt>
                <c:pt idx="1260">
                  <c:v>885</c:v>
                </c:pt>
                <c:pt idx="1261">
                  <c:v>895</c:v>
                </c:pt>
                <c:pt idx="1262">
                  <c:v>895</c:v>
                </c:pt>
                <c:pt idx="1263">
                  <c:v>895</c:v>
                </c:pt>
                <c:pt idx="1264">
                  <c:v>895</c:v>
                </c:pt>
                <c:pt idx="1265">
                  <c:v>895</c:v>
                </c:pt>
                <c:pt idx="1271">
                  <c:v>870</c:v>
                </c:pt>
                <c:pt idx="1272">
                  <c:v>855</c:v>
                </c:pt>
                <c:pt idx="1273">
                  <c:v>810</c:v>
                </c:pt>
                <c:pt idx="1274">
                  <c:v>800</c:v>
                </c:pt>
                <c:pt idx="1275">
                  <c:v>775</c:v>
                </c:pt>
                <c:pt idx="1276">
                  <c:v>765</c:v>
                </c:pt>
                <c:pt idx="1277">
                  <c:v>760</c:v>
                </c:pt>
                <c:pt idx="1278">
                  <c:v>755</c:v>
                </c:pt>
                <c:pt idx="1279">
                  <c:v>755</c:v>
                </c:pt>
                <c:pt idx="1280">
                  <c:v>755</c:v>
                </c:pt>
                <c:pt idx="1281">
                  <c:v>765</c:v>
                </c:pt>
                <c:pt idx="1282">
                  <c:v>760</c:v>
                </c:pt>
                <c:pt idx="1283">
                  <c:v>770</c:v>
                </c:pt>
                <c:pt idx="1284">
                  <c:v>780</c:v>
                </c:pt>
                <c:pt idx="1285">
                  <c:v>785</c:v>
                </c:pt>
                <c:pt idx="1286">
                  <c:v>785</c:v>
                </c:pt>
                <c:pt idx="1287">
                  <c:v>785</c:v>
                </c:pt>
                <c:pt idx="1288">
                  <c:v>790</c:v>
                </c:pt>
                <c:pt idx="1289">
                  <c:v>778</c:v>
                </c:pt>
                <c:pt idx="1291">
                  <c:v>765</c:v>
                </c:pt>
                <c:pt idx="1292">
                  <c:v>755</c:v>
                </c:pt>
                <c:pt idx="1293">
                  <c:v>750</c:v>
                </c:pt>
                <c:pt idx="1294">
                  <c:v>740</c:v>
                </c:pt>
                <c:pt idx="1295">
                  <c:v>750</c:v>
                </c:pt>
                <c:pt idx="1296">
                  <c:v>760</c:v>
                </c:pt>
                <c:pt idx="1297">
                  <c:v>765</c:v>
                </c:pt>
                <c:pt idx="1298">
                  <c:v>768</c:v>
                </c:pt>
                <c:pt idx="1299">
                  <c:v>775</c:v>
                </c:pt>
                <c:pt idx="1300">
                  <c:v>772</c:v>
                </c:pt>
                <c:pt idx="1301">
                  <c:v>767</c:v>
                </c:pt>
                <c:pt idx="1302">
                  <c:v>772</c:v>
                </c:pt>
                <c:pt idx="1303">
                  <c:v>764</c:v>
                </c:pt>
                <c:pt idx="1304">
                  <c:v>770</c:v>
                </c:pt>
                <c:pt idx="1305">
                  <c:v>770</c:v>
                </c:pt>
                <c:pt idx="1306">
                  <c:v>770</c:v>
                </c:pt>
                <c:pt idx="1307">
                  <c:v>768</c:v>
                </c:pt>
                <c:pt idx="1308">
                  <c:v>768</c:v>
                </c:pt>
                <c:pt idx="1309">
                  <c:v>765</c:v>
                </c:pt>
                <c:pt idx="1310">
                  <c:v>750</c:v>
                </c:pt>
                <c:pt idx="1311">
                  <c:v>735</c:v>
                </c:pt>
                <c:pt idx="1312">
                  <c:v>725</c:v>
                </c:pt>
                <c:pt idx="1313">
                  <c:v>725</c:v>
                </c:pt>
                <c:pt idx="1314">
                  <c:v>725</c:v>
                </c:pt>
                <c:pt idx="1315">
                  <c:v>725</c:v>
                </c:pt>
                <c:pt idx="1316">
                  <c:v>711</c:v>
                </c:pt>
                <c:pt idx="1317">
                  <c:v>695</c:v>
                </c:pt>
                <c:pt idx="1318">
                  <c:v>683</c:v>
                </c:pt>
                <c:pt idx="1319">
                  <c:v>680</c:v>
                </c:pt>
                <c:pt idx="1320">
                  <c:v>673</c:v>
                </c:pt>
                <c:pt idx="1321">
                  <c:v>653</c:v>
                </c:pt>
                <c:pt idx="1322">
                  <c:v>655</c:v>
                </c:pt>
                <c:pt idx="1323">
                  <c:v>630</c:v>
                </c:pt>
                <c:pt idx="1324">
                  <c:v>620</c:v>
                </c:pt>
                <c:pt idx="1325">
                  <c:v>630</c:v>
                </c:pt>
                <c:pt idx="1326">
                  <c:v>635</c:v>
                </c:pt>
                <c:pt idx="1327">
                  <c:v>630</c:v>
                </c:pt>
                <c:pt idx="1328">
                  <c:v>620</c:v>
                </c:pt>
                <c:pt idx="1329">
                  <c:v>625</c:v>
                </c:pt>
                <c:pt idx="1330">
                  <c:v>625</c:v>
                </c:pt>
                <c:pt idx="1331">
                  <c:v>625</c:v>
                </c:pt>
                <c:pt idx="1332">
                  <c:v>630</c:v>
                </c:pt>
                <c:pt idx="1333">
                  <c:v>635</c:v>
                </c:pt>
                <c:pt idx="1335">
                  <c:v>625</c:v>
                </c:pt>
                <c:pt idx="1336">
                  <c:v>610</c:v>
                </c:pt>
                <c:pt idx="1337">
                  <c:v>600</c:v>
                </c:pt>
                <c:pt idx="1338">
                  <c:v>590</c:v>
                </c:pt>
                <c:pt idx="1339">
                  <c:v>590</c:v>
                </c:pt>
                <c:pt idx="1340">
                  <c:v>583</c:v>
                </c:pt>
                <c:pt idx="1341">
                  <c:v>570</c:v>
                </c:pt>
                <c:pt idx="1342">
                  <c:v>555</c:v>
                </c:pt>
                <c:pt idx="1343">
                  <c:v>560</c:v>
                </c:pt>
                <c:pt idx="1344">
                  <c:v>562</c:v>
                </c:pt>
                <c:pt idx="1345">
                  <c:v>562</c:v>
                </c:pt>
                <c:pt idx="1346">
                  <c:v>565</c:v>
                </c:pt>
                <c:pt idx="1347">
                  <c:v>565</c:v>
                </c:pt>
                <c:pt idx="1348">
                  <c:v>580</c:v>
                </c:pt>
                <c:pt idx="1349">
                  <c:v>585</c:v>
                </c:pt>
                <c:pt idx="1350">
                  <c:v>575</c:v>
                </c:pt>
                <c:pt idx="1351">
                  <c:v>575</c:v>
                </c:pt>
                <c:pt idx="1352">
                  <c:v>575</c:v>
                </c:pt>
                <c:pt idx="1353">
                  <c:v>570</c:v>
                </c:pt>
                <c:pt idx="1354">
                  <c:v>573</c:v>
                </c:pt>
                <c:pt idx="1355">
                  <c:v>573</c:v>
                </c:pt>
                <c:pt idx="1356">
                  <c:v>575</c:v>
                </c:pt>
                <c:pt idx="1357">
                  <c:v>590</c:v>
                </c:pt>
                <c:pt idx="1358">
                  <c:v>583</c:v>
                </c:pt>
                <c:pt idx="1359">
                  <c:v>590</c:v>
                </c:pt>
                <c:pt idx="1360">
                  <c:v>590</c:v>
                </c:pt>
                <c:pt idx="1361">
                  <c:v>590</c:v>
                </c:pt>
                <c:pt idx="1362">
                  <c:v>590</c:v>
                </c:pt>
                <c:pt idx="1363">
                  <c:v>590</c:v>
                </c:pt>
                <c:pt idx="1364">
                  <c:v>595</c:v>
                </c:pt>
                <c:pt idx="1365">
                  <c:v>595</c:v>
                </c:pt>
                <c:pt idx="1366">
                  <c:v>595</c:v>
                </c:pt>
                <c:pt idx="1370">
                  <c:v>595</c:v>
                </c:pt>
                <c:pt idx="1371">
                  <c:v>603</c:v>
                </c:pt>
                <c:pt idx="1372">
                  <c:v>603</c:v>
                </c:pt>
                <c:pt idx="1373">
                  <c:v>600</c:v>
                </c:pt>
                <c:pt idx="1374">
                  <c:v>630</c:v>
                </c:pt>
                <c:pt idx="1375">
                  <c:v>640</c:v>
                </c:pt>
                <c:pt idx="1376">
                  <c:v>638</c:v>
                </c:pt>
                <c:pt idx="1377">
                  <c:v>640</c:v>
                </c:pt>
                <c:pt idx="1378">
                  <c:v>640</c:v>
                </c:pt>
                <c:pt idx="1379">
                  <c:v>640</c:v>
                </c:pt>
                <c:pt idx="1380">
                  <c:v>638</c:v>
                </c:pt>
                <c:pt idx="1381">
                  <c:v>638</c:v>
                </c:pt>
                <c:pt idx="1382">
                  <c:v>638</c:v>
                </c:pt>
                <c:pt idx="1383">
                  <c:v>635</c:v>
                </c:pt>
                <c:pt idx="1384">
                  <c:v>630</c:v>
                </c:pt>
                <c:pt idx="1385">
                  <c:v>630</c:v>
                </c:pt>
                <c:pt idx="1387">
                  <c:v>625</c:v>
                </c:pt>
                <c:pt idx="1388">
                  <c:v>625</c:v>
                </c:pt>
                <c:pt idx="1389">
                  <c:v>625</c:v>
                </c:pt>
                <c:pt idx="1390">
                  <c:v>630</c:v>
                </c:pt>
                <c:pt idx="1391">
                  <c:v>625</c:v>
                </c:pt>
                <c:pt idx="1392">
                  <c:v>625</c:v>
                </c:pt>
                <c:pt idx="1393">
                  <c:v>625</c:v>
                </c:pt>
                <c:pt idx="1394">
                  <c:v>620</c:v>
                </c:pt>
                <c:pt idx="1395">
                  <c:v>620</c:v>
                </c:pt>
                <c:pt idx="1396">
                  <c:v>620</c:v>
                </c:pt>
                <c:pt idx="1397">
                  <c:v>620</c:v>
                </c:pt>
                <c:pt idx="1398">
                  <c:v>625</c:v>
                </c:pt>
                <c:pt idx="1399">
                  <c:v>630</c:v>
                </c:pt>
                <c:pt idx="1400">
                  <c:v>670</c:v>
                </c:pt>
                <c:pt idx="1401">
                  <c:v>685</c:v>
                </c:pt>
                <c:pt idx="1402">
                  <c:v>670</c:v>
                </c:pt>
                <c:pt idx="1403">
                  <c:v>670</c:v>
                </c:pt>
                <c:pt idx="1404">
                  <c:v>680</c:v>
                </c:pt>
                <c:pt idx="1405">
                  <c:v>685</c:v>
                </c:pt>
                <c:pt idx="1406">
                  <c:v>690</c:v>
                </c:pt>
                <c:pt idx="1407">
                  <c:v>720</c:v>
                </c:pt>
                <c:pt idx="1408">
                  <c:v>730</c:v>
                </c:pt>
                <c:pt idx="1409">
                  <c:v>740</c:v>
                </c:pt>
                <c:pt idx="1410">
                  <c:v>745</c:v>
                </c:pt>
                <c:pt idx="1411">
                  <c:v>740</c:v>
                </c:pt>
                <c:pt idx="1412">
                  <c:v>732</c:v>
                </c:pt>
                <c:pt idx="1413">
                  <c:v>740</c:v>
                </c:pt>
                <c:pt idx="1414">
                  <c:v>740</c:v>
                </c:pt>
                <c:pt idx="1415">
                  <c:v>740</c:v>
                </c:pt>
                <c:pt idx="1416">
                  <c:v>745</c:v>
                </c:pt>
                <c:pt idx="1418">
                  <c:v>745</c:v>
                </c:pt>
                <c:pt idx="1419">
                  <c:v>755</c:v>
                </c:pt>
                <c:pt idx="1420">
                  <c:v>765</c:v>
                </c:pt>
                <c:pt idx="1421">
                  <c:v>770</c:v>
                </c:pt>
                <c:pt idx="1422">
                  <c:v>770</c:v>
                </c:pt>
                <c:pt idx="1423">
                  <c:v>770</c:v>
                </c:pt>
                <c:pt idx="1424">
                  <c:v>770</c:v>
                </c:pt>
                <c:pt idx="1425">
                  <c:v>760</c:v>
                </c:pt>
                <c:pt idx="1426">
                  <c:v>760</c:v>
                </c:pt>
                <c:pt idx="1427">
                  <c:v>760</c:v>
                </c:pt>
                <c:pt idx="1428">
                  <c:v>750</c:v>
                </c:pt>
                <c:pt idx="1429">
                  <c:v>745</c:v>
                </c:pt>
                <c:pt idx="1430">
                  <c:v>735</c:v>
                </c:pt>
                <c:pt idx="1431">
                  <c:v>730</c:v>
                </c:pt>
                <c:pt idx="1432">
                  <c:v>735</c:v>
                </c:pt>
                <c:pt idx="1433">
                  <c:v>720</c:v>
                </c:pt>
                <c:pt idx="1434">
                  <c:v>710</c:v>
                </c:pt>
                <c:pt idx="1435">
                  <c:v>710</c:v>
                </c:pt>
                <c:pt idx="1436">
                  <c:v>710</c:v>
                </c:pt>
                <c:pt idx="1437">
                  <c:v>705</c:v>
                </c:pt>
                <c:pt idx="1438">
                  <c:v>705</c:v>
                </c:pt>
                <c:pt idx="1439">
                  <c:v>710</c:v>
                </c:pt>
                <c:pt idx="1440">
                  <c:v>740</c:v>
                </c:pt>
                <c:pt idx="1441">
                  <c:v>728</c:v>
                </c:pt>
                <c:pt idx="1442">
                  <c:v>730</c:v>
                </c:pt>
                <c:pt idx="1443">
                  <c:v>730</c:v>
                </c:pt>
                <c:pt idx="1444">
                  <c:v>731</c:v>
                </c:pt>
                <c:pt idx="1445">
                  <c:v>740</c:v>
                </c:pt>
                <c:pt idx="1446">
                  <c:v>736</c:v>
                </c:pt>
                <c:pt idx="1447">
                  <c:v>720</c:v>
                </c:pt>
                <c:pt idx="1448">
                  <c:v>712</c:v>
                </c:pt>
                <c:pt idx="1449">
                  <c:v>712</c:v>
                </c:pt>
                <c:pt idx="1450">
                  <c:v>718</c:v>
                </c:pt>
                <c:pt idx="1451">
                  <c:v>715</c:v>
                </c:pt>
                <c:pt idx="1452">
                  <c:v>715</c:v>
                </c:pt>
                <c:pt idx="1454">
                  <c:v>720</c:v>
                </c:pt>
                <c:pt idx="1455">
                  <c:v>722</c:v>
                </c:pt>
                <c:pt idx="1456">
                  <c:v>722</c:v>
                </c:pt>
                <c:pt idx="1457">
                  <c:v>720</c:v>
                </c:pt>
                <c:pt idx="1458">
                  <c:v>720</c:v>
                </c:pt>
                <c:pt idx="1459">
                  <c:v>715</c:v>
                </c:pt>
                <c:pt idx="1460">
                  <c:v>705</c:v>
                </c:pt>
                <c:pt idx="1461">
                  <c:v>710</c:v>
                </c:pt>
                <c:pt idx="1462">
                  <c:v>710</c:v>
                </c:pt>
                <c:pt idx="1463">
                  <c:v>690</c:v>
                </c:pt>
                <c:pt idx="1464">
                  <c:v>680</c:v>
                </c:pt>
                <c:pt idx="1465">
                  <c:v>640</c:v>
                </c:pt>
                <c:pt idx="1466">
                  <c:v>660</c:v>
                </c:pt>
                <c:pt idx="1467">
                  <c:v>665</c:v>
                </c:pt>
                <c:pt idx="1468">
                  <c:v>665</c:v>
                </c:pt>
                <c:pt idx="1469">
                  <c:v>655</c:v>
                </c:pt>
                <c:pt idx="1470">
                  <c:v>655</c:v>
                </c:pt>
                <c:pt idx="1471">
                  <c:v>650</c:v>
                </c:pt>
                <c:pt idx="1472">
                  <c:v>640</c:v>
                </c:pt>
                <c:pt idx="1473">
                  <c:v>630</c:v>
                </c:pt>
                <c:pt idx="1474">
                  <c:v>630</c:v>
                </c:pt>
                <c:pt idx="1475">
                  <c:v>630</c:v>
                </c:pt>
                <c:pt idx="1476">
                  <c:v>630</c:v>
                </c:pt>
                <c:pt idx="1477">
                  <c:v>650</c:v>
                </c:pt>
                <c:pt idx="1478">
                  <c:v>645</c:v>
                </c:pt>
                <c:pt idx="1479">
                  <c:v>640</c:v>
                </c:pt>
                <c:pt idx="1480">
                  <c:v>640</c:v>
                </c:pt>
                <c:pt idx="1481">
                  <c:v>640</c:v>
                </c:pt>
                <c:pt idx="1482">
                  <c:v>620</c:v>
                </c:pt>
                <c:pt idx="1495">
                  <c:v>600</c:v>
                </c:pt>
                <c:pt idx="1496">
                  <c:v>585</c:v>
                </c:pt>
                <c:pt idx="1497">
                  <c:v>585</c:v>
                </c:pt>
                <c:pt idx="1498">
                  <c:v>560</c:v>
                </c:pt>
                <c:pt idx="1499">
                  <c:v>555</c:v>
                </c:pt>
                <c:pt idx="1500">
                  <c:v>540</c:v>
                </c:pt>
                <c:pt idx="1501">
                  <c:v>540</c:v>
                </c:pt>
                <c:pt idx="1502">
                  <c:v>545</c:v>
                </c:pt>
                <c:pt idx="1503">
                  <c:v>540</c:v>
                </c:pt>
                <c:pt idx="1504">
                  <c:v>545</c:v>
                </c:pt>
                <c:pt idx="1505">
                  <c:v>545</c:v>
                </c:pt>
                <c:pt idx="1508">
                  <c:v>545</c:v>
                </c:pt>
                <c:pt idx="1509">
                  <c:v>545</c:v>
                </c:pt>
                <c:pt idx="1510">
                  <c:v>560</c:v>
                </c:pt>
                <c:pt idx="1511">
                  <c:v>560</c:v>
                </c:pt>
                <c:pt idx="1512">
                  <c:v>560</c:v>
                </c:pt>
                <c:pt idx="1513">
                  <c:v>580</c:v>
                </c:pt>
                <c:pt idx="1514">
                  <c:v>580</c:v>
                </c:pt>
                <c:pt idx="1515">
                  <c:v>565</c:v>
                </c:pt>
                <c:pt idx="1516">
                  <c:v>575</c:v>
                </c:pt>
                <c:pt idx="1517">
                  <c:v>575</c:v>
                </c:pt>
                <c:pt idx="1518">
                  <c:v>575</c:v>
                </c:pt>
                <c:pt idx="1519">
                  <c:v>580</c:v>
                </c:pt>
                <c:pt idx="1520">
                  <c:v>585</c:v>
                </c:pt>
                <c:pt idx="1521">
                  <c:v>585</c:v>
                </c:pt>
                <c:pt idx="1522">
                  <c:v>585</c:v>
                </c:pt>
                <c:pt idx="1523">
                  <c:v>585</c:v>
                </c:pt>
                <c:pt idx="1524">
                  <c:v>580</c:v>
                </c:pt>
                <c:pt idx="1525">
                  <c:v>580</c:v>
                </c:pt>
                <c:pt idx="1526">
                  <c:v>580</c:v>
                </c:pt>
                <c:pt idx="1531">
                  <c:v>590</c:v>
                </c:pt>
                <c:pt idx="1532">
                  <c:v>590</c:v>
                </c:pt>
                <c:pt idx="1533">
                  <c:v>600</c:v>
                </c:pt>
                <c:pt idx="1534">
                  <c:v>600</c:v>
                </c:pt>
                <c:pt idx="1535">
                  <c:v>600</c:v>
                </c:pt>
                <c:pt idx="1536">
                  <c:v>600</c:v>
                </c:pt>
                <c:pt idx="1537">
                  <c:v>600</c:v>
                </c:pt>
                <c:pt idx="1538">
                  <c:v>600</c:v>
                </c:pt>
                <c:pt idx="1539">
                  <c:v>600</c:v>
                </c:pt>
                <c:pt idx="1540">
                  <c:v>600</c:v>
                </c:pt>
                <c:pt idx="1541">
                  <c:v>590</c:v>
                </c:pt>
                <c:pt idx="1542">
                  <c:v>590</c:v>
                </c:pt>
                <c:pt idx="1543">
                  <c:v>600</c:v>
                </c:pt>
                <c:pt idx="1544">
                  <c:v>600</c:v>
                </c:pt>
                <c:pt idx="1545">
                  <c:v>585</c:v>
                </c:pt>
                <c:pt idx="1548">
                  <c:v>595</c:v>
                </c:pt>
                <c:pt idx="1549">
                  <c:v>595</c:v>
                </c:pt>
                <c:pt idx="1550">
                  <c:v>595</c:v>
                </c:pt>
                <c:pt idx="1551">
                  <c:v>610</c:v>
                </c:pt>
                <c:pt idx="1552">
                  <c:v>610</c:v>
                </c:pt>
                <c:pt idx="1553">
                  <c:v>610</c:v>
                </c:pt>
                <c:pt idx="1554">
                  <c:v>610</c:v>
                </c:pt>
                <c:pt idx="1555">
                  <c:v>610</c:v>
                </c:pt>
                <c:pt idx="1556">
                  <c:v>605</c:v>
                </c:pt>
                <c:pt idx="1557">
                  <c:v>605</c:v>
                </c:pt>
                <c:pt idx="1558">
                  <c:v>605</c:v>
                </c:pt>
                <c:pt idx="1559">
                  <c:v>605</c:v>
                </c:pt>
                <c:pt idx="1560">
                  <c:v>595</c:v>
                </c:pt>
                <c:pt idx="1561">
                  <c:v>595</c:v>
                </c:pt>
                <c:pt idx="1562">
                  <c:v>598</c:v>
                </c:pt>
                <c:pt idx="1563">
                  <c:v>600</c:v>
                </c:pt>
                <c:pt idx="1564">
                  <c:v>600</c:v>
                </c:pt>
                <c:pt idx="1565">
                  <c:v>600</c:v>
                </c:pt>
                <c:pt idx="1566">
                  <c:v>602</c:v>
                </c:pt>
                <c:pt idx="1567">
                  <c:v>605</c:v>
                </c:pt>
                <c:pt idx="1568">
                  <c:v>605</c:v>
                </c:pt>
                <c:pt idx="1569">
                  <c:v>600</c:v>
                </c:pt>
                <c:pt idx="1570">
                  <c:v>600</c:v>
                </c:pt>
                <c:pt idx="1571">
                  <c:v>600</c:v>
                </c:pt>
                <c:pt idx="1572">
                  <c:v>598</c:v>
                </c:pt>
                <c:pt idx="1573">
                  <c:v>605</c:v>
                </c:pt>
                <c:pt idx="1574">
                  <c:v>595</c:v>
                </c:pt>
                <c:pt idx="1575">
                  <c:v>580</c:v>
                </c:pt>
                <c:pt idx="1576">
                  <c:v>585</c:v>
                </c:pt>
                <c:pt idx="1577">
                  <c:v>585</c:v>
                </c:pt>
                <c:pt idx="1578">
                  <c:v>585</c:v>
                </c:pt>
                <c:pt idx="1579">
                  <c:v>580</c:v>
                </c:pt>
                <c:pt idx="1580">
                  <c:v>580</c:v>
                </c:pt>
                <c:pt idx="1581">
                  <c:v>580</c:v>
                </c:pt>
                <c:pt idx="1582">
                  <c:v>580</c:v>
                </c:pt>
                <c:pt idx="1583">
                  <c:v>580</c:v>
                </c:pt>
                <c:pt idx="1584">
                  <c:v>570</c:v>
                </c:pt>
                <c:pt idx="1585">
                  <c:v>570</c:v>
                </c:pt>
                <c:pt idx="1586">
                  <c:v>570</c:v>
                </c:pt>
                <c:pt idx="1587">
                  <c:v>570</c:v>
                </c:pt>
                <c:pt idx="1588">
                  <c:v>570</c:v>
                </c:pt>
                <c:pt idx="1589">
                  <c:v>570</c:v>
                </c:pt>
                <c:pt idx="1590">
                  <c:v>570</c:v>
                </c:pt>
                <c:pt idx="1591">
                  <c:v>570</c:v>
                </c:pt>
                <c:pt idx="1592">
                  <c:v>570</c:v>
                </c:pt>
                <c:pt idx="1593">
                  <c:v>570</c:v>
                </c:pt>
                <c:pt idx="1594">
                  <c:v>570</c:v>
                </c:pt>
                <c:pt idx="1595">
                  <c:v>570</c:v>
                </c:pt>
                <c:pt idx="1596">
                  <c:v>568</c:v>
                </c:pt>
                <c:pt idx="1597">
                  <c:v>560</c:v>
                </c:pt>
                <c:pt idx="1598">
                  <c:v>560</c:v>
                </c:pt>
                <c:pt idx="1599">
                  <c:v>550</c:v>
                </c:pt>
                <c:pt idx="1600">
                  <c:v>550</c:v>
                </c:pt>
                <c:pt idx="1601">
                  <c:v>550</c:v>
                </c:pt>
                <c:pt idx="1602">
                  <c:v>540</c:v>
                </c:pt>
                <c:pt idx="1603">
                  <c:v>535</c:v>
                </c:pt>
                <c:pt idx="1604">
                  <c:v>538</c:v>
                </c:pt>
                <c:pt idx="1605">
                  <c:v>535</c:v>
                </c:pt>
                <c:pt idx="1606">
                  <c:v>535</c:v>
                </c:pt>
                <c:pt idx="1607">
                  <c:v>538</c:v>
                </c:pt>
                <c:pt idx="1608">
                  <c:v>543</c:v>
                </c:pt>
                <c:pt idx="1609">
                  <c:v>545</c:v>
                </c:pt>
                <c:pt idx="1610">
                  <c:v>540</c:v>
                </c:pt>
                <c:pt idx="1611">
                  <c:v>540</c:v>
                </c:pt>
                <c:pt idx="1612">
                  <c:v>545</c:v>
                </c:pt>
                <c:pt idx="1613">
                  <c:v>545</c:v>
                </c:pt>
                <c:pt idx="1614">
                  <c:v>545</c:v>
                </c:pt>
                <c:pt idx="1615">
                  <c:v>540</c:v>
                </c:pt>
                <c:pt idx="1623">
                  <c:v>543</c:v>
                </c:pt>
                <c:pt idx="1624">
                  <c:v>560</c:v>
                </c:pt>
                <c:pt idx="1625">
                  <c:v>560</c:v>
                </c:pt>
                <c:pt idx="1626">
                  <c:v>555</c:v>
                </c:pt>
                <c:pt idx="1627">
                  <c:v>553</c:v>
                </c:pt>
                <c:pt idx="1628">
                  <c:v>560</c:v>
                </c:pt>
                <c:pt idx="1629">
                  <c:v>560</c:v>
                </c:pt>
                <c:pt idx="1630">
                  <c:v>570</c:v>
                </c:pt>
                <c:pt idx="1631">
                  <c:v>565</c:v>
                </c:pt>
                <c:pt idx="1632">
                  <c:v>565</c:v>
                </c:pt>
                <c:pt idx="1633">
                  <c:v>560</c:v>
                </c:pt>
                <c:pt idx="1634">
                  <c:v>560</c:v>
                </c:pt>
                <c:pt idx="1635">
                  <c:v>570</c:v>
                </c:pt>
                <c:pt idx="1636">
                  <c:v>570</c:v>
                </c:pt>
                <c:pt idx="1637">
                  <c:v>580</c:v>
                </c:pt>
                <c:pt idx="1638">
                  <c:v>580</c:v>
                </c:pt>
                <c:pt idx="1639">
                  <c:v>595</c:v>
                </c:pt>
                <c:pt idx="1640">
                  <c:v>590</c:v>
                </c:pt>
                <c:pt idx="1641">
                  <c:v>592</c:v>
                </c:pt>
                <c:pt idx="1642">
                  <c:v>592</c:v>
                </c:pt>
                <c:pt idx="1643">
                  <c:v>600</c:v>
                </c:pt>
                <c:pt idx="1644">
                  <c:v>600</c:v>
                </c:pt>
                <c:pt idx="1645">
                  <c:v>595</c:v>
                </c:pt>
                <c:pt idx="1646">
                  <c:v>595</c:v>
                </c:pt>
                <c:pt idx="1647">
                  <c:v>600</c:v>
                </c:pt>
                <c:pt idx="1648">
                  <c:v>605</c:v>
                </c:pt>
                <c:pt idx="1649">
                  <c:v>600</c:v>
                </c:pt>
                <c:pt idx="1650">
                  <c:v>600</c:v>
                </c:pt>
                <c:pt idx="1651">
                  <c:v>600</c:v>
                </c:pt>
                <c:pt idx="1652">
                  <c:v>595</c:v>
                </c:pt>
                <c:pt idx="1653">
                  <c:v>595</c:v>
                </c:pt>
                <c:pt idx="1654">
                  <c:v>595</c:v>
                </c:pt>
                <c:pt idx="1655">
                  <c:v>602</c:v>
                </c:pt>
                <c:pt idx="1656">
                  <c:v>602</c:v>
                </c:pt>
                <c:pt idx="1657">
                  <c:v>615</c:v>
                </c:pt>
                <c:pt idx="1658">
                  <c:v>630</c:v>
                </c:pt>
                <c:pt idx="1660">
                  <c:v>620</c:v>
                </c:pt>
                <c:pt idx="1661">
                  <c:v>615</c:v>
                </c:pt>
                <c:pt idx="1662">
                  <c:v>615</c:v>
                </c:pt>
                <c:pt idx="1663">
                  <c:v>607</c:v>
                </c:pt>
                <c:pt idx="1664">
                  <c:v>612</c:v>
                </c:pt>
                <c:pt idx="1665">
                  <c:v>615</c:v>
                </c:pt>
                <c:pt idx="1666">
                  <c:v>617</c:v>
                </c:pt>
                <c:pt idx="1667">
                  <c:v>616</c:v>
                </c:pt>
                <c:pt idx="1668">
                  <c:v>620</c:v>
                </c:pt>
                <c:pt idx="1669">
                  <c:v>610</c:v>
                </c:pt>
                <c:pt idx="1670">
                  <c:v>615</c:v>
                </c:pt>
                <c:pt idx="1671">
                  <c:v>615</c:v>
                </c:pt>
                <c:pt idx="1672">
                  <c:v>630</c:v>
                </c:pt>
                <c:pt idx="1673">
                  <c:v>630</c:v>
                </c:pt>
                <c:pt idx="1674">
                  <c:v>625</c:v>
                </c:pt>
                <c:pt idx="1675">
                  <c:v>625</c:v>
                </c:pt>
                <c:pt idx="1676">
                  <c:v>625</c:v>
                </c:pt>
                <c:pt idx="1677">
                  <c:v>625</c:v>
                </c:pt>
                <c:pt idx="1678">
                  <c:v>622</c:v>
                </c:pt>
                <c:pt idx="1679">
                  <c:v>622</c:v>
                </c:pt>
                <c:pt idx="1680">
                  <c:v>620</c:v>
                </c:pt>
                <c:pt idx="1681">
                  <c:v>620</c:v>
                </c:pt>
                <c:pt idx="1682">
                  <c:v>610</c:v>
                </c:pt>
                <c:pt idx="1683">
                  <c:v>600</c:v>
                </c:pt>
                <c:pt idx="1684">
                  <c:v>600</c:v>
                </c:pt>
                <c:pt idx="1685">
                  <c:v>605</c:v>
                </c:pt>
                <c:pt idx="1686">
                  <c:v>605</c:v>
                </c:pt>
                <c:pt idx="1687">
                  <c:v>600</c:v>
                </c:pt>
                <c:pt idx="1688">
                  <c:v>600</c:v>
                </c:pt>
                <c:pt idx="1689">
                  <c:v>605</c:v>
                </c:pt>
                <c:pt idx="1690">
                  <c:v>610</c:v>
                </c:pt>
                <c:pt idx="1691">
                  <c:v>608</c:v>
                </c:pt>
                <c:pt idx="1692">
                  <c:v>600</c:v>
                </c:pt>
                <c:pt idx="1693">
                  <c:v>600</c:v>
                </c:pt>
                <c:pt idx="1694">
                  <c:v>595</c:v>
                </c:pt>
                <c:pt idx="1695">
                  <c:v>595</c:v>
                </c:pt>
                <c:pt idx="1696">
                  <c:v>595</c:v>
                </c:pt>
                <c:pt idx="1697">
                  <c:v>595</c:v>
                </c:pt>
                <c:pt idx="1698">
                  <c:v>595</c:v>
                </c:pt>
                <c:pt idx="1699">
                  <c:v>600</c:v>
                </c:pt>
                <c:pt idx="1700">
                  <c:v>598</c:v>
                </c:pt>
                <c:pt idx="1701">
                  <c:v>598</c:v>
                </c:pt>
                <c:pt idx="1702">
                  <c:v>610</c:v>
                </c:pt>
                <c:pt idx="1703">
                  <c:v>610</c:v>
                </c:pt>
                <c:pt idx="1704">
                  <c:v>610</c:v>
                </c:pt>
                <c:pt idx="1705">
                  <c:v>610</c:v>
                </c:pt>
                <c:pt idx="1708">
                  <c:v>610</c:v>
                </c:pt>
                <c:pt idx="1709">
                  <c:v>605</c:v>
                </c:pt>
                <c:pt idx="1710">
                  <c:v>608</c:v>
                </c:pt>
                <c:pt idx="1711">
                  <c:v>610</c:v>
                </c:pt>
                <c:pt idx="1712">
                  <c:v>610</c:v>
                </c:pt>
                <c:pt idx="1713">
                  <c:v>610</c:v>
                </c:pt>
                <c:pt idx="1714">
                  <c:v>610</c:v>
                </c:pt>
                <c:pt idx="1715">
                  <c:v>620</c:v>
                </c:pt>
                <c:pt idx="1716">
                  <c:v>620</c:v>
                </c:pt>
                <c:pt idx="1717">
                  <c:v>625</c:v>
                </c:pt>
                <c:pt idx="1718">
                  <c:v>625</c:v>
                </c:pt>
                <c:pt idx="1719">
                  <c:v>625</c:v>
                </c:pt>
                <c:pt idx="1720">
                  <c:v>625</c:v>
                </c:pt>
                <c:pt idx="1721">
                  <c:v>625</c:v>
                </c:pt>
                <c:pt idx="1722">
                  <c:v>625</c:v>
                </c:pt>
                <c:pt idx="1723">
                  <c:v>625</c:v>
                </c:pt>
                <c:pt idx="1724">
                  <c:v>625</c:v>
                </c:pt>
                <c:pt idx="1725">
                  <c:v>625</c:v>
                </c:pt>
                <c:pt idx="1726">
                  <c:v>625</c:v>
                </c:pt>
                <c:pt idx="1727">
                  <c:v>620</c:v>
                </c:pt>
                <c:pt idx="1728">
                  <c:v>615</c:v>
                </c:pt>
                <c:pt idx="1729">
                  <c:v>615</c:v>
                </c:pt>
                <c:pt idx="1730">
                  <c:v>617</c:v>
                </c:pt>
                <c:pt idx="1731">
                  <c:v>617</c:v>
                </c:pt>
                <c:pt idx="1732">
                  <c:v>610</c:v>
                </c:pt>
                <c:pt idx="1733">
                  <c:v>615</c:v>
                </c:pt>
                <c:pt idx="1734">
                  <c:v>610</c:v>
                </c:pt>
                <c:pt idx="1735">
                  <c:v>615</c:v>
                </c:pt>
                <c:pt idx="1736">
                  <c:v>615</c:v>
                </c:pt>
                <c:pt idx="1737">
                  <c:v>615</c:v>
                </c:pt>
                <c:pt idx="1738">
                  <c:v>615</c:v>
                </c:pt>
                <c:pt idx="1739">
                  <c:v>612</c:v>
                </c:pt>
                <c:pt idx="1740">
                  <c:v>612</c:v>
                </c:pt>
                <c:pt idx="1741">
                  <c:v>612</c:v>
                </c:pt>
                <c:pt idx="1742">
                  <c:v>607</c:v>
                </c:pt>
                <c:pt idx="1743">
                  <c:v>602</c:v>
                </c:pt>
                <c:pt idx="1744">
                  <c:v>602</c:v>
                </c:pt>
                <c:pt idx="1745">
                  <c:v>602</c:v>
                </c:pt>
                <c:pt idx="1746">
                  <c:v>602</c:v>
                </c:pt>
                <c:pt idx="1747">
                  <c:v>602</c:v>
                </c:pt>
                <c:pt idx="1748">
                  <c:v>602</c:v>
                </c:pt>
                <c:pt idx="1749">
                  <c:v>602</c:v>
                </c:pt>
                <c:pt idx="1750">
                  <c:v>602</c:v>
                </c:pt>
                <c:pt idx="1751">
                  <c:v>608</c:v>
                </c:pt>
                <c:pt idx="1752">
                  <c:v>605</c:v>
                </c:pt>
                <c:pt idx="1753">
                  <c:v>605</c:v>
                </c:pt>
                <c:pt idx="1754">
                  <c:v>605</c:v>
                </c:pt>
                <c:pt idx="1755">
                  <c:v>605</c:v>
                </c:pt>
                <c:pt idx="1756">
                  <c:v>608</c:v>
                </c:pt>
                <c:pt idx="1757">
                  <c:v>608</c:v>
                </c:pt>
                <c:pt idx="1758">
                  <c:v>608</c:v>
                </c:pt>
                <c:pt idx="1759">
                  <c:v>608</c:v>
                </c:pt>
                <c:pt idx="1760">
                  <c:v>606</c:v>
                </c:pt>
                <c:pt idx="1761">
                  <c:v>605</c:v>
                </c:pt>
                <c:pt idx="1762">
                  <c:v>605</c:v>
                </c:pt>
                <c:pt idx="1763">
                  <c:v>605</c:v>
                </c:pt>
                <c:pt idx="1764">
                  <c:v>605</c:v>
                </c:pt>
                <c:pt idx="1765">
                  <c:v>605</c:v>
                </c:pt>
                <c:pt idx="1766">
                  <c:v>602</c:v>
                </c:pt>
                <c:pt idx="1767">
                  <c:v>602</c:v>
                </c:pt>
                <c:pt idx="1768">
                  <c:v>605</c:v>
                </c:pt>
                <c:pt idx="1769">
                  <c:v>610</c:v>
                </c:pt>
                <c:pt idx="1770">
                  <c:v>610</c:v>
                </c:pt>
                <c:pt idx="1771">
                  <c:v>608</c:v>
                </c:pt>
                <c:pt idx="1772">
                  <c:v>610</c:v>
                </c:pt>
                <c:pt idx="1773">
                  <c:v>610</c:v>
                </c:pt>
                <c:pt idx="1774">
                  <c:v>610</c:v>
                </c:pt>
                <c:pt idx="1775">
                  <c:v>608</c:v>
                </c:pt>
                <c:pt idx="1776">
                  <c:v>605</c:v>
                </c:pt>
                <c:pt idx="1779">
                  <c:v>605</c:v>
                </c:pt>
                <c:pt idx="1780">
                  <c:v>608</c:v>
                </c:pt>
                <c:pt idx="1781">
                  <c:v>608</c:v>
                </c:pt>
                <c:pt idx="1782">
                  <c:v>605</c:v>
                </c:pt>
                <c:pt idx="1783">
                  <c:v>605</c:v>
                </c:pt>
                <c:pt idx="1784">
                  <c:v>605</c:v>
                </c:pt>
                <c:pt idx="1785">
                  <c:v>605</c:v>
                </c:pt>
                <c:pt idx="1786">
                  <c:v>603</c:v>
                </c:pt>
                <c:pt idx="1787">
                  <c:v>603</c:v>
                </c:pt>
                <c:pt idx="1788">
                  <c:v>603</c:v>
                </c:pt>
                <c:pt idx="1789">
                  <c:v>602</c:v>
                </c:pt>
                <c:pt idx="1794">
                  <c:v>605</c:v>
                </c:pt>
                <c:pt idx="1795">
                  <c:v>605</c:v>
                </c:pt>
                <c:pt idx="1796">
                  <c:v>607</c:v>
                </c:pt>
                <c:pt idx="1797">
                  <c:v>607</c:v>
                </c:pt>
                <c:pt idx="1798">
                  <c:v>607</c:v>
                </c:pt>
                <c:pt idx="1799">
                  <c:v>607</c:v>
                </c:pt>
                <c:pt idx="1800">
                  <c:v>610</c:v>
                </c:pt>
                <c:pt idx="1801">
                  <c:v>603</c:v>
                </c:pt>
                <c:pt idx="1802">
                  <c:v>605</c:v>
                </c:pt>
                <c:pt idx="1803">
                  <c:v>605</c:v>
                </c:pt>
                <c:pt idx="1804">
                  <c:v>610</c:v>
                </c:pt>
                <c:pt idx="1805">
                  <c:v>610</c:v>
                </c:pt>
                <c:pt idx="1806">
                  <c:v>610</c:v>
                </c:pt>
                <c:pt idx="1807">
                  <c:v>610</c:v>
                </c:pt>
                <c:pt idx="1808">
                  <c:v>610</c:v>
                </c:pt>
                <c:pt idx="1809">
                  <c:v>610</c:v>
                </c:pt>
                <c:pt idx="1810">
                  <c:v>610</c:v>
                </c:pt>
                <c:pt idx="1811">
                  <c:v>610</c:v>
                </c:pt>
                <c:pt idx="1812">
                  <c:v>605</c:v>
                </c:pt>
                <c:pt idx="1813">
                  <c:v>605</c:v>
                </c:pt>
                <c:pt idx="1814">
                  <c:v>605</c:v>
                </c:pt>
                <c:pt idx="1815">
                  <c:v>603</c:v>
                </c:pt>
                <c:pt idx="1816">
                  <c:v>603</c:v>
                </c:pt>
                <c:pt idx="1817">
                  <c:v>605</c:v>
                </c:pt>
                <c:pt idx="1818">
                  <c:v>605</c:v>
                </c:pt>
                <c:pt idx="1819">
                  <c:v>608</c:v>
                </c:pt>
                <c:pt idx="1820">
                  <c:v>610</c:v>
                </c:pt>
                <c:pt idx="1821">
                  <c:v>610</c:v>
                </c:pt>
                <c:pt idx="1822">
                  <c:v>610</c:v>
                </c:pt>
                <c:pt idx="1823">
                  <c:v>610</c:v>
                </c:pt>
                <c:pt idx="1824">
                  <c:v>610</c:v>
                </c:pt>
                <c:pt idx="1825">
                  <c:v>610</c:v>
                </c:pt>
                <c:pt idx="1826">
                  <c:v>605</c:v>
                </c:pt>
                <c:pt idx="1827">
                  <c:v>608</c:v>
                </c:pt>
                <c:pt idx="1828">
                  <c:v>610</c:v>
                </c:pt>
                <c:pt idx="1829">
                  <c:v>612</c:v>
                </c:pt>
                <c:pt idx="1830">
                  <c:v>612</c:v>
                </c:pt>
                <c:pt idx="1831">
                  <c:v>612</c:v>
                </c:pt>
                <c:pt idx="1832">
                  <c:v>612</c:v>
                </c:pt>
                <c:pt idx="1833">
                  <c:v>610</c:v>
                </c:pt>
                <c:pt idx="1834">
                  <c:v>610</c:v>
                </c:pt>
                <c:pt idx="1835">
                  <c:v>610</c:v>
                </c:pt>
                <c:pt idx="1836">
                  <c:v>615</c:v>
                </c:pt>
                <c:pt idx="1837">
                  <c:v>614</c:v>
                </c:pt>
                <c:pt idx="1838">
                  <c:v>615</c:v>
                </c:pt>
                <c:pt idx="1839">
                  <c:v>615</c:v>
                </c:pt>
                <c:pt idx="1840">
                  <c:v>618</c:v>
                </c:pt>
                <c:pt idx="1841">
                  <c:v>622</c:v>
                </c:pt>
                <c:pt idx="1842">
                  <c:v>630</c:v>
                </c:pt>
                <c:pt idx="1843">
                  <c:v>630</c:v>
                </c:pt>
                <c:pt idx="1844">
                  <c:v>630</c:v>
                </c:pt>
                <c:pt idx="1845">
                  <c:v>630</c:v>
                </c:pt>
                <c:pt idx="1846">
                  <c:v>630</c:v>
                </c:pt>
                <c:pt idx="1847">
                  <c:v>628</c:v>
                </c:pt>
                <c:pt idx="1848">
                  <c:v>628</c:v>
                </c:pt>
                <c:pt idx="1849">
                  <c:v>628</c:v>
                </c:pt>
                <c:pt idx="1850">
                  <c:v>628</c:v>
                </c:pt>
                <c:pt idx="1851">
                  <c:v>628</c:v>
                </c:pt>
                <c:pt idx="1852">
                  <c:v>628</c:v>
                </c:pt>
                <c:pt idx="1853">
                  <c:v>630</c:v>
                </c:pt>
                <c:pt idx="1854">
                  <c:v>630</c:v>
                </c:pt>
                <c:pt idx="1855">
                  <c:v>630</c:v>
                </c:pt>
                <c:pt idx="1856">
                  <c:v>640</c:v>
                </c:pt>
                <c:pt idx="1857">
                  <c:v>640</c:v>
                </c:pt>
                <c:pt idx="1858">
                  <c:v>635</c:v>
                </c:pt>
                <c:pt idx="1859">
                  <c:v>635</c:v>
                </c:pt>
                <c:pt idx="1860">
                  <c:v>640</c:v>
                </c:pt>
                <c:pt idx="1861">
                  <c:v>635</c:v>
                </c:pt>
                <c:pt idx="1862">
                  <c:v>635</c:v>
                </c:pt>
                <c:pt idx="1863">
                  <c:v>635</c:v>
                </c:pt>
                <c:pt idx="1864">
                  <c:v>640</c:v>
                </c:pt>
                <c:pt idx="1865">
                  <c:v>640</c:v>
                </c:pt>
                <c:pt idx="1866">
                  <c:v>640</c:v>
                </c:pt>
                <c:pt idx="1867">
                  <c:v>640</c:v>
                </c:pt>
                <c:pt idx="1868">
                  <c:v>648</c:v>
                </c:pt>
                <c:pt idx="1869">
                  <c:v>648</c:v>
                </c:pt>
                <c:pt idx="1870">
                  <c:v>648</c:v>
                </c:pt>
                <c:pt idx="1871">
                  <c:v>660</c:v>
                </c:pt>
                <c:pt idx="1872">
                  <c:v>660</c:v>
                </c:pt>
                <c:pt idx="1873">
                  <c:v>663</c:v>
                </c:pt>
                <c:pt idx="1880">
                  <c:v>680</c:v>
                </c:pt>
                <c:pt idx="1881">
                  <c:v>685</c:v>
                </c:pt>
                <c:pt idx="1882">
                  <c:v>685</c:v>
                </c:pt>
                <c:pt idx="1883">
                  <c:v>685</c:v>
                </c:pt>
                <c:pt idx="1884">
                  <c:v>685</c:v>
                </c:pt>
                <c:pt idx="1885">
                  <c:v>685</c:v>
                </c:pt>
                <c:pt idx="1886">
                  <c:v>685</c:v>
                </c:pt>
                <c:pt idx="1887">
                  <c:v>685</c:v>
                </c:pt>
                <c:pt idx="1888">
                  <c:v>685</c:v>
                </c:pt>
                <c:pt idx="1889">
                  <c:v>685</c:v>
                </c:pt>
                <c:pt idx="1890">
                  <c:v>685</c:v>
                </c:pt>
                <c:pt idx="1891">
                  <c:v>685</c:v>
                </c:pt>
                <c:pt idx="1892">
                  <c:v>682</c:v>
                </c:pt>
                <c:pt idx="1893">
                  <c:v>682</c:v>
                </c:pt>
                <c:pt idx="1894">
                  <c:v>682</c:v>
                </c:pt>
                <c:pt idx="1895">
                  <c:v>678</c:v>
                </c:pt>
                <c:pt idx="1896">
                  <c:v>675</c:v>
                </c:pt>
                <c:pt idx="1897">
                  <c:v>675</c:v>
                </c:pt>
                <c:pt idx="1898">
                  <c:v>675</c:v>
                </c:pt>
                <c:pt idx="1899">
                  <c:v>675</c:v>
                </c:pt>
                <c:pt idx="1900">
                  <c:v>675</c:v>
                </c:pt>
                <c:pt idx="1901">
                  <c:v>670</c:v>
                </c:pt>
                <c:pt idx="1902">
                  <c:v>670</c:v>
                </c:pt>
                <c:pt idx="1903">
                  <c:v>670</c:v>
                </c:pt>
                <c:pt idx="1904">
                  <c:v>663</c:v>
                </c:pt>
                <c:pt idx="1905">
                  <c:v>660</c:v>
                </c:pt>
                <c:pt idx="1906">
                  <c:v>655</c:v>
                </c:pt>
                <c:pt idx="1907">
                  <c:v>652</c:v>
                </c:pt>
                <c:pt idx="1908">
                  <c:v>652</c:v>
                </c:pt>
                <c:pt idx="1909">
                  <c:v>652</c:v>
                </c:pt>
                <c:pt idx="1910">
                  <c:v>653</c:v>
                </c:pt>
                <c:pt idx="1911">
                  <c:v>653</c:v>
                </c:pt>
                <c:pt idx="1912">
                  <c:v>652</c:v>
                </c:pt>
                <c:pt idx="1913">
                  <c:v>652</c:v>
                </c:pt>
                <c:pt idx="1914">
                  <c:v>650</c:v>
                </c:pt>
                <c:pt idx="1915">
                  <c:v>650</c:v>
                </c:pt>
                <c:pt idx="1916">
                  <c:v>650</c:v>
                </c:pt>
                <c:pt idx="1917">
                  <c:v>645</c:v>
                </c:pt>
                <c:pt idx="1918">
                  <c:v>645</c:v>
                </c:pt>
                <c:pt idx="1919">
                  <c:v>645</c:v>
                </c:pt>
                <c:pt idx="1920">
                  <c:v>645</c:v>
                </c:pt>
                <c:pt idx="1921">
                  <c:v>643</c:v>
                </c:pt>
                <c:pt idx="1922">
                  <c:v>643</c:v>
                </c:pt>
                <c:pt idx="1925">
                  <c:v>643</c:v>
                </c:pt>
                <c:pt idx="1926">
                  <c:v>645</c:v>
                </c:pt>
                <c:pt idx="1927">
                  <c:v>645</c:v>
                </c:pt>
                <c:pt idx="1928">
                  <c:v>645</c:v>
                </c:pt>
                <c:pt idx="1929">
                  <c:v>645</c:v>
                </c:pt>
                <c:pt idx="1930">
                  <c:v>645</c:v>
                </c:pt>
                <c:pt idx="1931">
                  <c:v>650</c:v>
                </c:pt>
                <c:pt idx="1932">
                  <c:v>647</c:v>
                </c:pt>
                <c:pt idx="1933">
                  <c:v>647</c:v>
                </c:pt>
                <c:pt idx="1934">
                  <c:v>647</c:v>
                </c:pt>
                <c:pt idx="1935">
                  <c:v>645</c:v>
                </c:pt>
                <c:pt idx="1936">
                  <c:v>645</c:v>
                </c:pt>
                <c:pt idx="1937">
                  <c:v>645</c:v>
                </c:pt>
                <c:pt idx="1938">
                  <c:v>645</c:v>
                </c:pt>
                <c:pt idx="1939">
                  <c:v>642</c:v>
                </c:pt>
                <c:pt idx="1940">
                  <c:v>641</c:v>
                </c:pt>
                <c:pt idx="1941">
                  <c:v>641</c:v>
                </c:pt>
                <c:pt idx="1942">
                  <c:v>641</c:v>
                </c:pt>
                <c:pt idx="1943">
                  <c:v>641</c:v>
                </c:pt>
                <c:pt idx="1944">
                  <c:v>630</c:v>
                </c:pt>
                <c:pt idx="1945">
                  <c:v>628</c:v>
                </c:pt>
                <c:pt idx="1946">
                  <c:v>623</c:v>
                </c:pt>
                <c:pt idx="1947">
                  <c:v>618</c:v>
                </c:pt>
                <c:pt idx="1948">
                  <c:v>615</c:v>
                </c:pt>
                <c:pt idx="1949">
                  <c:v>615</c:v>
                </c:pt>
                <c:pt idx="1950">
                  <c:v>617</c:v>
                </c:pt>
                <c:pt idx="1951">
                  <c:v>617</c:v>
                </c:pt>
                <c:pt idx="1952">
                  <c:v>620</c:v>
                </c:pt>
                <c:pt idx="1953">
                  <c:v>620</c:v>
                </c:pt>
                <c:pt idx="1954">
                  <c:v>620</c:v>
                </c:pt>
                <c:pt idx="1955">
                  <c:v>620</c:v>
                </c:pt>
                <c:pt idx="1956">
                  <c:v>623</c:v>
                </c:pt>
                <c:pt idx="1957">
                  <c:v>625</c:v>
                </c:pt>
                <c:pt idx="1958">
                  <c:v>625</c:v>
                </c:pt>
                <c:pt idx="1959">
                  <c:v>625</c:v>
                </c:pt>
                <c:pt idx="1960">
                  <c:v>625</c:v>
                </c:pt>
                <c:pt idx="1961">
                  <c:v>623</c:v>
                </c:pt>
                <c:pt idx="1962">
                  <c:v>623</c:v>
                </c:pt>
                <c:pt idx="1964">
                  <c:v>620</c:v>
                </c:pt>
                <c:pt idx="1965">
                  <c:v>617</c:v>
                </c:pt>
                <c:pt idx="1966">
                  <c:v>615</c:v>
                </c:pt>
                <c:pt idx="1967">
                  <c:v>615</c:v>
                </c:pt>
                <c:pt idx="1968">
                  <c:v>618</c:v>
                </c:pt>
                <c:pt idx="1969">
                  <c:v>618</c:v>
                </c:pt>
                <c:pt idx="1970">
                  <c:v>618</c:v>
                </c:pt>
                <c:pt idx="1971">
                  <c:v>618</c:v>
                </c:pt>
                <c:pt idx="1972">
                  <c:v>618</c:v>
                </c:pt>
                <c:pt idx="1973">
                  <c:v>618</c:v>
                </c:pt>
                <c:pt idx="1974">
                  <c:v>618</c:v>
                </c:pt>
                <c:pt idx="1975">
                  <c:v>615</c:v>
                </c:pt>
                <c:pt idx="1976">
                  <c:v>615</c:v>
                </c:pt>
                <c:pt idx="1977">
                  <c:v>613</c:v>
                </c:pt>
                <c:pt idx="1978">
                  <c:v>612</c:v>
                </c:pt>
                <c:pt idx="1979">
                  <c:v>608</c:v>
                </c:pt>
                <c:pt idx="1980">
                  <c:v>608</c:v>
                </c:pt>
                <c:pt idx="1981">
                  <c:v>605</c:v>
                </c:pt>
                <c:pt idx="1982">
                  <c:v>605</c:v>
                </c:pt>
                <c:pt idx="1983">
                  <c:v>605</c:v>
                </c:pt>
                <c:pt idx="1984">
                  <c:v>608</c:v>
                </c:pt>
                <c:pt idx="1985">
                  <c:v>610</c:v>
                </c:pt>
                <c:pt idx="1986">
                  <c:v>612</c:v>
                </c:pt>
                <c:pt idx="1987">
                  <c:v>612</c:v>
                </c:pt>
                <c:pt idx="1988">
                  <c:v>612</c:v>
                </c:pt>
                <c:pt idx="1989">
                  <c:v>615</c:v>
                </c:pt>
                <c:pt idx="1990">
                  <c:v>615</c:v>
                </c:pt>
                <c:pt idx="1991">
                  <c:v>615</c:v>
                </c:pt>
                <c:pt idx="1992">
                  <c:v>615</c:v>
                </c:pt>
                <c:pt idx="1993">
                  <c:v>622</c:v>
                </c:pt>
                <c:pt idx="1994">
                  <c:v>635</c:v>
                </c:pt>
                <c:pt idx="1995">
                  <c:v>640</c:v>
                </c:pt>
                <c:pt idx="1996">
                  <c:v>645</c:v>
                </c:pt>
                <c:pt idx="1997">
                  <c:v>645</c:v>
                </c:pt>
                <c:pt idx="1998">
                  <c:v>645</c:v>
                </c:pt>
                <c:pt idx="1999">
                  <c:v>645</c:v>
                </c:pt>
                <c:pt idx="2000">
                  <c:v>640</c:v>
                </c:pt>
                <c:pt idx="2001">
                  <c:v>640</c:v>
                </c:pt>
                <c:pt idx="2002">
                  <c:v>640</c:v>
                </c:pt>
                <c:pt idx="2003">
                  <c:v>640</c:v>
                </c:pt>
                <c:pt idx="2004">
                  <c:v>640</c:v>
                </c:pt>
                <c:pt idx="2005">
                  <c:v>643</c:v>
                </c:pt>
                <c:pt idx="2006">
                  <c:v>643</c:v>
                </c:pt>
                <c:pt idx="2007">
                  <c:v>645</c:v>
                </c:pt>
                <c:pt idx="2008">
                  <c:v>643</c:v>
                </c:pt>
                <c:pt idx="2009">
                  <c:v>643</c:v>
                </c:pt>
                <c:pt idx="2010">
                  <c:v>643</c:v>
                </c:pt>
                <c:pt idx="2011">
                  <c:v>643</c:v>
                </c:pt>
                <c:pt idx="2012">
                  <c:v>643</c:v>
                </c:pt>
                <c:pt idx="2013">
                  <c:v>640</c:v>
                </c:pt>
                <c:pt idx="2014">
                  <c:v>640</c:v>
                </c:pt>
                <c:pt idx="2015">
                  <c:v>640</c:v>
                </c:pt>
                <c:pt idx="2016">
                  <c:v>640</c:v>
                </c:pt>
                <c:pt idx="2017">
                  <c:v>638</c:v>
                </c:pt>
                <c:pt idx="2018">
                  <c:v>633</c:v>
                </c:pt>
                <c:pt idx="2019">
                  <c:v>630</c:v>
                </c:pt>
                <c:pt idx="2020">
                  <c:v>632</c:v>
                </c:pt>
                <c:pt idx="2021">
                  <c:v>635</c:v>
                </c:pt>
                <c:pt idx="2022">
                  <c:v>635</c:v>
                </c:pt>
                <c:pt idx="2023">
                  <c:v>635</c:v>
                </c:pt>
                <c:pt idx="2024">
                  <c:v>635</c:v>
                </c:pt>
                <c:pt idx="2025">
                  <c:v>637</c:v>
                </c:pt>
                <c:pt idx="2026">
                  <c:v>637</c:v>
                </c:pt>
                <c:pt idx="2027">
                  <c:v>637</c:v>
                </c:pt>
                <c:pt idx="2028">
                  <c:v>637</c:v>
                </c:pt>
                <c:pt idx="2029">
                  <c:v>637</c:v>
                </c:pt>
                <c:pt idx="2030">
                  <c:v>637</c:v>
                </c:pt>
                <c:pt idx="2031">
                  <c:v>640</c:v>
                </c:pt>
                <c:pt idx="2032">
                  <c:v>645</c:v>
                </c:pt>
                <c:pt idx="2033">
                  <c:v>645</c:v>
                </c:pt>
                <c:pt idx="2034">
                  <c:v>645</c:v>
                </c:pt>
                <c:pt idx="2035">
                  <c:v>653</c:v>
                </c:pt>
                <c:pt idx="2036">
                  <c:v>653</c:v>
                </c:pt>
                <c:pt idx="2037">
                  <c:v>653</c:v>
                </c:pt>
                <c:pt idx="2038">
                  <c:v>653</c:v>
                </c:pt>
                <c:pt idx="2039">
                  <c:v>653</c:v>
                </c:pt>
                <c:pt idx="2040">
                  <c:v>650</c:v>
                </c:pt>
                <c:pt idx="2041">
                  <c:v>650</c:v>
                </c:pt>
                <c:pt idx="2042">
                  <c:v>650</c:v>
                </c:pt>
                <c:pt idx="2043">
                  <c:v>650</c:v>
                </c:pt>
                <c:pt idx="2044">
                  <c:v>650</c:v>
                </c:pt>
                <c:pt idx="2045">
                  <c:v>650</c:v>
                </c:pt>
                <c:pt idx="2046">
                  <c:v>650</c:v>
                </c:pt>
                <c:pt idx="2047">
                  <c:v>653</c:v>
                </c:pt>
                <c:pt idx="2048">
                  <c:v>655</c:v>
                </c:pt>
                <c:pt idx="2049">
                  <c:v>660</c:v>
                </c:pt>
                <c:pt idx="2050">
                  <c:v>660</c:v>
                </c:pt>
                <c:pt idx="2051">
                  <c:v>660</c:v>
                </c:pt>
                <c:pt idx="2052">
                  <c:v>660</c:v>
                </c:pt>
                <c:pt idx="2058">
                  <c:v>660</c:v>
                </c:pt>
                <c:pt idx="2059">
                  <c:v>660</c:v>
                </c:pt>
                <c:pt idx="2060">
                  <c:v>655</c:v>
                </c:pt>
                <c:pt idx="2061">
                  <c:v>655</c:v>
                </c:pt>
                <c:pt idx="2062">
                  <c:v>655</c:v>
                </c:pt>
                <c:pt idx="2063">
                  <c:v>655</c:v>
                </c:pt>
                <c:pt idx="2064">
                  <c:v>655</c:v>
                </c:pt>
                <c:pt idx="2065">
                  <c:v>660</c:v>
                </c:pt>
                <c:pt idx="2066">
                  <c:v>660</c:v>
                </c:pt>
              </c:numCache>
            </c:numRef>
          </c:val>
          <c:smooth val="0"/>
          <c:extLst>
            <c:ext xmlns:c16="http://schemas.microsoft.com/office/drawing/2014/chart" uri="{C3380CC4-5D6E-409C-BE32-E72D297353CC}">
              <c16:uniqueId val="{00000001-C385-4074-B4B9-F456576FAF9F}"/>
            </c:ext>
          </c:extLst>
        </c:ser>
        <c:dLbls>
          <c:showLegendKey val="0"/>
          <c:showVal val="0"/>
          <c:showCatName val="0"/>
          <c:showSerName val="0"/>
          <c:showPercent val="0"/>
          <c:showBubbleSize val="0"/>
        </c:dLbls>
        <c:marker val="1"/>
        <c:smooth val="0"/>
        <c:axId val="186241024"/>
        <c:axId val="237818944"/>
      </c:lineChart>
      <c:lineChart>
        <c:grouping val="standard"/>
        <c:varyColors val="0"/>
        <c:ser>
          <c:idx val="2"/>
          <c:order val="2"/>
          <c:tx>
            <c:strRef>
              <c:f>Sheet1!$D$24</c:f>
              <c:strCache>
                <c:ptCount val="1"/>
                <c:pt idx="0">
                  <c:v>原油价格</c:v>
                </c:pt>
              </c:strCache>
            </c:strRef>
          </c:tx>
          <c:spPr>
            <a:ln w="31750" cap="rnd" cmpd="sng" algn="ctr">
              <a:solidFill>
                <a:schemeClr val="accent5">
                  <a:shade val="65000"/>
                </a:schemeClr>
              </a:solidFill>
              <a:prstDash val="solid"/>
              <a:round/>
            </a:ln>
            <a:effectLst/>
          </c:spPr>
          <c:marker>
            <c:symbol val="none"/>
          </c:marker>
          <c:cat>
            <c:numRef>
              <c:f>Sheet1!$A$25:$A$2091</c:f>
              <c:numCache>
                <c:formatCode>yyyy\-mm\-dd;@</c:formatCode>
                <c:ptCount val="2067"/>
                <c:pt idx="0">
                  <c:v>40178</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40229</c:v>
                </c:pt>
                <c:pt idx="37">
                  <c:v>40230</c:v>
                </c:pt>
                <c:pt idx="38">
                  <c:v>40231</c:v>
                </c:pt>
                <c:pt idx="39">
                  <c:v>40232</c:v>
                </c:pt>
                <c:pt idx="40">
                  <c:v>40233</c:v>
                </c:pt>
                <c:pt idx="41">
                  <c:v>40234</c:v>
                </c:pt>
                <c:pt idx="42">
                  <c:v>40235</c:v>
                </c:pt>
                <c:pt idx="43">
                  <c:v>40238</c:v>
                </c:pt>
                <c:pt idx="44">
                  <c:v>40239</c:v>
                </c:pt>
                <c:pt idx="45">
                  <c:v>40240</c:v>
                </c:pt>
                <c:pt idx="46">
                  <c:v>40241</c:v>
                </c:pt>
                <c:pt idx="47">
                  <c:v>40242</c:v>
                </c:pt>
                <c:pt idx="48">
                  <c:v>40245</c:v>
                </c:pt>
                <c:pt idx="49">
                  <c:v>40246</c:v>
                </c:pt>
                <c:pt idx="50">
                  <c:v>40247</c:v>
                </c:pt>
                <c:pt idx="51">
                  <c:v>40248</c:v>
                </c:pt>
                <c:pt idx="52">
                  <c:v>40249</c:v>
                </c:pt>
                <c:pt idx="53">
                  <c:v>40252</c:v>
                </c:pt>
                <c:pt idx="54">
                  <c:v>40253</c:v>
                </c:pt>
                <c:pt idx="55">
                  <c:v>40254</c:v>
                </c:pt>
                <c:pt idx="56">
                  <c:v>40255</c:v>
                </c:pt>
                <c:pt idx="57">
                  <c:v>40256</c:v>
                </c:pt>
                <c:pt idx="58">
                  <c:v>40259</c:v>
                </c:pt>
                <c:pt idx="59">
                  <c:v>40260</c:v>
                </c:pt>
                <c:pt idx="60">
                  <c:v>40261</c:v>
                </c:pt>
                <c:pt idx="61">
                  <c:v>40262</c:v>
                </c:pt>
                <c:pt idx="62">
                  <c:v>40263</c:v>
                </c:pt>
                <c:pt idx="63">
                  <c:v>40266</c:v>
                </c:pt>
                <c:pt idx="64">
                  <c:v>40267</c:v>
                </c:pt>
                <c:pt idx="65">
                  <c:v>40268</c:v>
                </c:pt>
                <c:pt idx="66">
                  <c:v>40269</c:v>
                </c:pt>
                <c:pt idx="67">
                  <c:v>40270</c:v>
                </c:pt>
                <c:pt idx="68">
                  <c:v>40274</c:v>
                </c:pt>
                <c:pt idx="69">
                  <c:v>40275</c:v>
                </c:pt>
                <c:pt idx="70">
                  <c:v>40276</c:v>
                </c:pt>
                <c:pt idx="71">
                  <c:v>40277</c:v>
                </c:pt>
                <c:pt idx="72">
                  <c:v>40280</c:v>
                </c:pt>
                <c:pt idx="73">
                  <c:v>40281</c:v>
                </c:pt>
                <c:pt idx="74">
                  <c:v>40282</c:v>
                </c:pt>
                <c:pt idx="75">
                  <c:v>40283</c:v>
                </c:pt>
                <c:pt idx="76">
                  <c:v>40284</c:v>
                </c:pt>
                <c:pt idx="77">
                  <c:v>40287</c:v>
                </c:pt>
                <c:pt idx="78">
                  <c:v>40288</c:v>
                </c:pt>
                <c:pt idx="79">
                  <c:v>40289</c:v>
                </c:pt>
                <c:pt idx="80">
                  <c:v>40290</c:v>
                </c:pt>
                <c:pt idx="81">
                  <c:v>40291</c:v>
                </c:pt>
                <c:pt idx="82">
                  <c:v>40294</c:v>
                </c:pt>
                <c:pt idx="83">
                  <c:v>40295</c:v>
                </c:pt>
                <c:pt idx="84">
                  <c:v>40296</c:v>
                </c:pt>
                <c:pt idx="85">
                  <c:v>40297</c:v>
                </c:pt>
                <c:pt idx="86">
                  <c:v>40298</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40341</c:v>
                </c:pt>
                <c:pt idx="117">
                  <c:v>40342</c:v>
                </c:pt>
                <c:pt idx="118">
                  <c:v>40343</c:v>
                </c:pt>
                <c:pt idx="119">
                  <c:v>40344</c:v>
                </c:pt>
                <c:pt idx="120">
                  <c:v>40345</c:v>
                </c:pt>
                <c:pt idx="121">
                  <c:v>40346</c:v>
                </c:pt>
                <c:pt idx="122">
                  <c:v>40347</c:v>
                </c:pt>
                <c:pt idx="123">
                  <c:v>40350</c:v>
                </c:pt>
                <c:pt idx="124">
                  <c:v>40351</c:v>
                </c:pt>
                <c:pt idx="125">
                  <c:v>40352</c:v>
                </c:pt>
                <c:pt idx="126">
                  <c:v>40353</c:v>
                </c:pt>
                <c:pt idx="127">
                  <c:v>40354</c:v>
                </c:pt>
                <c:pt idx="128">
                  <c:v>40357</c:v>
                </c:pt>
                <c:pt idx="129">
                  <c:v>40358</c:v>
                </c:pt>
                <c:pt idx="130">
                  <c:v>40359</c:v>
                </c:pt>
                <c:pt idx="131">
                  <c:v>40360</c:v>
                </c:pt>
                <c:pt idx="132">
                  <c:v>40361</c:v>
                </c:pt>
                <c:pt idx="133">
                  <c:v>40364</c:v>
                </c:pt>
                <c:pt idx="134">
                  <c:v>40365</c:v>
                </c:pt>
                <c:pt idx="135">
                  <c:v>40366</c:v>
                </c:pt>
                <c:pt idx="136">
                  <c:v>40367</c:v>
                </c:pt>
                <c:pt idx="137">
                  <c:v>40368</c:v>
                </c:pt>
                <c:pt idx="138">
                  <c:v>40371</c:v>
                </c:pt>
                <c:pt idx="139">
                  <c:v>40372</c:v>
                </c:pt>
                <c:pt idx="140">
                  <c:v>40373</c:v>
                </c:pt>
                <c:pt idx="141">
                  <c:v>40374</c:v>
                </c:pt>
                <c:pt idx="142">
                  <c:v>40375</c:v>
                </c:pt>
                <c:pt idx="143">
                  <c:v>40378</c:v>
                </c:pt>
                <c:pt idx="144">
                  <c:v>40379</c:v>
                </c:pt>
                <c:pt idx="145">
                  <c:v>40380</c:v>
                </c:pt>
                <c:pt idx="146">
                  <c:v>40381</c:v>
                </c:pt>
                <c:pt idx="147">
                  <c:v>40382</c:v>
                </c:pt>
                <c:pt idx="148">
                  <c:v>40385</c:v>
                </c:pt>
                <c:pt idx="149">
                  <c:v>40386</c:v>
                </c:pt>
                <c:pt idx="150">
                  <c:v>40387</c:v>
                </c:pt>
                <c:pt idx="151">
                  <c:v>40388</c:v>
                </c:pt>
                <c:pt idx="152">
                  <c:v>40389</c:v>
                </c:pt>
                <c:pt idx="153">
                  <c:v>40392</c:v>
                </c:pt>
                <c:pt idx="154">
                  <c:v>40393</c:v>
                </c:pt>
                <c:pt idx="155">
                  <c:v>40394</c:v>
                </c:pt>
                <c:pt idx="156">
                  <c:v>40395</c:v>
                </c:pt>
                <c:pt idx="157">
                  <c:v>40396</c:v>
                </c:pt>
                <c:pt idx="158">
                  <c:v>40399</c:v>
                </c:pt>
                <c:pt idx="159">
                  <c:v>40400</c:v>
                </c:pt>
                <c:pt idx="160">
                  <c:v>40401</c:v>
                </c:pt>
                <c:pt idx="161">
                  <c:v>40402</c:v>
                </c:pt>
                <c:pt idx="162">
                  <c:v>40403</c:v>
                </c:pt>
                <c:pt idx="163">
                  <c:v>40406</c:v>
                </c:pt>
                <c:pt idx="164">
                  <c:v>40407</c:v>
                </c:pt>
                <c:pt idx="165">
                  <c:v>40408</c:v>
                </c:pt>
                <c:pt idx="166">
                  <c:v>40409</c:v>
                </c:pt>
                <c:pt idx="167">
                  <c:v>40410</c:v>
                </c:pt>
                <c:pt idx="168">
                  <c:v>40413</c:v>
                </c:pt>
                <c:pt idx="169">
                  <c:v>40414</c:v>
                </c:pt>
                <c:pt idx="170">
                  <c:v>40415</c:v>
                </c:pt>
                <c:pt idx="171">
                  <c:v>40416</c:v>
                </c:pt>
                <c:pt idx="172">
                  <c:v>40417</c:v>
                </c:pt>
                <c:pt idx="173">
                  <c:v>40420</c:v>
                </c:pt>
                <c:pt idx="174">
                  <c:v>40421</c:v>
                </c:pt>
                <c:pt idx="175">
                  <c:v>40422</c:v>
                </c:pt>
                <c:pt idx="176">
                  <c:v>40423</c:v>
                </c:pt>
                <c:pt idx="177">
                  <c:v>40424</c:v>
                </c:pt>
                <c:pt idx="178">
                  <c:v>40427</c:v>
                </c:pt>
                <c:pt idx="179">
                  <c:v>40428</c:v>
                </c:pt>
                <c:pt idx="180">
                  <c:v>40429</c:v>
                </c:pt>
                <c:pt idx="181">
                  <c:v>40430</c:v>
                </c:pt>
                <c:pt idx="182">
                  <c:v>40431</c:v>
                </c:pt>
                <c:pt idx="183">
                  <c:v>40434</c:v>
                </c:pt>
                <c:pt idx="184">
                  <c:v>40435</c:v>
                </c:pt>
                <c:pt idx="185">
                  <c:v>40436</c:v>
                </c:pt>
                <c:pt idx="186">
                  <c:v>40437</c:v>
                </c:pt>
                <c:pt idx="187">
                  <c:v>40438</c:v>
                </c:pt>
                <c:pt idx="188">
                  <c:v>40440</c:v>
                </c:pt>
                <c:pt idx="189">
                  <c:v>40441</c:v>
                </c:pt>
                <c:pt idx="190">
                  <c:v>40442</c:v>
                </c:pt>
                <c:pt idx="191">
                  <c:v>40443</c:v>
                </c:pt>
                <c:pt idx="192">
                  <c:v>40444</c:v>
                </c:pt>
                <c:pt idx="193">
                  <c:v>40445</c:v>
                </c:pt>
                <c:pt idx="194">
                  <c:v>40446</c:v>
                </c:pt>
                <c:pt idx="195">
                  <c:v>40447</c:v>
                </c:pt>
                <c:pt idx="196">
                  <c:v>40448</c:v>
                </c:pt>
                <c:pt idx="197">
                  <c:v>40449</c:v>
                </c:pt>
                <c:pt idx="198">
                  <c:v>40450</c:v>
                </c:pt>
                <c:pt idx="199">
                  <c:v>40451</c:v>
                </c:pt>
                <c:pt idx="200">
                  <c:v>40452</c:v>
                </c:pt>
                <c:pt idx="201">
                  <c:v>40455</c:v>
                </c:pt>
                <c:pt idx="202">
                  <c:v>40456</c:v>
                </c:pt>
                <c:pt idx="203">
                  <c:v>40457</c:v>
                </c:pt>
                <c:pt idx="204">
                  <c:v>40458</c:v>
                </c:pt>
                <c:pt idx="205">
                  <c:v>40459</c:v>
                </c:pt>
                <c:pt idx="206">
                  <c:v>40460</c:v>
                </c:pt>
                <c:pt idx="207">
                  <c:v>40462</c:v>
                </c:pt>
                <c:pt idx="208">
                  <c:v>40463</c:v>
                </c:pt>
                <c:pt idx="209">
                  <c:v>40464</c:v>
                </c:pt>
                <c:pt idx="210">
                  <c:v>40465</c:v>
                </c:pt>
                <c:pt idx="211">
                  <c:v>40466</c:v>
                </c:pt>
                <c:pt idx="212">
                  <c:v>40469</c:v>
                </c:pt>
                <c:pt idx="213">
                  <c:v>40470</c:v>
                </c:pt>
                <c:pt idx="214">
                  <c:v>40471</c:v>
                </c:pt>
                <c:pt idx="215">
                  <c:v>40472</c:v>
                </c:pt>
                <c:pt idx="216">
                  <c:v>40473</c:v>
                </c:pt>
                <c:pt idx="217">
                  <c:v>40476</c:v>
                </c:pt>
                <c:pt idx="218">
                  <c:v>40477</c:v>
                </c:pt>
                <c:pt idx="219">
                  <c:v>40478</c:v>
                </c:pt>
                <c:pt idx="220">
                  <c:v>40479</c:v>
                </c:pt>
                <c:pt idx="221">
                  <c:v>40480</c:v>
                </c:pt>
                <c:pt idx="222">
                  <c:v>40483</c:v>
                </c:pt>
                <c:pt idx="223">
                  <c:v>40484</c:v>
                </c:pt>
                <c:pt idx="224">
                  <c:v>40485</c:v>
                </c:pt>
                <c:pt idx="225">
                  <c:v>40486</c:v>
                </c:pt>
                <c:pt idx="226">
                  <c:v>40487</c:v>
                </c:pt>
                <c:pt idx="227">
                  <c:v>40490</c:v>
                </c:pt>
                <c:pt idx="228">
                  <c:v>40491</c:v>
                </c:pt>
                <c:pt idx="229">
                  <c:v>40492</c:v>
                </c:pt>
                <c:pt idx="230">
                  <c:v>40493</c:v>
                </c:pt>
                <c:pt idx="231">
                  <c:v>40494</c:v>
                </c:pt>
                <c:pt idx="232">
                  <c:v>40497</c:v>
                </c:pt>
                <c:pt idx="233">
                  <c:v>40498</c:v>
                </c:pt>
                <c:pt idx="234">
                  <c:v>40499</c:v>
                </c:pt>
                <c:pt idx="235">
                  <c:v>40500</c:v>
                </c:pt>
                <c:pt idx="236">
                  <c:v>40501</c:v>
                </c:pt>
                <c:pt idx="237">
                  <c:v>40504</c:v>
                </c:pt>
                <c:pt idx="238">
                  <c:v>40505</c:v>
                </c:pt>
                <c:pt idx="239">
                  <c:v>40506</c:v>
                </c:pt>
                <c:pt idx="240">
                  <c:v>40507</c:v>
                </c:pt>
                <c:pt idx="241">
                  <c:v>40508</c:v>
                </c:pt>
                <c:pt idx="242">
                  <c:v>40511</c:v>
                </c:pt>
                <c:pt idx="243">
                  <c:v>40512</c:v>
                </c:pt>
                <c:pt idx="244">
                  <c:v>40513</c:v>
                </c:pt>
                <c:pt idx="245">
                  <c:v>40514</c:v>
                </c:pt>
                <c:pt idx="246">
                  <c:v>40515</c:v>
                </c:pt>
                <c:pt idx="247">
                  <c:v>40518</c:v>
                </c:pt>
                <c:pt idx="248">
                  <c:v>40519</c:v>
                </c:pt>
                <c:pt idx="249">
                  <c:v>40520</c:v>
                </c:pt>
                <c:pt idx="250">
                  <c:v>40521</c:v>
                </c:pt>
                <c:pt idx="251">
                  <c:v>40522</c:v>
                </c:pt>
                <c:pt idx="252">
                  <c:v>40525</c:v>
                </c:pt>
                <c:pt idx="253">
                  <c:v>40526</c:v>
                </c:pt>
                <c:pt idx="254">
                  <c:v>40527</c:v>
                </c:pt>
                <c:pt idx="255">
                  <c:v>40528</c:v>
                </c:pt>
                <c:pt idx="256">
                  <c:v>40529</c:v>
                </c:pt>
                <c:pt idx="257">
                  <c:v>40532</c:v>
                </c:pt>
                <c:pt idx="258">
                  <c:v>40533</c:v>
                </c:pt>
                <c:pt idx="259">
                  <c:v>40534</c:v>
                </c:pt>
                <c:pt idx="260">
                  <c:v>40535</c:v>
                </c:pt>
                <c:pt idx="261">
                  <c:v>40536</c:v>
                </c:pt>
                <c:pt idx="262">
                  <c:v>40539</c:v>
                </c:pt>
                <c:pt idx="263">
                  <c:v>40540</c:v>
                </c:pt>
                <c:pt idx="264">
                  <c:v>40541</c:v>
                </c:pt>
                <c:pt idx="265">
                  <c:v>40542</c:v>
                </c:pt>
                <c:pt idx="266">
                  <c:v>40543</c:v>
                </c:pt>
                <c:pt idx="267">
                  <c:v>40547</c:v>
                </c:pt>
                <c:pt idx="268">
                  <c:v>40548</c:v>
                </c:pt>
                <c:pt idx="269">
                  <c:v>40549</c:v>
                </c:pt>
                <c:pt idx="270">
                  <c:v>40550</c:v>
                </c:pt>
                <c:pt idx="271">
                  <c:v>40553</c:v>
                </c:pt>
                <c:pt idx="272">
                  <c:v>40554</c:v>
                </c:pt>
                <c:pt idx="273">
                  <c:v>40555</c:v>
                </c:pt>
                <c:pt idx="274">
                  <c:v>40556</c:v>
                </c:pt>
                <c:pt idx="275">
                  <c:v>40557</c:v>
                </c:pt>
                <c:pt idx="276">
                  <c:v>40560</c:v>
                </c:pt>
                <c:pt idx="277">
                  <c:v>40561</c:v>
                </c:pt>
                <c:pt idx="278">
                  <c:v>40562</c:v>
                </c:pt>
                <c:pt idx="279">
                  <c:v>40563</c:v>
                </c:pt>
                <c:pt idx="280">
                  <c:v>40564</c:v>
                </c:pt>
                <c:pt idx="281">
                  <c:v>40567</c:v>
                </c:pt>
                <c:pt idx="282">
                  <c:v>40568</c:v>
                </c:pt>
                <c:pt idx="283">
                  <c:v>40569</c:v>
                </c:pt>
                <c:pt idx="284">
                  <c:v>40570</c:v>
                </c:pt>
                <c:pt idx="285">
                  <c:v>40571</c:v>
                </c:pt>
                <c:pt idx="286">
                  <c:v>40573</c:v>
                </c:pt>
                <c:pt idx="287">
                  <c:v>40574</c:v>
                </c:pt>
                <c:pt idx="288">
                  <c:v>40575</c:v>
                </c:pt>
                <c:pt idx="289">
                  <c:v>40576</c:v>
                </c:pt>
                <c:pt idx="290">
                  <c:v>40577</c:v>
                </c:pt>
                <c:pt idx="291">
                  <c:v>40578</c:v>
                </c:pt>
                <c:pt idx="292">
                  <c:v>40581</c:v>
                </c:pt>
                <c:pt idx="293">
                  <c:v>40582</c:v>
                </c:pt>
                <c:pt idx="294">
                  <c:v>40583</c:v>
                </c:pt>
                <c:pt idx="295">
                  <c:v>40584</c:v>
                </c:pt>
                <c:pt idx="296">
                  <c:v>40585</c:v>
                </c:pt>
                <c:pt idx="297">
                  <c:v>40586</c:v>
                </c:pt>
                <c:pt idx="298">
                  <c:v>40588</c:v>
                </c:pt>
                <c:pt idx="299">
                  <c:v>40589</c:v>
                </c:pt>
                <c:pt idx="300">
                  <c:v>40590</c:v>
                </c:pt>
                <c:pt idx="301">
                  <c:v>40591</c:v>
                </c:pt>
                <c:pt idx="302">
                  <c:v>40592</c:v>
                </c:pt>
                <c:pt idx="303">
                  <c:v>40595</c:v>
                </c:pt>
                <c:pt idx="304">
                  <c:v>40596</c:v>
                </c:pt>
                <c:pt idx="305">
                  <c:v>40597</c:v>
                </c:pt>
                <c:pt idx="306">
                  <c:v>40598</c:v>
                </c:pt>
                <c:pt idx="307">
                  <c:v>40599</c:v>
                </c:pt>
                <c:pt idx="308">
                  <c:v>40602</c:v>
                </c:pt>
                <c:pt idx="309">
                  <c:v>40603</c:v>
                </c:pt>
                <c:pt idx="310">
                  <c:v>40604</c:v>
                </c:pt>
                <c:pt idx="311">
                  <c:v>40605</c:v>
                </c:pt>
                <c:pt idx="312">
                  <c:v>40606</c:v>
                </c:pt>
                <c:pt idx="313">
                  <c:v>40609</c:v>
                </c:pt>
                <c:pt idx="314">
                  <c:v>40610</c:v>
                </c:pt>
                <c:pt idx="315">
                  <c:v>40611</c:v>
                </c:pt>
                <c:pt idx="316">
                  <c:v>40612</c:v>
                </c:pt>
                <c:pt idx="317">
                  <c:v>40613</c:v>
                </c:pt>
                <c:pt idx="318">
                  <c:v>40616</c:v>
                </c:pt>
                <c:pt idx="319">
                  <c:v>40617</c:v>
                </c:pt>
                <c:pt idx="320">
                  <c:v>40618</c:v>
                </c:pt>
                <c:pt idx="321">
                  <c:v>40619</c:v>
                </c:pt>
                <c:pt idx="322">
                  <c:v>40620</c:v>
                </c:pt>
                <c:pt idx="323">
                  <c:v>40623</c:v>
                </c:pt>
                <c:pt idx="324">
                  <c:v>40624</c:v>
                </c:pt>
                <c:pt idx="325">
                  <c:v>40625</c:v>
                </c:pt>
                <c:pt idx="326">
                  <c:v>40626</c:v>
                </c:pt>
                <c:pt idx="327">
                  <c:v>40627</c:v>
                </c:pt>
                <c:pt idx="328">
                  <c:v>40630</c:v>
                </c:pt>
                <c:pt idx="329">
                  <c:v>40631</c:v>
                </c:pt>
                <c:pt idx="330">
                  <c:v>40632</c:v>
                </c:pt>
                <c:pt idx="331">
                  <c:v>40633</c:v>
                </c:pt>
                <c:pt idx="332">
                  <c:v>40634</c:v>
                </c:pt>
                <c:pt idx="333">
                  <c:v>40635</c:v>
                </c:pt>
                <c:pt idx="334">
                  <c:v>40637</c:v>
                </c:pt>
                <c:pt idx="335">
                  <c:v>40638</c:v>
                </c:pt>
                <c:pt idx="336">
                  <c:v>40639</c:v>
                </c:pt>
                <c:pt idx="337">
                  <c:v>40640</c:v>
                </c:pt>
                <c:pt idx="338">
                  <c:v>40641</c:v>
                </c:pt>
                <c:pt idx="339">
                  <c:v>40644</c:v>
                </c:pt>
                <c:pt idx="340">
                  <c:v>40645</c:v>
                </c:pt>
                <c:pt idx="341">
                  <c:v>40646</c:v>
                </c:pt>
                <c:pt idx="342">
                  <c:v>40647</c:v>
                </c:pt>
                <c:pt idx="343">
                  <c:v>40648</c:v>
                </c:pt>
                <c:pt idx="344">
                  <c:v>40651</c:v>
                </c:pt>
                <c:pt idx="345">
                  <c:v>40652</c:v>
                </c:pt>
                <c:pt idx="346">
                  <c:v>40653</c:v>
                </c:pt>
                <c:pt idx="347">
                  <c:v>40654</c:v>
                </c:pt>
                <c:pt idx="348">
                  <c:v>40655</c:v>
                </c:pt>
                <c:pt idx="349">
                  <c:v>40658</c:v>
                </c:pt>
                <c:pt idx="350">
                  <c:v>40659</c:v>
                </c:pt>
                <c:pt idx="351">
                  <c:v>40660</c:v>
                </c:pt>
                <c:pt idx="352">
                  <c:v>40661</c:v>
                </c:pt>
                <c:pt idx="353">
                  <c:v>40662</c:v>
                </c:pt>
                <c:pt idx="354">
                  <c:v>40666</c:v>
                </c:pt>
                <c:pt idx="355">
                  <c:v>40667</c:v>
                </c:pt>
                <c:pt idx="356">
                  <c:v>40668</c:v>
                </c:pt>
                <c:pt idx="357">
                  <c:v>40669</c:v>
                </c:pt>
                <c:pt idx="358">
                  <c:v>40672</c:v>
                </c:pt>
                <c:pt idx="359">
                  <c:v>40673</c:v>
                </c:pt>
                <c:pt idx="360">
                  <c:v>40674</c:v>
                </c:pt>
                <c:pt idx="361">
                  <c:v>40675</c:v>
                </c:pt>
                <c:pt idx="362">
                  <c:v>40676</c:v>
                </c:pt>
                <c:pt idx="363">
                  <c:v>40679</c:v>
                </c:pt>
                <c:pt idx="364">
                  <c:v>40680</c:v>
                </c:pt>
                <c:pt idx="365">
                  <c:v>40681</c:v>
                </c:pt>
                <c:pt idx="366">
                  <c:v>40682</c:v>
                </c:pt>
                <c:pt idx="367">
                  <c:v>40683</c:v>
                </c:pt>
                <c:pt idx="368">
                  <c:v>40686</c:v>
                </c:pt>
                <c:pt idx="369">
                  <c:v>40687</c:v>
                </c:pt>
                <c:pt idx="370">
                  <c:v>40688</c:v>
                </c:pt>
                <c:pt idx="371">
                  <c:v>40689</c:v>
                </c:pt>
                <c:pt idx="372">
                  <c:v>40690</c:v>
                </c:pt>
                <c:pt idx="373">
                  <c:v>40693</c:v>
                </c:pt>
                <c:pt idx="374">
                  <c:v>40694</c:v>
                </c:pt>
                <c:pt idx="375">
                  <c:v>40695</c:v>
                </c:pt>
                <c:pt idx="376">
                  <c:v>40696</c:v>
                </c:pt>
                <c:pt idx="377">
                  <c:v>40697</c:v>
                </c:pt>
                <c:pt idx="378">
                  <c:v>40700</c:v>
                </c:pt>
                <c:pt idx="379">
                  <c:v>40701</c:v>
                </c:pt>
                <c:pt idx="380">
                  <c:v>40702</c:v>
                </c:pt>
                <c:pt idx="381">
                  <c:v>40703</c:v>
                </c:pt>
                <c:pt idx="382">
                  <c:v>40704</c:v>
                </c:pt>
                <c:pt idx="383">
                  <c:v>40707</c:v>
                </c:pt>
                <c:pt idx="384">
                  <c:v>40708</c:v>
                </c:pt>
                <c:pt idx="385">
                  <c:v>40709</c:v>
                </c:pt>
                <c:pt idx="386">
                  <c:v>40710</c:v>
                </c:pt>
                <c:pt idx="387">
                  <c:v>40711</c:v>
                </c:pt>
                <c:pt idx="388">
                  <c:v>40714</c:v>
                </c:pt>
                <c:pt idx="389">
                  <c:v>40715</c:v>
                </c:pt>
                <c:pt idx="390">
                  <c:v>40716</c:v>
                </c:pt>
                <c:pt idx="391">
                  <c:v>40717</c:v>
                </c:pt>
                <c:pt idx="392">
                  <c:v>40718</c:v>
                </c:pt>
                <c:pt idx="393">
                  <c:v>40721</c:v>
                </c:pt>
                <c:pt idx="394">
                  <c:v>40722</c:v>
                </c:pt>
                <c:pt idx="395">
                  <c:v>40723</c:v>
                </c:pt>
                <c:pt idx="396">
                  <c:v>40724</c:v>
                </c:pt>
                <c:pt idx="397">
                  <c:v>40725</c:v>
                </c:pt>
                <c:pt idx="398">
                  <c:v>40728</c:v>
                </c:pt>
                <c:pt idx="399">
                  <c:v>40729</c:v>
                </c:pt>
                <c:pt idx="400">
                  <c:v>40730</c:v>
                </c:pt>
                <c:pt idx="401">
                  <c:v>40731</c:v>
                </c:pt>
                <c:pt idx="402">
                  <c:v>40732</c:v>
                </c:pt>
                <c:pt idx="403">
                  <c:v>40735</c:v>
                </c:pt>
                <c:pt idx="404">
                  <c:v>40736</c:v>
                </c:pt>
                <c:pt idx="405">
                  <c:v>40737</c:v>
                </c:pt>
                <c:pt idx="406">
                  <c:v>40738</c:v>
                </c:pt>
                <c:pt idx="407">
                  <c:v>40739</c:v>
                </c:pt>
                <c:pt idx="408">
                  <c:v>40742</c:v>
                </c:pt>
                <c:pt idx="409">
                  <c:v>40743</c:v>
                </c:pt>
                <c:pt idx="410">
                  <c:v>40744</c:v>
                </c:pt>
                <c:pt idx="411">
                  <c:v>40745</c:v>
                </c:pt>
                <c:pt idx="412">
                  <c:v>40746</c:v>
                </c:pt>
                <c:pt idx="413">
                  <c:v>40749</c:v>
                </c:pt>
                <c:pt idx="414">
                  <c:v>40750</c:v>
                </c:pt>
                <c:pt idx="415">
                  <c:v>40751</c:v>
                </c:pt>
                <c:pt idx="416">
                  <c:v>40752</c:v>
                </c:pt>
                <c:pt idx="417">
                  <c:v>40753</c:v>
                </c:pt>
                <c:pt idx="418">
                  <c:v>40756</c:v>
                </c:pt>
                <c:pt idx="419">
                  <c:v>40757</c:v>
                </c:pt>
                <c:pt idx="420">
                  <c:v>40758</c:v>
                </c:pt>
                <c:pt idx="421">
                  <c:v>40759</c:v>
                </c:pt>
                <c:pt idx="422">
                  <c:v>40760</c:v>
                </c:pt>
                <c:pt idx="423">
                  <c:v>40763</c:v>
                </c:pt>
                <c:pt idx="424">
                  <c:v>40764</c:v>
                </c:pt>
                <c:pt idx="425">
                  <c:v>40765</c:v>
                </c:pt>
                <c:pt idx="426">
                  <c:v>40766</c:v>
                </c:pt>
                <c:pt idx="427">
                  <c:v>40767</c:v>
                </c:pt>
                <c:pt idx="428">
                  <c:v>40770</c:v>
                </c:pt>
                <c:pt idx="429">
                  <c:v>40771</c:v>
                </c:pt>
                <c:pt idx="430">
                  <c:v>40772</c:v>
                </c:pt>
                <c:pt idx="431">
                  <c:v>40773</c:v>
                </c:pt>
                <c:pt idx="432">
                  <c:v>40774</c:v>
                </c:pt>
                <c:pt idx="433">
                  <c:v>40777</c:v>
                </c:pt>
                <c:pt idx="434">
                  <c:v>40778</c:v>
                </c:pt>
                <c:pt idx="435">
                  <c:v>40779</c:v>
                </c:pt>
                <c:pt idx="436">
                  <c:v>40780</c:v>
                </c:pt>
                <c:pt idx="437">
                  <c:v>40781</c:v>
                </c:pt>
                <c:pt idx="438">
                  <c:v>40784</c:v>
                </c:pt>
                <c:pt idx="439">
                  <c:v>40785</c:v>
                </c:pt>
                <c:pt idx="440">
                  <c:v>40786</c:v>
                </c:pt>
                <c:pt idx="441">
                  <c:v>40787</c:v>
                </c:pt>
                <c:pt idx="442">
                  <c:v>40788</c:v>
                </c:pt>
                <c:pt idx="443">
                  <c:v>40791</c:v>
                </c:pt>
                <c:pt idx="444">
                  <c:v>40792</c:v>
                </c:pt>
                <c:pt idx="445">
                  <c:v>40793</c:v>
                </c:pt>
                <c:pt idx="446">
                  <c:v>40794</c:v>
                </c:pt>
                <c:pt idx="447">
                  <c:v>40795</c:v>
                </c:pt>
                <c:pt idx="448">
                  <c:v>40798</c:v>
                </c:pt>
                <c:pt idx="449">
                  <c:v>40799</c:v>
                </c:pt>
                <c:pt idx="450">
                  <c:v>40800</c:v>
                </c:pt>
                <c:pt idx="451">
                  <c:v>40801</c:v>
                </c:pt>
                <c:pt idx="452">
                  <c:v>40802</c:v>
                </c:pt>
                <c:pt idx="453">
                  <c:v>40805</c:v>
                </c:pt>
                <c:pt idx="454">
                  <c:v>40806</c:v>
                </c:pt>
                <c:pt idx="455">
                  <c:v>40807</c:v>
                </c:pt>
                <c:pt idx="456">
                  <c:v>40808</c:v>
                </c:pt>
                <c:pt idx="457">
                  <c:v>40809</c:v>
                </c:pt>
                <c:pt idx="458">
                  <c:v>40812</c:v>
                </c:pt>
                <c:pt idx="459">
                  <c:v>40813</c:v>
                </c:pt>
                <c:pt idx="460">
                  <c:v>40814</c:v>
                </c:pt>
                <c:pt idx="461">
                  <c:v>40815</c:v>
                </c:pt>
                <c:pt idx="462">
                  <c:v>40816</c:v>
                </c:pt>
                <c:pt idx="463">
                  <c:v>40819</c:v>
                </c:pt>
                <c:pt idx="464">
                  <c:v>40820</c:v>
                </c:pt>
                <c:pt idx="465">
                  <c:v>40821</c:v>
                </c:pt>
                <c:pt idx="466">
                  <c:v>40822</c:v>
                </c:pt>
                <c:pt idx="467">
                  <c:v>40823</c:v>
                </c:pt>
                <c:pt idx="468">
                  <c:v>40824</c:v>
                </c:pt>
                <c:pt idx="469">
                  <c:v>40825</c:v>
                </c:pt>
                <c:pt idx="470">
                  <c:v>40826</c:v>
                </c:pt>
                <c:pt idx="471">
                  <c:v>40827</c:v>
                </c:pt>
                <c:pt idx="472">
                  <c:v>40828</c:v>
                </c:pt>
                <c:pt idx="473">
                  <c:v>40829</c:v>
                </c:pt>
                <c:pt idx="474">
                  <c:v>40830</c:v>
                </c:pt>
                <c:pt idx="475">
                  <c:v>40833</c:v>
                </c:pt>
                <c:pt idx="476">
                  <c:v>40834</c:v>
                </c:pt>
                <c:pt idx="477">
                  <c:v>40835</c:v>
                </c:pt>
                <c:pt idx="478">
                  <c:v>40836</c:v>
                </c:pt>
                <c:pt idx="479">
                  <c:v>40837</c:v>
                </c:pt>
                <c:pt idx="480">
                  <c:v>40840</c:v>
                </c:pt>
                <c:pt idx="481">
                  <c:v>40841</c:v>
                </c:pt>
                <c:pt idx="482">
                  <c:v>40842</c:v>
                </c:pt>
                <c:pt idx="483">
                  <c:v>40843</c:v>
                </c:pt>
                <c:pt idx="484">
                  <c:v>40844</c:v>
                </c:pt>
                <c:pt idx="485">
                  <c:v>40847</c:v>
                </c:pt>
                <c:pt idx="486">
                  <c:v>40848</c:v>
                </c:pt>
                <c:pt idx="487">
                  <c:v>40849</c:v>
                </c:pt>
                <c:pt idx="488">
                  <c:v>40850</c:v>
                </c:pt>
                <c:pt idx="489">
                  <c:v>40851</c:v>
                </c:pt>
                <c:pt idx="490">
                  <c:v>40854</c:v>
                </c:pt>
                <c:pt idx="491">
                  <c:v>40855</c:v>
                </c:pt>
                <c:pt idx="492">
                  <c:v>40856</c:v>
                </c:pt>
                <c:pt idx="493">
                  <c:v>40857</c:v>
                </c:pt>
                <c:pt idx="494">
                  <c:v>40858</c:v>
                </c:pt>
                <c:pt idx="495">
                  <c:v>40861</c:v>
                </c:pt>
                <c:pt idx="496">
                  <c:v>40862</c:v>
                </c:pt>
                <c:pt idx="497">
                  <c:v>40863</c:v>
                </c:pt>
                <c:pt idx="498">
                  <c:v>40864</c:v>
                </c:pt>
                <c:pt idx="499">
                  <c:v>40865</c:v>
                </c:pt>
                <c:pt idx="500">
                  <c:v>40868</c:v>
                </c:pt>
                <c:pt idx="501">
                  <c:v>40869</c:v>
                </c:pt>
                <c:pt idx="502">
                  <c:v>40870</c:v>
                </c:pt>
                <c:pt idx="503">
                  <c:v>40871</c:v>
                </c:pt>
                <c:pt idx="504">
                  <c:v>40872</c:v>
                </c:pt>
                <c:pt idx="505">
                  <c:v>40875</c:v>
                </c:pt>
                <c:pt idx="506">
                  <c:v>40876</c:v>
                </c:pt>
                <c:pt idx="507">
                  <c:v>40877</c:v>
                </c:pt>
                <c:pt idx="508">
                  <c:v>40878</c:v>
                </c:pt>
                <c:pt idx="509">
                  <c:v>40879</c:v>
                </c:pt>
                <c:pt idx="510">
                  <c:v>40882</c:v>
                </c:pt>
                <c:pt idx="511">
                  <c:v>40883</c:v>
                </c:pt>
                <c:pt idx="512">
                  <c:v>40884</c:v>
                </c:pt>
                <c:pt idx="513">
                  <c:v>40885</c:v>
                </c:pt>
                <c:pt idx="514">
                  <c:v>40886</c:v>
                </c:pt>
                <c:pt idx="515">
                  <c:v>40889</c:v>
                </c:pt>
                <c:pt idx="516">
                  <c:v>40890</c:v>
                </c:pt>
                <c:pt idx="517">
                  <c:v>40891</c:v>
                </c:pt>
                <c:pt idx="518">
                  <c:v>40892</c:v>
                </c:pt>
                <c:pt idx="519">
                  <c:v>40893</c:v>
                </c:pt>
                <c:pt idx="520">
                  <c:v>40896</c:v>
                </c:pt>
                <c:pt idx="521">
                  <c:v>40897</c:v>
                </c:pt>
                <c:pt idx="522">
                  <c:v>40898</c:v>
                </c:pt>
                <c:pt idx="523">
                  <c:v>40899</c:v>
                </c:pt>
                <c:pt idx="524">
                  <c:v>40900</c:v>
                </c:pt>
                <c:pt idx="525">
                  <c:v>40903</c:v>
                </c:pt>
                <c:pt idx="526">
                  <c:v>40904</c:v>
                </c:pt>
                <c:pt idx="527">
                  <c:v>40905</c:v>
                </c:pt>
                <c:pt idx="528">
                  <c:v>40906</c:v>
                </c:pt>
                <c:pt idx="529">
                  <c:v>40907</c:v>
                </c:pt>
                <c:pt idx="530">
                  <c:v>40908</c:v>
                </c:pt>
                <c:pt idx="531">
                  <c:v>40911</c:v>
                </c:pt>
                <c:pt idx="532">
                  <c:v>40912</c:v>
                </c:pt>
                <c:pt idx="533">
                  <c:v>40913</c:v>
                </c:pt>
                <c:pt idx="534">
                  <c:v>40914</c:v>
                </c:pt>
                <c:pt idx="535">
                  <c:v>40917</c:v>
                </c:pt>
                <c:pt idx="536">
                  <c:v>40918</c:v>
                </c:pt>
                <c:pt idx="537">
                  <c:v>40919</c:v>
                </c:pt>
                <c:pt idx="538">
                  <c:v>40920</c:v>
                </c:pt>
                <c:pt idx="539">
                  <c:v>40921</c:v>
                </c:pt>
                <c:pt idx="540">
                  <c:v>40924</c:v>
                </c:pt>
                <c:pt idx="541">
                  <c:v>40925</c:v>
                </c:pt>
                <c:pt idx="542">
                  <c:v>40926</c:v>
                </c:pt>
                <c:pt idx="543">
                  <c:v>40927</c:v>
                </c:pt>
                <c:pt idx="544">
                  <c:v>40928</c:v>
                </c:pt>
                <c:pt idx="545">
                  <c:v>40931</c:v>
                </c:pt>
                <c:pt idx="546">
                  <c:v>40932</c:v>
                </c:pt>
                <c:pt idx="547">
                  <c:v>40933</c:v>
                </c:pt>
                <c:pt idx="548">
                  <c:v>40934</c:v>
                </c:pt>
                <c:pt idx="549">
                  <c:v>40935</c:v>
                </c:pt>
                <c:pt idx="550">
                  <c:v>40937</c:v>
                </c:pt>
                <c:pt idx="551">
                  <c:v>40938</c:v>
                </c:pt>
                <c:pt idx="552">
                  <c:v>40939</c:v>
                </c:pt>
                <c:pt idx="553">
                  <c:v>40940</c:v>
                </c:pt>
                <c:pt idx="554">
                  <c:v>40941</c:v>
                </c:pt>
                <c:pt idx="555">
                  <c:v>40942</c:v>
                </c:pt>
                <c:pt idx="556">
                  <c:v>40945</c:v>
                </c:pt>
                <c:pt idx="557">
                  <c:v>40946</c:v>
                </c:pt>
                <c:pt idx="558">
                  <c:v>40947</c:v>
                </c:pt>
                <c:pt idx="559">
                  <c:v>40948</c:v>
                </c:pt>
                <c:pt idx="560">
                  <c:v>40949</c:v>
                </c:pt>
                <c:pt idx="561">
                  <c:v>40952</c:v>
                </c:pt>
                <c:pt idx="562">
                  <c:v>40953</c:v>
                </c:pt>
                <c:pt idx="563">
                  <c:v>40954</c:v>
                </c:pt>
                <c:pt idx="564">
                  <c:v>40955</c:v>
                </c:pt>
                <c:pt idx="565">
                  <c:v>40956</c:v>
                </c:pt>
                <c:pt idx="566">
                  <c:v>40959</c:v>
                </c:pt>
                <c:pt idx="567">
                  <c:v>40960</c:v>
                </c:pt>
                <c:pt idx="568">
                  <c:v>40961</c:v>
                </c:pt>
                <c:pt idx="569">
                  <c:v>40962</c:v>
                </c:pt>
                <c:pt idx="570">
                  <c:v>40963</c:v>
                </c:pt>
                <c:pt idx="571">
                  <c:v>40966</c:v>
                </c:pt>
                <c:pt idx="572">
                  <c:v>40967</c:v>
                </c:pt>
                <c:pt idx="573">
                  <c:v>40968</c:v>
                </c:pt>
                <c:pt idx="574">
                  <c:v>40969</c:v>
                </c:pt>
                <c:pt idx="575">
                  <c:v>40970</c:v>
                </c:pt>
                <c:pt idx="576">
                  <c:v>40973</c:v>
                </c:pt>
                <c:pt idx="577">
                  <c:v>40974</c:v>
                </c:pt>
                <c:pt idx="578">
                  <c:v>40975</c:v>
                </c:pt>
                <c:pt idx="579">
                  <c:v>40976</c:v>
                </c:pt>
                <c:pt idx="580">
                  <c:v>40977</c:v>
                </c:pt>
                <c:pt idx="581">
                  <c:v>40980</c:v>
                </c:pt>
                <c:pt idx="582">
                  <c:v>40981</c:v>
                </c:pt>
                <c:pt idx="583">
                  <c:v>40982</c:v>
                </c:pt>
                <c:pt idx="584">
                  <c:v>40983</c:v>
                </c:pt>
                <c:pt idx="585">
                  <c:v>40984</c:v>
                </c:pt>
                <c:pt idx="586">
                  <c:v>40987</c:v>
                </c:pt>
                <c:pt idx="587">
                  <c:v>40988</c:v>
                </c:pt>
                <c:pt idx="588">
                  <c:v>40989</c:v>
                </c:pt>
                <c:pt idx="589">
                  <c:v>40990</c:v>
                </c:pt>
                <c:pt idx="590">
                  <c:v>40991</c:v>
                </c:pt>
                <c:pt idx="591">
                  <c:v>40994</c:v>
                </c:pt>
                <c:pt idx="592">
                  <c:v>40995</c:v>
                </c:pt>
                <c:pt idx="593">
                  <c:v>40996</c:v>
                </c:pt>
                <c:pt idx="594">
                  <c:v>40997</c:v>
                </c:pt>
                <c:pt idx="595">
                  <c:v>40998</c:v>
                </c:pt>
                <c:pt idx="596">
                  <c:v>40999</c:v>
                </c:pt>
                <c:pt idx="597">
                  <c:v>41000</c:v>
                </c:pt>
                <c:pt idx="598">
                  <c:v>41001</c:v>
                </c:pt>
                <c:pt idx="599">
                  <c:v>41002</c:v>
                </c:pt>
                <c:pt idx="600">
                  <c:v>41003</c:v>
                </c:pt>
                <c:pt idx="601">
                  <c:v>41004</c:v>
                </c:pt>
                <c:pt idx="602">
                  <c:v>41005</c:v>
                </c:pt>
                <c:pt idx="603">
                  <c:v>41008</c:v>
                </c:pt>
                <c:pt idx="604">
                  <c:v>41009</c:v>
                </c:pt>
                <c:pt idx="605">
                  <c:v>41010</c:v>
                </c:pt>
                <c:pt idx="606">
                  <c:v>41011</c:v>
                </c:pt>
                <c:pt idx="607">
                  <c:v>41012</c:v>
                </c:pt>
                <c:pt idx="608">
                  <c:v>41015</c:v>
                </c:pt>
                <c:pt idx="609">
                  <c:v>41016</c:v>
                </c:pt>
                <c:pt idx="610">
                  <c:v>41017</c:v>
                </c:pt>
                <c:pt idx="611">
                  <c:v>41018</c:v>
                </c:pt>
                <c:pt idx="612">
                  <c:v>41019</c:v>
                </c:pt>
                <c:pt idx="613">
                  <c:v>41022</c:v>
                </c:pt>
                <c:pt idx="614">
                  <c:v>41023</c:v>
                </c:pt>
                <c:pt idx="615">
                  <c:v>41024</c:v>
                </c:pt>
                <c:pt idx="616">
                  <c:v>41025</c:v>
                </c:pt>
                <c:pt idx="617">
                  <c:v>41026</c:v>
                </c:pt>
                <c:pt idx="618">
                  <c:v>41027</c:v>
                </c:pt>
                <c:pt idx="619">
                  <c:v>41029</c:v>
                </c:pt>
                <c:pt idx="620">
                  <c:v>41030</c:v>
                </c:pt>
                <c:pt idx="621">
                  <c:v>41031</c:v>
                </c:pt>
                <c:pt idx="622">
                  <c:v>41032</c:v>
                </c:pt>
                <c:pt idx="623">
                  <c:v>41033</c:v>
                </c:pt>
                <c:pt idx="624">
                  <c:v>41036</c:v>
                </c:pt>
                <c:pt idx="625">
                  <c:v>41037</c:v>
                </c:pt>
                <c:pt idx="626">
                  <c:v>41038</c:v>
                </c:pt>
                <c:pt idx="627">
                  <c:v>41039</c:v>
                </c:pt>
                <c:pt idx="628">
                  <c:v>41040</c:v>
                </c:pt>
                <c:pt idx="629">
                  <c:v>41043</c:v>
                </c:pt>
                <c:pt idx="630">
                  <c:v>41044</c:v>
                </c:pt>
                <c:pt idx="631">
                  <c:v>41045</c:v>
                </c:pt>
                <c:pt idx="632">
                  <c:v>41046</c:v>
                </c:pt>
                <c:pt idx="633">
                  <c:v>41047</c:v>
                </c:pt>
                <c:pt idx="634">
                  <c:v>41050</c:v>
                </c:pt>
                <c:pt idx="635">
                  <c:v>41051</c:v>
                </c:pt>
                <c:pt idx="636">
                  <c:v>41052</c:v>
                </c:pt>
                <c:pt idx="637">
                  <c:v>41053</c:v>
                </c:pt>
                <c:pt idx="638">
                  <c:v>41054</c:v>
                </c:pt>
                <c:pt idx="639">
                  <c:v>41057</c:v>
                </c:pt>
                <c:pt idx="640">
                  <c:v>41058</c:v>
                </c:pt>
                <c:pt idx="641">
                  <c:v>41059</c:v>
                </c:pt>
                <c:pt idx="642">
                  <c:v>41060</c:v>
                </c:pt>
                <c:pt idx="643">
                  <c:v>41061</c:v>
                </c:pt>
                <c:pt idx="644">
                  <c:v>41064</c:v>
                </c:pt>
                <c:pt idx="645">
                  <c:v>41065</c:v>
                </c:pt>
                <c:pt idx="646">
                  <c:v>41066</c:v>
                </c:pt>
                <c:pt idx="647">
                  <c:v>41067</c:v>
                </c:pt>
                <c:pt idx="648">
                  <c:v>41068</c:v>
                </c:pt>
                <c:pt idx="649">
                  <c:v>41071</c:v>
                </c:pt>
                <c:pt idx="650">
                  <c:v>41072</c:v>
                </c:pt>
                <c:pt idx="651">
                  <c:v>41073</c:v>
                </c:pt>
                <c:pt idx="652">
                  <c:v>41074</c:v>
                </c:pt>
                <c:pt idx="653">
                  <c:v>41075</c:v>
                </c:pt>
                <c:pt idx="654">
                  <c:v>41078</c:v>
                </c:pt>
                <c:pt idx="655">
                  <c:v>41079</c:v>
                </c:pt>
                <c:pt idx="656">
                  <c:v>41080</c:v>
                </c:pt>
                <c:pt idx="657">
                  <c:v>41081</c:v>
                </c:pt>
                <c:pt idx="658">
                  <c:v>41082</c:v>
                </c:pt>
                <c:pt idx="659">
                  <c:v>41085</c:v>
                </c:pt>
                <c:pt idx="660">
                  <c:v>41086</c:v>
                </c:pt>
                <c:pt idx="661">
                  <c:v>41087</c:v>
                </c:pt>
                <c:pt idx="662">
                  <c:v>41088</c:v>
                </c:pt>
                <c:pt idx="663">
                  <c:v>41089</c:v>
                </c:pt>
                <c:pt idx="664">
                  <c:v>41092</c:v>
                </c:pt>
                <c:pt idx="665">
                  <c:v>41093</c:v>
                </c:pt>
                <c:pt idx="666">
                  <c:v>41094</c:v>
                </c:pt>
                <c:pt idx="667">
                  <c:v>41095</c:v>
                </c:pt>
                <c:pt idx="668">
                  <c:v>41096</c:v>
                </c:pt>
                <c:pt idx="669">
                  <c:v>41099</c:v>
                </c:pt>
                <c:pt idx="670">
                  <c:v>41100</c:v>
                </c:pt>
                <c:pt idx="671">
                  <c:v>41101</c:v>
                </c:pt>
                <c:pt idx="672">
                  <c:v>41102</c:v>
                </c:pt>
                <c:pt idx="673">
                  <c:v>41103</c:v>
                </c:pt>
                <c:pt idx="674">
                  <c:v>41106</c:v>
                </c:pt>
                <c:pt idx="675">
                  <c:v>41107</c:v>
                </c:pt>
                <c:pt idx="676">
                  <c:v>41108</c:v>
                </c:pt>
                <c:pt idx="677">
                  <c:v>41109</c:v>
                </c:pt>
                <c:pt idx="678">
                  <c:v>41110</c:v>
                </c:pt>
                <c:pt idx="679">
                  <c:v>41113</c:v>
                </c:pt>
                <c:pt idx="680">
                  <c:v>41114</c:v>
                </c:pt>
                <c:pt idx="681">
                  <c:v>41115</c:v>
                </c:pt>
                <c:pt idx="682">
                  <c:v>41116</c:v>
                </c:pt>
                <c:pt idx="683">
                  <c:v>41117</c:v>
                </c:pt>
                <c:pt idx="684">
                  <c:v>41120</c:v>
                </c:pt>
                <c:pt idx="685">
                  <c:v>41121</c:v>
                </c:pt>
                <c:pt idx="686">
                  <c:v>41122</c:v>
                </c:pt>
                <c:pt idx="687">
                  <c:v>41123</c:v>
                </c:pt>
                <c:pt idx="688">
                  <c:v>41124</c:v>
                </c:pt>
                <c:pt idx="689">
                  <c:v>41127</c:v>
                </c:pt>
                <c:pt idx="690">
                  <c:v>41128</c:v>
                </c:pt>
                <c:pt idx="691">
                  <c:v>41129</c:v>
                </c:pt>
                <c:pt idx="692">
                  <c:v>41130</c:v>
                </c:pt>
                <c:pt idx="693">
                  <c:v>41131</c:v>
                </c:pt>
                <c:pt idx="694">
                  <c:v>41134</c:v>
                </c:pt>
                <c:pt idx="695">
                  <c:v>41135</c:v>
                </c:pt>
                <c:pt idx="696">
                  <c:v>41136</c:v>
                </c:pt>
                <c:pt idx="697">
                  <c:v>41137</c:v>
                </c:pt>
                <c:pt idx="698">
                  <c:v>41138</c:v>
                </c:pt>
                <c:pt idx="699">
                  <c:v>41141</c:v>
                </c:pt>
                <c:pt idx="700">
                  <c:v>41142</c:v>
                </c:pt>
                <c:pt idx="701">
                  <c:v>41143</c:v>
                </c:pt>
                <c:pt idx="702">
                  <c:v>41144</c:v>
                </c:pt>
                <c:pt idx="703">
                  <c:v>41145</c:v>
                </c:pt>
                <c:pt idx="704">
                  <c:v>41148</c:v>
                </c:pt>
                <c:pt idx="705">
                  <c:v>41149</c:v>
                </c:pt>
                <c:pt idx="706">
                  <c:v>41150</c:v>
                </c:pt>
                <c:pt idx="707">
                  <c:v>41151</c:v>
                </c:pt>
                <c:pt idx="708">
                  <c:v>41152</c:v>
                </c:pt>
                <c:pt idx="709">
                  <c:v>41155</c:v>
                </c:pt>
                <c:pt idx="710">
                  <c:v>41156</c:v>
                </c:pt>
                <c:pt idx="711">
                  <c:v>41157</c:v>
                </c:pt>
                <c:pt idx="712">
                  <c:v>41158</c:v>
                </c:pt>
                <c:pt idx="713">
                  <c:v>41159</c:v>
                </c:pt>
                <c:pt idx="714">
                  <c:v>41162</c:v>
                </c:pt>
                <c:pt idx="715">
                  <c:v>41163</c:v>
                </c:pt>
                <c:pt idx="716">
                  <c:v>41164</c:v>
                </c:pt>
                <c:pt idx="717">
                  <c:v>41165</c:v>
                </c:pt>
                <c:pt idx="718">
                  <c:v>41166</c:v>
                </c:pt>
                <c:pt idx="719">
                  <c:v>41169</c:v>
                </c:pt>
                <c:pt idx="720">
                  <c:v>41170</c:v>
                </c:pt>
                <c:pt idx="721">
                  <c:v>41171</c:v>
                </c:pt>
                <c:pt idx="722">
                  <c:v>41172</c:v>
                </c:pt>
                <c:pt idx="723">
                  <c:v>41173</c:v>
                </c:pt>
                <c:pt idx="724">
                  <c:v>41176</c:v>
                </c:pt>
                <c:pt idx="725">
                  <c:v>41177</c:v>
                </c:pt>
                <c:pt idx="726">
                  <c:v>41178</c:v>
                </c:pt>
                <c:pt idx="727">
                  <c:v>41179</c:v>
                </c:pt>
                <c:pt idx="728">
                  <c:v>41180</c:v>
                </c:pt>
                <c:pt idx="729">
                  <c:v>41181</c:v>
                </c:pt>
                <c:pt idx="730">
                  <c:v>41183</c:v>
                </c:pt>
                <c:pt idx="731">
                  <c:v>41184</c:v>
                </c:pt>
                <c:pt idx="732">
                  <c:v>41185</c:v>
                </c:pt>
                <c:pt idx="733">
                  <c:v>41186</c:v>
                </c:pt>
                <c:pt idx="734">
                  <c:v>41187</c:v>
                </c:pt>
                <c:pt idx="735">
                  <c:v>41190</c:v>
                </c:pt>
                <c:pt idx="736">
                  <c:v>41191</c:v>
                </c:pt>
                <c:pt idx="737">
                  <c:v>41192</c:v>
                </c:pt>
                <c:pt idx="738">
                  <c:v>41193</c:v>
                </c:pt>
                <c:pt idx="739">
                  <c:v>41194</c:v>
                </c:pt>
                <c:pt idx="740">
                  <c:v>41197</c:v>
                </c:pt>
                <c:pt idx="741">
                  <c:v>41198</c:v>
                </c:pt>
                <c:pt idx="742">
                  <c:v>41199</c:v>
                </c:pt>
                <c:pt idx="743">
                  <c:v>41200</c:v>
                </c:pt>
                <c:pt idx="744">
                  <c:v>41201</c:v>
                </c:pt>
                <c:pt idx="745">
                  <c:v>41204</c:v>
                </c:pt>
                <c:pt idx="746">
                  <c:v>41205</c:v>
                </c:pt>
                <c:pt idx="747">
                  <c:v>41206</c:v>
                </c:pt>
                <c:pt idx="748">
                  <c:v>41207</c:v>
                </c:pt>
                <c:pt idx="749">
                  <c:v>41208</c:v>
                </c:pt>
                <c:pt idx="750">
                  <c:v>41211</c:v>
                </c:pt>
                <c:pt idx="751">
                  <c:v>41212</c:v>
                </c:pt>
                <c:pt idx="752">
                  <c:v>41213</c:v>
                </c:pt>
                <c:pt idx="753">
                  <c:v>41214</c:v>
                </c:pt>
                <c:pt idx="754">
                  <c:v>41215</c:v>
                </c:pt>
                <c:pt idx="755">
                  <c:v>41218</c:v>
                </c:pt>
                <c:pt idx="756">
                  <c:v>41219</c:v>
                </c:pt>
                <c:pt idx="757">
                  <c:v>41220</c:v>
                </c:pt>
                <c:pt idx="758">
                  <c:v>41221</c:v>
                </c:pt>
                <c:pt idx="759">
                  <c:v>41222</c:v>
                </c:pt>
                <c:pt idx="760">
                  <c:v>41225</c:v>
                </c:pt>
                <c:pt idx="761">
                  <c:v>41226</c:v>
                </c:pt>
                <c:pt idx="762">
                  <c:v>41227</c:v>
                </c:pt>
                <c:pt idx="763">
                  <c:v>41228</c:v>
                </c:pt>
                <c:pt idx="764">
                  <c:v>41229</c:v>
                </c:pt>
                <c:pt idx="765">
                  <c:v>41232</c:v>
                </c:pt>
                <c:pt idx="766">
                  <c:v>41233</c:v>
                </c:pt>
                <c:pt idx="767">
                  <c:v>41234</c:v>
                </c:pt>
                <c:pt idx="768">
                  <c:v>41235</c:v>
                </c:pt>
                <c:pt idx="769">
                  <c:v>41236</c:v>
                </c:pt>
                <c:pt idx="770">
                  <c:v>41239</c:v>
                </c:pt>
                <c:pt idx="771">
                  <c:v>41240</c:v>
                </c:pt>
                <c:pt idx="772">
                  <c:v>41241</c:v>
                </c:pt>
                <c:pt idx="773">
                  <c:v>41242</c:v>
                </c:pt>
                <c:pt idx="774">
                  <c:v>41243</c:v>
                </c:pt>
                <c:pt idx="775">
                  <c:v>41246</c:v>
                </c:pt>
                <c:pt idx="776">
                  <c:v>41247</c:v>
                </c:pt>
                <c:pt idx="777">
                  <c:v>41248</c:v>
                </c:pt>
                <c:pt idx="778">
                  <c:v>41249</c:v>
                </c:pt>
                <c:pt idx="779">
                  <c:v>41250</c:v>
                </c:pt>
                <c:pt idx="780">
                  <c:v>41253</c:v>
                </c:pt>
                <c:pt idx="781">
                  <c:v>41254</c:v>
                </c:pt>
                <c:pt idx="782">
                  <c:v>41255</c:v>
                </c:pt>
                <c:pt idx="783">
                  <c:v>41256</c:v>
                </c:pt>
                <c:pt idx="784">
                  <c:v>41257</c:v>
                </c:pt>
                <c:pt idx="785">
                  <c:v>41260</c:v>
                </c:pt>
                <c:pt idx="786">
                  <c:v>41261</c:v>
                </c:pt>
                <c:pt idx="787">
                  <c:v>41262</c:v>
                </c:pt>
                <c:pt idx="788">
                  <c:v>41263</c:v>
                </c:pt>
                <c:pt idx="789">
                  <c:v>41264</c:v>
                </c:pt>
                <c:pt idx="790">
                  <c:v>41267</c:v>
                </c:pt>
                <c:pt idx="791">
                  <c:v>41268</c:v>
                </c:pt>
                <c:pt idx="792">
                  <c:v>41269</c:v>
                </c:pt>
                <c:pt idx="793">
                  <c:v>41270</c:v>
                </c:pt>
                <c:pt idx="794">
                  <c:v>41271</c:v>
                </c:pt>
                <c:pt idx="795">
                  <c:v>41274</c:v>
                </c:pt>
                <c:pt idx="796">
                  <c:v>41276</c:v>
                </c:pt>
                <c:pt idx="797">
                  <c:v>41277</c:v>
                </c:pt>
                <c:pt idx="798">
                  <c:v>41278</c:v>
                </c:pt>
                <c:pt idx="799">
                  <c:v>41279</c:v>
                </c:pt>
                <c:pt idx="800">
                  <c:v>41280</c:v>
                </c:pt>
                <c:pt idx="801">
                  <c:v>41281</c:v>
                </c:pt>
                <c:pt idx="802">
                  <c:v>41282</c:v>
                </c:pt>
                <c:pt idx="803">
                  <c:v>41283</c:v>
                </c:pt>
                <c:pt idx="804">
                  <c:v>41284</c:v>
                </c:pt>
                <c:pt idx="805">
                  <c:v>41285</c:v>
                </c:pt>
                <c:pt idx="806">
                  <c:v>41288</c:v>
                </c:pt>
                <c:pt idx="807">
                  <c:v>41289</c:v>
                </c:pt>
                <c:pt idx="808">
                  <c:v>41290</c:v>
                </c:pt>
                <c:pt idx="809">
                  <c:v>41291</c:v>
                </c:pt>
                <c:pt idx="810">
                  <c:v>41292</c:v>
                </c:pt>
                <c:pt idx="811">
                  <c:v>41295</c:v>
                </c:pt>
                <c:pt idx="812">
                  <c:v>41296</c:v>
                </c:pt>
                <c:pt idx="813">
                  <c:v>41297</c:v>
                </c:pt>
                <c:pt idx="814">
                  <c:v>41298</c:v>
                </c:pt>
                <c:pt idx="815">
                  <c:v>41299</c:v>
                </c:pt>
                <c:pt idx="816">
                  <c:v>41302</c:v>
                </c:pt>
                <c:pt idx="817">
                  <c:v>41303</c:v>
                </c:pt>
                <c:pt idx="818">
                  <c:v>41304</c:v>
                </c:pt>
                <c:pt idx="819">
                  <c:v>41305</c:v>
                </c:pt>
                <c:pt idx="820">
                  <c:v>41306</c:v>
                </c:pt>
                <c:pt idx="821">
                  <c:v>41309</c:v>
                </c:pt>
                <c:pt idx="822">
                  <c:v>41310</c:v>
                </c:pt>
                <c:pt idx="823">
                  <c:v>41311</c:v>
                </c:pt>
                <c:pt idx="824">
                  <c:v>41312</c:v>
                </c:pt>
                <c:pt idx="825">
                  <c:v>41313</c:v>
                </c:pt>
                <c:pt idx="826">
                  <c:v>41316</c:v>
                </c:pt>
                <c:pt idx="827">
                  <c:v>41317</c:v>
                </c:pt>
                <c:pt idx="828">
                  <c:v>41318</c:v>
                </c:pt>
                <c:pt idx="829">
                  <c:v>41319</c:v>
                </c:pt>
                <c:pt idx="830">
                  <c:v>41320</c:v>
                </c:pt>
                <c:pt idx="831">
                  <c:v>41321</c:v>
                </c:pt>
                <c:pt idx="832">
                  <c:v>41322</c:v>
                </c:pt>
                <c:pt idx="833">
                  <c:v>41323</c:v>
                </c:pt>
                <c:pt idx="834">
                  <c:v>41324</c:v>
                </c:pt>
                <c:pt idx="835">
                  <c:v>41325</c:v>
                </c:pt>
                <c:pt idx="836">
                  <c:v>41326</c:v>
                </c:pt>
                <c:pt idx="837">
                  <c:v>41327</c:v>
                </c:pt>
                <c:pt idx="838">
                  <c:v>41330</c:v>
                </c:pt>
                <c:pt idx="839">
                  <c:v>41331</c:v>
                </c:pt>
                <c:pt idx="840">
                  <c:v>41332</c:v>
                </c:pt>
                <c:pt idx="841">
                  <c:v>41333</c:v>
                </c:pt>
                <c:pt idx="842">
                  <c:v>41334</c:v>
                </c:pt>
                <c:pt idx="843">
                  <c:v>41337</c:v>
                </c:pt>
                <c:pt idx="844">
                  <c:v>41338</c:v>
                </c:pt>
                <c:pt idx="845">
                  <c:v>41339</c:v>
                </c:pt>
                <c:pt idx="846">
                  <c:v>41340</c:v>
                </c:pt>
                <c:pt idx="847">
                  <c:v>41341</c:v>
                </c:pt>
                <c:pt idx="848">
                  <c:v>41344</c:v>
                </c:pt>
                <c:pt idx="849">
                  <c:v>41345</c:v>
                </c:pt>
                <c:pt idx="850">
                  <c:v>41346</c:v>
                </c:pt>
                <c:pt idx="851">
                  <c:v>41347</c:v>
                </c:pt>
                <c:pt idx="852">
                  <c:v>41348</c:v>
                </c:pt>
                <c:pt idx="853">
                  <c:v>41351</c:v>
                </c:pt>
                <c:pt idx="854">
                  <c:v>41352</c:v>
                </c:pt>
                <c:pt idx="855">
                  <c:v>41353</c:v>
                </c:pt>
                <c:pt idx="856">
                  <c:v>41354</c:v>
                </c:pt>
                <c:pt idx="857">
                  <c:v>41355</c:v>
                </c:pt>
                <c:pt idx="858">
                  <c:v>41358</c:v>
                </c:pt>
                <c:pt idx="859">
                  <c:v>41359</c:v>
                </c:pt>
                <c:pt idx="860">
                  <c:v>41360</c:v>
                </c:pt>
                <c:pt idx="861">
                  <c:v>41361</c:v>
                </c:pt>
                <c:pt idx="862">
                  <c:v>41362</c:v>
                </c:pt>
                <c:pt idx="863">
                  <c:v>41365</c:v>
                </c:pt>
                <c:pt idx="864">
                  <c:v>41366</c:v>
                </c:pt>
                <c:pt idx="865">
                  <c:v>41367</c:v>
                </c:pt>
                <c:pt idx="866">
                  <c:v>41368</c:v>
                </c:pt>
                <c:pt idx="867">
                  <c:v>41369</c:v>
                </c:pt>
                <c:pt idx="868">
                  <c:v>41371</c:v>
                </c:pt>
                <c:pt idx="869">
                  <c:v>41372</c:v>
                </c:pt>
                <c:pt idx="870">
                  <c:v>41373</c:v>
                </c:pt>
                <c:pt idx="871">
                  <c:v>41374</c:v>
                </c:pt>
                <c:pt idx="872">
                  <c:v>41375</c:v>
                </c:pt>
                <c:pt idx="873">
                  <c:v>41376</c:v>
                </c:pt>
                <c:pt idx="874">
                  <c:v>41379</c:v>
                </c:pt>
                <c:pt idx="875">
                  <c:v>41380</c:v>
                </c:pt>
                <c:pt idx="876">
                  <c:v>41381</c:v>
                </c:pt>
                <c:pt idx="877">
                  <c:v>41382</c:v>
                </c:pt>
                <c:pt idx="878">
                  <c:v>41383</c:v>
                </c:pt>
                <c:pt idx="879">
                  <c:v>41386</c:v>
                </c:pt>
                <c:pt idx="880">
                  <c:v>41387</c:v>
                </c:pt>
                <c:pt idx="881">
                  <c:v>41388</c:v>
                </c:pt>
                <c:pt idx="882">
                  <c:v>41389</c:v>
                </c:pt>
                <c:pt idx="883">
                  <c:v>41390</c:v>
                </c:pt>
                <c:pt idx="884">
                  <c:v>41391</c:v>
                </c:pt>
                <c:pt idx="885">
                  <c:v>41392</c:v>
                </c:pt>
                <c:pt idx="886">
                  <c:v>41393</c:v>
                </c:pt>
                <c:pt idx="887">
                  <c:v>41394</c:v>
                </c:pt>
                <c:pt idx="888">
                  <c:v>41395</c:v>
                </c:pt>
                <c:pt idx="889">
                  <c:v>41396</c:v>
                </c:pt>
                <c:pt idx="890">
                  <c:v>41397</c:v>
                </c:pt>
                <c:pt idx="891">
                  <c:v>41400</c:v>
                </c:pt>
                <c:pt idx="892">
                  <c:v>41401</c:v>
                </c:pt>
                <c:pt idx="893">
                  <c:v>41402</c:v>
                </c:pt>
                <c:pt idx="894">
                  <c:v>41403</c:v>
                </c:pt>
                <c:pt idx="895">
                  <c:v>41404</c:v>
                </c:pt>
                <c:pt idx="896">
                  <c:v>41407</c:v>
                </c:pt>
                <c:pt idx="897">
                  <c:v>41408</c:v>
                </c:pt>
                <c:pt idx="898">
                  <c:v>41409</c:v>
                </c:pt>
                <c:pt idx="899">
                  <c:v>41410</c:v>
                </c:pt>
                <c:pt idx="900">
                  <c:v>41411</c:v>
                </c:pt>
                <c:pt idx="901">
                  <c:v>41414</c:v>
                </c:pt>
                <c:pt idx="902">
                  <c:v>41415</c:v>
                </c:pt>
                <c:pt idx="903">
                  <c:v>41416</c:v>
                </c:pt>
                <c:pt idx="904">
                  <c:v>41417</c:v>
                </c:pt>
                <c:pt idx="905">
                  <c:v>41418</c:v>
                </c:pt>
                <c:pt idx="906">
                  <c:v>41421</c:v>
                </c:pt>
                <c:pt idx="907">
                  <c:v>41422</c:v>
                </c:pt>
                <c:pt idx="908">
                  <c:v>41423</c:v>
                </c:pt>
                <c:pt idx="909">
                  <c:v>41424</c:v>
                </c:pt>
                <c:pt idx="910">
                  <c:v>41425</c:v>
                </c:pt>
                <c:pt idx="911">
                  <c:v>41428</c:v>
                </c:pt>
                <c:pt idx="912">
                  <c:v>41429</c:v>
                </c:pt>
                <c:pt idx="913">
                  <c:v>41430</c:v>
                </c:pt>
                <c:pt idx="914">
                  <c:v>41431</c:v>
                </c:pt>
                <c:pt idx="915">
                  <c:v>41432</c:v>
                </c:pt>
                <c:pt idx="916">
                  <c:v>41433</c:v>
                </c:pt>
                <c:pt idx="917">
                  <c:v>41434</c:v>
                </c:pt>
                <c:pt idx="918">
                  <c:v>41435</c:v>
                </c:pt>
                <c:pt idx="919">
                  <c:v>41436</c:v>
                </c:pt>
                <c:pt idx="920">
                  <c:v>41437</c:v>
                </c:pt>
                <c:pt idx="921">
                  <c:v>41438</c:v>
                </c:pt>
                <c:pt idx="922">
                  <c:v>41439</c:v>
                </c:pt>
                <c:pt idx="923">
                  <c:v>41442</c:v>
                </c:pt>
                <c:pt idx="924">
                  <c:v>41443</c:v>
                </c:pt>
                <c:pt idx="925">
                  <c:v>41444</c:v>
                </c:pt>
                <c:pt idx="926">
                  <c:v>41445</c:v>
                </c:pt>
                <c:pt idx="927">
                  <c:v>41446</c:v>
                </c:pt>
                <c:pt idx="928">
                  <c:v>41449</c:v>
                </c:pt>
                <c:pt idx="929">
                  <c:v>41450</c:v>
                </c:pt>
                <c:pt idx="930">
                  <c:v>41451</c:v>
                </c:pt>
                <c:pt idx="931">
                  <c:v>41452</c:v>
                </c:pt>
                <c:pt idx="932">
                  <c:v>41453</c:v>
                </c:pt>
                <c:pt idx="933">
                  <c:v>41456</c:v>
                </c:pt>
                <c:pt idx="934">
                  <c:v>41457</c:v>
                </c:pt>
                <c:pt idx="935">
                  <c:v>41458</c:v>
                </c:pt>
                <c:pt idx="936">
                  <c:v>41459</c:v>
                </c:pt>
                <c:pt idx="937">
                  <c:v>41460</c:v>
                </c:pt>
                <c:pt idx="938">
                  <c:v>41463</c:v>
                </c:pt>
                <c:pt idx="939">
                  <c:v>41464</c:v>
                </c:pt>
                <c:pt idx="940">
                  <c:v>41465</c:v>
                </c:pt>
                <c:pt idx="941">
                  <c:v>41466</c:v>
                </c:pt>
                <c:pt idx="942">
                  <c:v>41467</c:v>
                </c:pt>
                <c:pt idx="943">
                  <c:v>41470</c:v>
                </c:pt>
                <c:pt idx="944">
                  <c:v>41471</c:v>
                </c:pt>
                <c:pt idx="945">
                  <c:v>41472</c:v>
                </c:pt>
                <c:pt idx="946">
                  <c:v>41473</c:v>
                </c:pt>
                <c:pt idx="947">
                  <c:v>41474</c:v>
                </c:pt>
                <c:pt idx="948">
                  <c:v>41477</c:v>
                </c:pt>
                <c:pt idx="949">
                  <c:v>41478</c:v>
                </c:pt>
                <c:pt idx="950">
                  <c:v>41479</c:v>
                </c:pt>
                <c:pt idx="951">
                  <c:v>41480</c:v>
                </c:pt>
                <c:pt idx="952">
                  <c:v>41481</c:v>
                </c:pt>
                <c:pt idx="953">
                  <c:v>41484</c:v>
                </c:pt>
                <c:pt idx="954">
                  <c:v>41485</c:v>
                </c:pt>
                <c:pt idx="955">
                  <c:v>41486</c:v>
                </c:pt>
                <c:pt idx="956">
                  <c:v>41487</c:v>
                </c:pt>
                <c:pt idx="957">
                  <c:v>41488</c:v>
                </c:pt>
                <c:pt idx="958">
                  <c:v>41491</c:v>
                </c:pt>
                <c:pt idx="959">
                  <c:v>41492</c:v>
                </c:pt>
                <c:pt idx="960">
                  <c:v>41493</c:v>
                </c:pt>
                <c:pt idx="961">
                  <c:v>41494</c:v>
                </c:pt>
                <c:pt idx="962">
                  <c:v>41495</c:v>
                </c:pt>
                <c:pt idx="963">
                  <c:v>41498</c:v>
                </c:pt>
                <c:pt idx="964">
                  <c:v>41499</c:v>
                </c:pt>
                <c:pt idx="965">
                  <c:v>41500</c:v>
                </c:pt>
                <c:pt idx="966">
                  <c:v>41501</c:v>
                </c:pt>
                <c:pt idx="967">
                  <c:v>41502</c:v>
                </c:pt>
                <c:pt idx="968">
                  <c:v>41505</c:v>
                </c:pt>
                <c:pt idx="969">
                  <c:v>41506</c:v>
                </c:pt>
                <c:pt idx="970">
                  <c:v>41507</c:v>
                </c:pt>
                <c:pt idx="971">
                  <c:v>41508</c:v>
                </c:pt>
                <c:pt idx="972">
                  <c:v>41509</c:v>
                </c:pt>
                <c:pt idx="973">
                  <c:v>41512</c:v>
                </c:pt>
                <c:pt idx="974">
                  <c:v>41513</c:v>
                </c:pt>
                <c:pt idx="975">
                  <c:v>41514</c:v>
                </c:pt>
                <c:pt idx="976">
                  <c:v>41515</c:v>
                </c:pt>
                <c:pt idx="977">
                  <c:v>41516</c:v>
                </c:pt>
                <c:pt idx="978">
                  <c:v>41519</c:v>
                </c:pt>
                <c:pt idx="979">
                  <c:v>41520</c:v>
                </c:pt>
                <c:pt idx="980">
                  <c:v>41521</c:v>
                </c:pt>
                <c:pt idx="981">
                  <c:v>41522</c:v>
                </c:pt>
                <c:pt idx="982">
                  <c:v>41523</c:v>
                </c:pt>
                <c:pt idx="983">
                  <c:v>41526</c:v>
                </c:pt>
                <c:pt idx="984">
                  <c:v>41527</c:v>
                </c:pt>
                <c:pt idx="985">
                  <c:v>41528</c:v>
                </c:pt>
                <c:pt idx="986">
                  <c:v>41529</c:v>
                </c:pt>
                <c:pt idx="987">
                  <c:v>41530</c:v>
                </c:pt>
                <c:pt idx="988">
                  <c:v>41533</c:v>
                </c:pt>
                <c:pt idx="989">
                  <c:v>41534</c:v>
                </c:pt>
                <c:pt idx="990">
                  <c:v>41535</c:v>
                </c:pt>
                <c:pt idx="991">
                  <c:v>41536</c:v>
                </c:pt>
                <c:pt idx="992">
                  <c:v>41537</c:v>
                </c:pt>
                <c:pt idx="993">
                  <c:v>41539</c:v>
                </c:pt>
                <c:pt idx="994">
                  <c:v>41540</c:v>
                </c:pt>
                <c:pt idx="995">
                  <c:v>41541</c:v>
                </c:pt>
                <c:pt idx="996">
                  <c:v>41542</c:v>
                </c:pt>
                <c:pt idx="997">
                  <c:v>41543</c:v>
                </c:pt>
                <c:pt idx="998">
                  <c:v>41544</c:v>
                </c:pt>
                <c:pt idx="999">
                  <c:v>41546</c:v>
                </c:pt>
                <c:pt idx="1000">
                  <c:v>41547</c:v>
                </c:pt>
                <c:pt idx="1001">
                  <c:v>41548</c:v>
                </c:pt>
                <c:pt idx="1002">
                  <c:v>41549</c:v>
                </c:pt>
                <c:pt idx="1003">
                  <c:v>41550</c:v>
                </c:pt>
                <c:pt idx="1004">
                  <c:v>41551</c:v>
                </c:pt>
                <c:pt idx="1005">
                  <c:v>41554</c:v>
                </c:pt>
                <c:pt idx="1006">
                  <c:v>41555</c:v>
                </c:pt>
                <c:pt idx="1007">
                  <c:v>41556</c:v>
                </c:pt>
                <c:pt idx="1008">
                  <c:v>41557</c:v>
                </c:pt>
                <c:pt idx="1009">
                  <c:v>41558</c:v>
                </c:pt>
                <c:pt idx="1010">
                  <c:v>41559</c:v>
                </c:pt>
                <c:pt idx="1011">
                  <c:v>41561</c:v>
                </c:pt>
                <c:pt idx="1012">
                  <c:v>41562</c:v>
                </c:pt>
                <c:pt idx="1013">
                  <c:v>41563</c:v>
                </c:pt>
                <c:pt idx="1014">
                  <c:v>41564</c:v>
                </c:pt>
                <c:pt idx="1015">
                  <c:v>41565</c:v>
                </c:pt>
                <c:pt idx="1016">
                  <c:v>41568</c:v>
                </c:pt>
                <c:pt idx="1017">
                  <c:v>41569</c:v>
                </c:pt>
                <c:pt idx="1018">
                  <c:v>41570</c:v>
                </c:pt>
                <c:pt idx="1019">
                  <c:v>41571</c:v>
                </c:pt>
                <c:pt idx="1020">
                  <c:v>41572</c:v>
                </c:pt>
                <c:pt idx="1021">
                  <c:v>41575</c:v>
                </c:pt>
                <c:pt idx="1022">
                  <c:v>41576</c:v>
                </c:pt>
                <c:pt idx="1023">
                  <c:v>41577</c:v>
                </c:pt>
                <c:pt idx="1024">
                  <c:v>41578</c:v>
                </c:pt>
                <c:pt idx="1025">
                  <c:v>41579</c:v>
                </c:pt>
                <c:pt idx="1026">
                  <c:v>41582</c:v>
                </c:pt>
                <c:pt idx="1027">
                  <c:v>41583</c:v>
                </c:pt>
                <c:pt idx="1028">
                  <c:v>41584</c:v>
                </c:pt>
                <c:pt idx="1029">
                  <c:v>41585</c:v>
                </c:pt>
                <c:pt idx="1030">
                  <c:v>41586</c:v>
                </c:pt>
                <c:pt idx="1031">
                  <c:v>41589</c:v>
                </c:pt>
                <c:pt idx="1032">
                  <c:v>41590</c:v>
                </c:pt>
                <c:pt idx="1033">
                  <c:v>41591</c:v>
                </c:pt>
                <c:pt idx="1034">
                  <c:v>41592</c:v>
                </c:pt>
                <c:pt idx="1035">
                  <c:v>41593</c:v>
                </c:pt>
                <c:pt idx="1036">
                  <c:v>41596</c:v>
                </c:pt>
                <c:pt idx="1037">
                  <c:v>41597</c:v>
                </c:pt>
                <c:pt idx="1038">
                  <c:v>41598</c:v>
                </c:pt>
                <c:pt idx="1039">
                  <c:v>41599</c:v>
                </c:pt>
                <c:pt idx="1040">
                  <c:v>41600</c:v>
                </c:pt>
                <c:pt idx="1041">
                  <c:v>41603</c:v>
                </c:pt>
                <c:pt idx="1042">
                  <c:v>41604</c:v>
                </c:pt>
                <c:pt idx="1043">
                  <c:v>41605</c:v>
                </c:pt>
                <c:pt idx="1044">
                  <c:v>41606</c:v>
                </c:pt>
                <c:pt idx="1045">
                  <c:v>41607</c:v>
                </c:pt>
                <c:pt idx="1046">
                  <c:v>41610</c:v>
                </c:pt>
                <c:pt idx="1047">
                  <c:v>41611</c:v>
                </c:pt>
                <c:pt idx="1048">
                  <c:v>41612</c:v>
                </c:pt>
                <c:pt idx="1049">
                  <c:v>41613</c:v>
                </c:pt>
                <c:pt idx="1050">
                  <c:v>41614</c:v>
                </c:pt>
                <c:pt idx="1051">
                  <c:v>41617</c:v>
                </c:pt>
                <c:pt idx="1052">
                  <c:v>41618</c:v>
                </c:pt>
                <c:pt idx="1053">
                  <c:v>41619</c:v>
                </c:pt>
                <c:pt idx="1054">
                  <c:v>41620</c:v>
                </c:pt>
                <c:pt idx="1055">
                  <c:v>41621</c:v>
                </c:pt>
                <c:pt idx="1056">
                  <c:v>41624</c:v>
                </c:pt>
                <c:pt idx="1057">
                  <c:v>41625</c:v>
                </c:pt>
                <c:pt idx="1058">
                  <c:v>41626</c:v>
                </c:pt>
                <c:pt idx="1059">
                  <c:v>41627</c:v>
                </c:pt>
                <c:pt idx="1060">
                  <c:v>41628</c:v>
                </c:pt>
                <c:pt idx="1061">
                  <c:v>41631</c:v>
                </c:pt>
                <c:pt idx="1062">
                  <c:v>41632</c:v>
                </c:pt>
                <c:pt idx="1063">
                  <c:v>41633</c:v>
                </c:pt>
                <c:pt idx="1064">
                  <c:v>41634</c:v>
                </c:pt>
                <c:pt idx="1065">
                  <c:v>41635</c:v>
                </c:pt>
                <c:pt idx="1066">
                  <c:v>41638</c:v>
                </c:pt>
                <c:pt idx="1067">
                  <c:v>41639</c:v>
                </c:pt>
                <c:pt idx="1068">
                  <c:v>41641</c:v>
                </c:pt>
                <c:pt idx="1069">
                  <c:v>41642</c:v>
                </c:pt>
                <c:pt idx="1070">
                  <c:v>41645</c:v>
                </c:pt>
                <c:pt idx="1071">
                  <c:v>41646</c:v>
                </c:pt>
                <c:pt idx="1072">
                  <c:v>41647</c:v>
                </c:pt>
                <c:pt idx="1073">
                  <c:v>41648</c:v>
                </c:pt>
                <c:pt idx="1074">
                  <c:v>41649</c:v>
                </c:pt>
                <c:pt idx="1075">
                  <c:v>41652</c:v>
                </c:pt>
                <c:pt idx="1076">
                  <c:v>41653</c:v>
                </c:pt>
                <c:pt idx="1077">
                  <c:v>41654</c:v>
                </c:pt>
                <c:pt idx="1078">
                  <c:v>41655</c:v>
                </c:pt>
                <c:pt idx="1079">
                  <c:v>41656</c:v>
                </c:pt>
                <c:pt idx="1080">
                  <c:v>41659</c:v>
                </c:pt>
                <c:pt idx="1081">
                  <c:v>41660</c:v>
                </c:pt>
                <c:pt idx="1082">
                  <c:v>41661</c:v>
                </c:pt>
                <c:pt idx="1083">
                  <c:v>41662</c:v>
                </c:pt>
                <c:pt idx="1084">
                  <c:v>41663</c:v>
                </c:pt>
                <c:pt idx="1085">
                  <c:v>41665</c:v>
                </c:pt>
                <c:pt idx="1086">
                  <c:v>41666</c:v>
                </c:pt>
                <c:pt idx="1087">
                  <c:v>41667</c:v>
                </c:pt>
                <c:pt idx="1088">
                  <c:v>41668</c:v>
                </c:pt>
                <c:pt idx="1089">
                  <c:v>41669</c:v>
                </c:pt>
                <c:pt idx="1090">
                  <c:v>41670</c:v>
                </c:pt>
                <c:pt idx="1091">
                  <c:v>41673</c:v>
                </c:pt>
                <c:pt idx="1092">
                  <c:v>41674</c:v>
                </c:pt>
                <c:pt idx="1093">
                  <c:v>41675</c:v>
                </c:pt>
                <c:pt idx="1094">
                  <c:v>41676</c:v>
                </c:pt>
                <c:pt idx="1095">
                  <c:v>41677</c:v>
                </c:pt>
                <c:pt idx="1096">
                  <c:v>41678</c:v>
                </c:pt>
                <c:pt idx="1097">
                  <c:v>41680</c:v>
                </c:pt>
                <c:pt idx="1098">
                  <c:v>41681</c:v>
                </c:pt>
                <c:pt idx="1099">
                  <c:v>41682</c:v>
                </c:pt>
                <c:pt idx="1100">
                  <c:v>41683</c:v>
                </c:pt>
                <c:pt idx="1101">
                  <c:v>41684</c:v>
                </c:pt>
                <c:pt idx="1102">
                  <c:v>41687</c:v>
                </c:pt>
                <c:pt idx="1103">
                  <c:v>41688</c:v>
                </c:pt>
                <c:pt idx="1104">
                  <c:v>41689</c:v>
                </c:pt>
                <c:pt idx="1105">
                  <c:v>41690</c:v>
                </c:pt>
                <c:pt idx="1106">
                  <c:v>41691</c:v>
                </c:pt>
                <c:pt idx="1107">
                  <c:v>41694</c:v>
                </c:pt>
                <c:pt idx="1108">
                  <c:v>41695</c:v>
                </c:pt>
                <c:pt idx="1109">
                  <c:v>41696</c:v>
                </c:pt>
                <c:pt idx="1110">
                  <c:v>41697</c:v>
                </c:pt>
                <c:pt idx="1111">
                  <c:v>41698</c:v>
                </c:pt>
                <c:pt idx="1112">
                  <c:v>41701</c:v>
                </c:pt>
                <c:pt idx="1113">
                  <c:v>41702</c:v>
                </c:pt>
                <c:pt idx="1114">
                  <c:v>41703</c:v>
                </c:pt>
                <c:pt idx="1115">
                  <c:v>41704</c:v>
                </c:pt>
                <c:pt idx="1116">
                  <c:v>41705</c:v>
                </c:pt>
                <c:pt idx="1117">
                  <c:v>41708</c:v>
                </c:pt>
                <c:pt idx="1118">
                  <c:v>41709</c:v>
                </c:pt>
                <c:pt idx="1119">
                  <c:v>41710</c:v>
                </c:pt>
                <c:pt idx="1120">
                  <c:v>41711</c:v>
                </c:pt>
                <c:pt idx="1121">
                  <c:v>41712</c:v>
                </c:pt>
                <c:pt idx="1122">
                  <c:v>41715</c:v>
                </c:pt>
                <c:pt idx="1123">
                  <c:v>41716</c:v>
                </c:pt>
                <c:pt idx="1124">
                  <c:v>41717</c:v>
                </c:pt>
                <c:pt idx="1125">
                  <c:v>41718</c:v>
                </c:pt>
                <c:pt idx="1126">
                  <c:v>41719</c:v>
                </c:pt>
                <c:pt idx="1127">
                  <c:v>41722</c:v>
                </c:pt>
                <c:pt idx="1128">
                  <c:v>41723</c:v>
                </c:pt>
                <c:pt idx="1129">
                  <c:v>41724</c:v>
                </c:pt>
                <c:pt idx="1130">
                  <c:v>41725</c:v>
                </c:pt>
                <c:pt idx="1131">
                  <c:v>41726</c:v>
                </c:pt>
                <c:pt idx="1132">
                  <c:v>41729</c:v>
                </c:pt>
                <c:pt idx="1133">
                  <c:v>41730</c:v>
                </c:pt>
                <c:pt idx="1134">
                  <c:v>41731</c:v>
                </c:pt>
                <c:pt idx="1135">
                  <c:v>41732</c:v>
                </c:pt>
                <c:pt idx="1136">
                  <c:v>41733</c:v>
                </c:pt>
                <c:pt idx="1137">
                  <c:v>41736</c:v>
                </c:pt>
                <c:pt idx="1138">
                  <c:v>41737</c:v>
                </c:pt>
                <c:pt idx="1139">
                  <c:v>41738</c:v>
                </c:pt>
                <c:pt idx="1140">
                  <c:v>41739</c:v>
                </c:pt>
                <c:pt idx="1141">
                  <c:v>41740</c:v>
                </c:pt>
                <c:pt idx="1142">
                  <c:v>41743</c:v>
                </c:pt>
                <c:pt idx="1143">
                  <c:v>41744</c:v>
                </c:pt>
                <c:pt idx="1144">
                  <c:v>41745</c:v>
                </c:pt>
                <c:pt idx="1145">
                  <c:v>41746</c:v>
                </c:pt>
                <c:pt idx="1146">
                  <c:v>41747</c:v>
                </c:pt>
                <c:pt idx="1147">
                  <c:v>41750</c:v>
                </c:pt>
                <c:pt idx="1148">
                  <c:v>41751</c:v>
                </c:pt>
                <c:pt idx="1149">
                  <c:v>41752</c:v>
                </c:pt>
                <c:pt idx="1150">
                  <c:v>41753</c:v>
                </c:pt>
                <c:pt idx="1151">
                  <c:v>41754</c:v>
                </c:pt>
                <c:pt idx="1152">
                  <c:v>41757</c:v>
                </c:pt>
                <c:pt idx="1153">
                  <c:v>41758</c:v>
                </c:pt>
                <c:pt idx="1154">
                  <c:v>41759</c:v>
                </c:pt>
                <c:pt idx="1155">
                  <c:v>41760</c:v>
                </c:pt>
                <c:pt idx="1156">
                  <c:v>41761</c:v>
                </c:pt>
                <c:pt idx="1157">
                  <c:v>41763</c:v>
                </c:pt>
                <c:pt idx="1158">
                  <c:v>41764</c:v>
                </c:pt>
                <c:pt idx="1159">
                  <c:v>41765</c:v>
                </c:pt>
                <c:pt idx="1160">
                  <c:v>41766</c:v>
                </c:pt>
                <c:pt idx="1161">
                  <c:v>41767</c:v>
                </c:pt>
                <c:pt idx="1162">
                  <c:v>41768</c:v>
                </c:pt>
                <c:pt idx="1163">
                  <c:v>41771</c:v>
                </c:pt>
                <c:pt idx="1164">
                  <c:v>41772</c:v>
                </c:pt>
                <c:pt idx="1165">
                  <c:v>41773</c:v>
                </c:pt>
                <c:pt idx="1166">
                  <c:v>41774</c:v>
                </c:pt>
                <c:pt idx="1167">
                  <c:v>41775</c:v>
                </c:pt>
                <c:pt idx="1168">
                  <c:v>41778</c:v>
                </c:pt>
                <c:pt idx="1169">
                  <c:v>41779</c:v>
                </c:pt>
                <c:pt idx="1170">
                  <c:v>41780</c:v>
                </c:pt>
                <c:pt idx="1171">
                  <c:v>41781</c:v>
                </c:pt>
                <c:pt idx="1172">
                  <c:v>41782</c:v>
                </c:pt>
                <c:pt idx="1173">
                  <c:v>41785</c:v>
                </c:pt>
                <c:pt idx="1174">
                  <c:v>41786</c:v>
                </c:pt>
                <c:pt idx="1175">
                  <c:v>41787</c:v>
                </c:pt>
                <c:pt idx="1176">
                  <c:v>41788</c:v>
                </c:pt>
                <c:pt idx="1177">
                  <c:v>41789</c:v>
                </c:pt>
                <c:pt idx="1178">
                  <c:v>41792</c:v>
                </c:pt>
                <c:pt idx="1179">
                  <c:v>41793</c:v>
                </c:pt>
                <c:pt idx="1180">
                  <c:v>41794</c:v>
                </c:pt>
                <c:pt idx="1181">
                  <c:v>41795</c:v>
                </c:pt>
                <c:pt idx="1182">
                  <c:v>41796</c:v>
                </c:pt>
                <c:pt idx="1183">
                  <c:v>41799</c:v>
                </c:pt>
                <c:pt idx="1184">
                  <c:v>41800</c:v>
                </c:pt>
                <c:pt idx="1185">
                  <c:v>41801</c:v>
                </c:pt>
                <c:pt idx="1186">
                  <c:v>41802</c:v>
                </c:pt>
                <c:pt idx="1187">
                  <c:v>41803</c:v>
                </c:pt>
                <c:pt idx="1188">
                  <c:v>41806</c:v>
                </c:pt>
                <c:pt idx="1189">
                  <c:v>41807</c:v>
                </c:pt>
                <c:pt idx="1190">
                  <c:v>41808</c:v>
                </c:pt>
                <c:pt idx="1191">
                  <c:v>41809</c:v>
                </c:pt>
                <c:pt idx="1192">
                  <c:v>41810</c:v>
                </c:pt>
                <c:pt idx="1193">
                  <c:v>41813</c:v>
                </c:pt>
                <c:pt idx="1194">
                  <c:v>41814</c:v>
                </c:pt>
                <c:pt idx="1195">
                  <c:v>41815</c:v>
                </c:pt>
                <c:pt idx="1196">
                  <c:v>41816</c:v>
                </c:pt>
                <c:pt idx="1197">
                  <c:v>41817</c:v>
                </c:pt>
                <c:pt idx="1198">
                  <c:v>41820</c:v>
                </c:pt>
                <c:pt idx="1199">
                  <c:v>41821</c:v>
                </c:pt>
                <c:pt idx="1200">
                  <c:v>41822</c:v>
                </c:pt>
                <c:pt idx="1201">
                  <c:v>41823</c:v>
                </c:pt>
                <c:pt idx="1202">
                  <c:v>41824</c:v>
                </c:pt>
                <c:pt idx="1203">
                  <c:v>41827</c:v>
                </c:pt>
                <c:pt idx="1204">
                  <c:v>41828</c:v>
                </c:pt>
                <c:pt idx="1205">
                  <c:v>41829</c:v>
                </c:pt>
                <c:pt idx="1206">
                  <c:v>41830</c:v>
                </c:pt>
                <c:pt idx="1207">
                  <c:v>41831</c:v>
                </c:pt>
                <c:pt idx="1208">
                  <c:v>41834</c:v>
                </c:pt>
                <c:pt idx="1209">
                  <c:v>41835</c:v>
                </c:pt>
                <c:pt idx="1210">
                  <c:v>41836</c:v>
                </c:pt>
                <c:pt idx="1211">
                  <c:v>41837</c:v>
                </c:pt>
                <c:pt idx="1212">
                  <c:v>41838</c:v>
                </c:pt>
                <c:pt idx="1213">
                  <c:v>41841</c:v>
                </c:pt>
                <c:pt idx="1214">
                  <c:v>41842</c:v>
                </c:pt>
                <c:pt idx="1215">
                  <c:v>41843</c:v>
                </c:pt>
                <c:pt idx="1216">
                  <c:v>41844</c:v>
                </c:pt>
                <c:pt idx="1217">
                  <c:v>41845</c:v>
                </c:pt>
                <c:pt idx="1218">
                  <c:v>41848</c:v>
                </c:pt>
                <c:pt idx="1219">
                  <c:v>41849</c:v>
                </c:pt>
                <c:pt idx="1220">
                  <c:v>41850</c:v>
                </c:pt>
                <c:pt idx="1221">
                  <c:v>41851</c:v>
                </c:pt>
                <c:pt idx="1222">
                  <c:v>41852</c:v>
                </c:pt>
                <c:pt idx="1223">
                  <c:v>41855</c:v>
                </c:pt>
                <c:pt idx="1224">
                  <c:v>41856</c:v>
                </c:pt>
                <c:pt idx="1225">
                  <c:v>41857</c:v>
                </c:pt>
                <c:pt idx="1226">
                  <c:v>41858</c:v>
                </c:pt>
                <c:pt idx="1227">
                  <c:v>41859</c:v>
                </c:pt>
                <c:pt idx="1228">
                  <c:v>41862</c:v>
                </c:pt>
                <c:pt idx="1229">
                  <c:v>41863</c:v>
                </c:pt>
                <c:pt idx="1230">
                  <c:v>41864</c:v>
                </c:pt>
                <c:pt idx="1231">
                  <c:v>41865</c:v>
                </c:pt>
                <c:pt idx="1232">
                  <c:v>41866</c:v>
                </c:pt>
                <c:pt idx="1233">
                  <c:v>41869</c:v>
                </c:pt>
                <c:pt idx="1234">
                  <c:v>41870</c:v>
                </c:pt>
                <c:pt idx="1235">
                  <c:v>41871</c:v>
                </c:pt>
                <c:pt idx="1236">
                  <c:v>41872</c:v>
                </c:pt>
                <c:pt idx="1237">
                  <c:v>41873</c:v>
                </c:pt>
                <c:pt idx="1238">
                  <c:v>41876</c:v>
                </c:pt>
                <c:pt idx="1239">
                  <c:v>41877</c:v>
                </c:pt>
                <c:pt idx="1240">
                  <c:v>41878</c:v>
                </c:pt>
                <c:pt idx="1241">
                  <c:v>41879</c:v>
                </c:pt>
                <c:pt idx="1242">
                  <c:v>41880</c:v>
                </c:pt>
                <c:pt idx="1243">
                  <c:v>41883</c:v>
                </c:pt>
                <c:pt idx="1244">
                  <c:v>41884</c:v>
                </c:pt>
                <c:pt idx="1245">
                  <c:v>41885</c:v>
                </c:pt>
                <c:pt idx="1246">
                  <c:v>41886</c:v>
                </c:pt>
                <c:pt idx="1247">
                  <c:v>41887</c:v>
                </c:pt>
                <c:pt idx="1248">
                  <c:v>41890</c:v>
                </c:pt>
                <c:pt idx="1249">
                  <c:v>41891</c:v>
                </c:pt>
                <c:pt idx="1250">
                  <c:v>41892</c:v>
                </c:pt>
                <c:pt idx="1251">
                  <c:v>41893</c:v>
                </c:pt>
                <c:pt idx="1252">
                  <c:v>41894</c:v>
                </c:pt>
                <c:pt idx="1253">
                  <c:v>41897</c:v>
                </c:pt>
                <c:pt idx="1254">
                  <c:v>41898</c:v>
                </c:pt>
                <c:pt idx="1255">
                  <c:v>41899</c:v>
                </c:pt>
                <c:pt idx="1256">
                  <c:v>41900</c:v>
                </c:pt>
                <c:pt idx="1257">
                  <c:v>41901</c:v>
                </c:pt>
                <c:pt idx="1258">
                  <c:v>41904</c:v>
                </c:pt>
                <c:pt idx="1259">
                  <c:v>41905</c:v>
                </c:pt>
                <c:pt idx="1260">
                  <c:v>41906</c:v>
                </c:pt>
                <c:pt idx="1261">
                  <c:v>41907</c:v>
                </c:pt>
                <c:pt idx="1262">
                  <c:v>41908</c:v>
                </c:pt>
                <c:pt idx="1263">
                  <c:v>41910</c:v>
                </c:pt>
                <c:pt idx="1264">
                  <c:v>41911</c:v>
                </c:pt>
                <c:pt idx="1265">
                  <c:v>41912</c:v>
                </c:pt>
                <c:pt idx="1266">
                  <c:v>41913</c:v>
                </c:pt>
                <c:pt idx="1267">
                  <c:v>41914</c:v>
                </c:pt>
                <c:pt idx="1268">
                  <c:v>41915</c:v>
                </c:pt>
                <c:pt idx="1269">
                  <c:v>41918</c:v>
                </c:pt>
                <c:pt idx="1270">
                  <c:v>41919</c:v>
                </c:pt>
                <c:pt idx="1271">
                  <c:v>41920</c:v>
                </c:pt>
                <c:pt idx="1272">
                  <c:v>41921</c:v>
                </c:pt>
                <c:pt idx="1273">
                  <c:v>41922</c:v>
                </c:pt>
                <c:pt idx="1274">
                  <c:v>41923</c:v>
                </c:pt>
                <c:pt idx="1275">
                  <c:v>41925</c:v>
                </c:pt>
                <c:pt idx="1276">
                  <c:v>41926</c:v>
                </c:pt>
                <c:pt idx="1277">
                  <c:v>41927</c:v>
                </c:pt>
                <c:pt idx="1278">
                  <c:v>41928</c:v>
                </c:pt>
                <c:pt idx="1279">
                  <c:v>41929</c:v>
                </c:pt>
                <c:pt idx="1280">
                  <c:v>41932</c:v>
                </c:pt>
                <c:pt idx="1281">
                  <c:v>41933</c:v>
                </c:pt>
                <c:pt idx="1282">
                  <c:v>41934</c:v>
                </c:pt>
                <c:pt idx="1283">
                  <c:v>41935</c:v>
                </c:pt>
                <c:pt idx="1284">
                  <c:v>41936</c:v>
                </c:pt>
                <c:pt idx="1285">
                  <c:v>41939</c:v>
                </c:pt>
                <c:pt idx="1286">
                  <c:v>41940</c:v>
                </c:pt>
                <c:pt idx="1287">
                  <c:v>41941</c:v>
                </c:pt>
                <c:pt idx="1288">
                  <c:v>41942</c:v>
                </c:pt>
                <c:pt idx="1289">
                  <c:v>41943</c:v>
                </c:pt>
                <c:pt idx="1290">
                  <c:v>41945</c:v>
                </c:pt>
                <c:pt idx="1291">
                  <c:v>41946</c:v>
                </c:pt>
                <c:pt idx="1292">
                  <c:v>41947</c:v>
                </c:pt>
                <c:pt idx="1293">
                  <c:v>41948</c:v>
                </c:pt>
                <c:pt idx="1294">
                  <c:v>41949</c:v>
                </c:pt>
                <c:pt idx="1295">
                  <c:v>41950</c:v>
                </c:pt>
                <c:pt idx="1296">
                  <c:v>41953</c:v>
                </c:pt>
                <c:pt idx="1297">
                  <c:v>41954</c:v>
                </c:pt>
                <c:pt idx="1298">
                  <c:v>41955</c:v>
                </c:pt>
                <c:pt idx="1299">
                  <c:v>41956</c:v>
                </c:pt>
                <c:pt idx="1300">
                  <c:v>41957</c:v>
                </c:pt>
                <c:pt idx="1301">
                  <c:v>41960</c:v>
                </c:pt>
                <c:pt idx="1302">
                  <c:v>41961</c:v>
                </c:pt>
                <c:pt idx="1303">
                  <c:v>41962</c:v>
                </c:pt>
                <c:pt idx="1304">
                  <c:v>41963</c:v>
                </c:pt>
                <c:pt idx="1305">
                  <c:v>41964</c:v>
                </c:pt>
                <c:pt idx="1306">
                  <c:v>41967</c:v>
                </c:pt>
                <c:pt idx="1307">
                  <c:v>41968</c:v>
                </c:pt>
                <c:pt idx="1308">
                  <c:v>41969</c:v>
                </c:pt>
                <c:pt idx="1309">
                  <c:v>41970</c:v>
                </c:pt>
                <c:pt idx="1310">
                  <c:v>41971</c:v>
                </c:pt>
                <c:pt idx="1311">
                  <c:v>41974</c:v>
                </c:pt>
                <c:pt idx="1312">
                  <c:v>41975</c:v>
                </c:pt>
                <c:pt idx="1313">
                  <c:v>41976</c:v>
                </c:pt>
                <c:pt idx="1314">
                  <c:v>41977</c:v>
                </c:pt>
                <c:pt idx="1315">
                  <c:v>41978</c:v>
                </c:pt>
                <c:pt idx="1316">
                  <c:v>41981</c:v>
                </c:pt>
                <c:pt idx="1317">
                  <c:v>41982</c:v>
                </c:pt>
                <c:pt idx="1318">
                  <c:v>41983</c:v>
                </c:pt>
                <c:pt idx="1319">
                  <c:v>41984</c:v>
                </c:pt>
                <c:pt idx="1320">
                  <c:v>41985</c:v>
                </c:pt>
                <c:pt idx="1321">
                  <c:v>41988</c:v>
                </c:pt>
                <c:pt idx="1322">
                  <c:v>41989</c:v>
                </c:pt>
                <c:pt idx="1323">
                  <c:v>41990</c:v>
                </c:pt>
                <c:pt idx="1324">
                  <c:v>41991</c:v>
                </c:pt>
                <c:pt idx="1325">
                  <c:v>41992</c:v>
                </c:pt>
                <c:pt idx="1326">
                  <c:v>41995</c:v>
                </c:pt>
                <c:pt idx="1327">
                  <c:v>41996</c:v>
                </c:pt>
                <c:pt idx="1328">
                  <c:v>41997</c:v>
                </c:pt>
                <c:pt idx="1329">
                  <c:v>41998</c:v>
                </c:pt>
                <c:pt idx="1330">
                  <c:v>41999</c:v>
                </c:pt>
                <c:pt idx="1331">
                  <c:v>42002</c:v>
                </c:pt>
                <c:pt idx="1332">
                  <c:v>42003</c:v>
                </c:pt>
                <c:pt idx="1333">
                  <c:v>42004</c:v>
                </c:pt>
                <c:pt idx="1334">
                  <c:v>42006</c:v>
                </c:pt>
                <c:pt idx="1335">
                  <c:v>42009</c:v>
                </c:pt>
                <c:pt idx="1336">
                  <c:v>42010</c:v>
                </c:pt>
                <c:pt idx="1337">
                  <c:v>42011</c:v>
                </c:pt>
                <c:pt idx="1338">
                  <c:v>42012</c:v>
                </c:pt>
                <c:pt idx="1339">
                  <c:v>42013</c:v>
                </c:pt>
                <c:pt idx="1340">
                  <c:v>42016</c:v>
                </c:pt>
                <c:pt idx="1341">
                  <c:v>42017</c:v>
                </c:pt>
                <c:pt idx="1342">
                  <c:v>42018</c:v>
                </c:pt>
                <c:pt idx="1343">
                  <c:v>42019</c:v>
                </c:pt>
                <c:pt idx="1344">
                  <c:v>42020</c:v>
                </c:pt>
                <c:pt idx="1345">
                  <c:v>42023</c:v>
                </c:pt>
                <c:pt idx="1346">
                  <c:v>42024</c:v>
                </c:pt>
                <c:pt idx="1347">
                  <c:v>42025</c:v>
                </c:pt>
                <c:pt idx="1348">
                  <c:v>42026</c:v>
                </c:pt>
                <c:pt idx="1349">
                  <c:v>42027</c:v>
                </c:pt>
                <c:pt idx="1350">
                  <c:v>42030</c:v>
                </c:pt>
                <c:pt idx="1351">
                  <c:v>42031</c:v>
                </c:pt>
                <c:pt idx="1352">
                  <c:v>42032</c:v>
                </c:pt>
                <c:pt idx="1353">
                  <c:v>42033</c:v>
                </c:pt>
                <c:pt idx="1354">
                  <c:v>42034</c:v>
                </c:pt>
                <c:pt idx="1355">
                  <c:v>42037</c:v>
                </c:pt>
                <c:pt idx="1356">
                  <c:v>42038</c:v>
                </c:pt>
                <c:pt idx="1357">
                  <c:v>42039</c:v>
                </c:pt>
                <c:pt idx="1358">
                  <c:v>42040</c:v>
                </c:pt>
                <c:pt idx="1359">
                  <c:v>42041</c:v>
                </c:pt>
                <c:pt idx="1360">
                  <c:v>42044</c:v>
                </c:pt>
                <c:pt idx="1361">
                  <c:v>42045</c:v>
                </c:pt>
                <c:pt idx="1362">
                  <c:v>42046</c:v>
                </c:pt>
                <c:pt idx="1363">
                  <c:v>42047</c:v>
                </c:pt>
                <c:pt idx="1364">
                  <c:v>42048</c:v>
                </c:pt>
                <c:pt idx="1365">
                  <c:v>42050</c:v>
                </c:pt>
                <c:pt idx="1366">
                  <c:v>42051</c:v>
                </c:pt>
                <c:pt idx="1367">
                  <c:v>42055</c:v>
                </c:pt>
                <c:pt idx="1368">
                  <c:v>42058</c:v>
                </c:pt>
                <c:pt idx="1369">
                  <c:v>42059</c:v>
                </c:pt>
                <c:pt idx="1370">
                  <c:v>42060</c:v>
                </c:pt>
                <c:pt idx="1371">
                  <c:v>42061</c:v>
                </c:pt>
                <c:pt idx="1372">
                  <c:v>42062</c:v>
                </c:pt>
                <c:pt idx="1373">
                  <c:v>42063</c:v>
                </c:pt>
                <c:pt idx="1374">
                  <c:v>42065</c:v>
                </c:pt>
                <c:pt idx="1375">
                  <c:v>42066</c:v>
                </c:pt>
                <c:pt idx="1376">
                  <c:v>42067</c:v>
                </c:pt>
                <c:pt idx="1377">
                  <c:v>42068</c:v>
                </c:pt>
                <c:pt idx="1378">
                  <c:v>42069</c:v>
                </c:pt>
                <c:pt idx="1379">
                  <c:v>42072</c:v>
                </c:pt>
                <c:pt idx="1380">
                  <c:v>42073</c:v>
                </c:pt>
                <c:pt idx="1381">
                  <c:v>42074</c:v>
                </c:pt>
                <c:pt idx="1382">
                  <c:v>42075</c:v>
                </c:pt>
                <c:pt idx="1383">
                  <c:v>42076</c:v>
                </c:pt>
                <c:pt idx="1384">
                  <c:v>42079</c:v>
                </c:pt>
                <c:pt idx="1385">
                  <c:v>42080</c:v>
                </c:pt>
                <c:pt idx="1386">
                  <c:v>42081</c:v>
                </c:pt>
                <c:pt idx="1387">
                  <c:v>42082</c:v>
                </c:pt>
                <c:pt idx="1388">
                  <c:v>42083</c:v>
                </c:pt>
                <c:pt idx="1389">
                  <c:v>42086</c:v>
                </c:pt>
                <c:pt idx="1390">
                  <c:v>42087</c:v>
                </c:pt>
                <c:pt idx="1391">
                  <c:v>42088</c:v>
                </c:pt>
                <c:pt idx="1392">
                  <c:v>42089</c:v>
                </c:pt>
                <c:pt idx="1393">
                  <c:v>42090</c:v>
                </c:pt>
                <c:pt idx="1394">
                  <c:v>42093</c:v>
                </c:pt>
                <c:pt idx="1395">
                  <c:v>42094</c:v>
                </c:pt>
                <c:pt idx="1396">
                  <c:v>42095</c:v>
                </c:pt>
                <c:pt idx="1397">
                  <c:v>42096</c:v>
                </c:pt>
                <c:pt idx="1398">
                  <c:v>42097</c:v>
                </c:pt>
                <c:pt idx="1399">
                  <c:v>42101</c:v>
                </c:pt>
                <c:pt idx="1400">
                  <c:v>42102</c:v>
                </c:pt>
                <c:pt idx="1401">
                  <c:v>42103</c:v>
                </c:pt>
                <c:pt idx="1402">
                  <c:v>42104</c:v>
                </c:pt>
                <c:pt idx="1403">
                  <c:v>42107</c:v>
                </c:pt>
                <c:pt idx="1404">
                  <c:v>42108</c:v>
                </c:pt>
                <c:pt idx="1405">
                  <c:v>42109</c:v>
                </c:pt>
                <c:pt idx="1406">
                  <c:v>42110</c:v>
                </c:pt>
                <c:pt idx="1407">
                  <c:v>42111</c:v>
                </c:pt>
                <c:pt idx="1408">
                  <c:v>42114</c:v>
                </c:pt>
                <c:pt idx="1409">
                  <c:v>42115</c:v>
                </c:pt>
                <c:pt idx="1410">
                  <c:v>42116</c:v>
                </c:pt>
                <c:pt idx="1411">
                  <c:v>42117</c:v>
                </c:pt>
                <c:pt idx="1412">
                  <c:v>42118</c:v>
                </c:pt>
                <c:pt idx="1413">
                  <c:v>42121</c:v>
                </c:pt>
                <c:pt idx="1414">
                  <c:v>42122</c:v>
                </c:pt>
                <c:pt idx="1415">
                  <c:v>42123</c:v>
                </c:pt>
                <c:pt idx="1416">
                  <c:v>42124</c:v>
                </c:pt>
                <c:pt idx="1417">
                  <c:v>42125</c:v>
                </c:pt>
                <c:pt idx="1418">
                  <c:v>42128</c:v>
                </c:pt>
                <c:pt idx="1419">
                  <c:v>42129</c:v>
                </c:pt>
                <c:pt idx="1420">
                  <c:v>42130</c:v>
                </c:pt>
                <c:pt idx="1421">
                  <c:v>42131</c:v>
                </c:pt>
                <c:pt idx="1422">
                  <c:v>42132</c:v>
                </c:pt>
                <c:pt idx="1423">
                  <c:v>42135</c:v>
                </c:pt>
                <c:pt idx="1424">
                  <c:v>42136</c:v>
                </c:pt>
                <c:pt idx="1425">
                  <c:v>42137</c:v>
                </c:pt>
                <c:pt idx="1426">
                  <c:v>42138</c:v>
                </c:pt>
                <c:pt idx="1427">
                  <c:v>42139</c:v>
                </c:pt>
                <c:pt idx="1428">
                  <c:v>42142</c:v>
                </c:pt>
                <c:pt idx="1429">
                  <c:v>42143</c:v>
                </c:pt>
                <c:pt idx="1430">
                  <c:v>42144</c:v>
                </c:pt>
                <c:pt idx="1431">
                  <c:v>42145</c:v>
                </c:pt>
                <c:pt idx="1432">
                  <c:v>42146</c:v>
                </c:pt>
                <c:pt idx="1433">
                  <c:v>42149</c:v>
                </c:pt>
                <c:pt idx="1434">
                  <c:v>42150</c:v>
                </c:pt>
                <c:pt idx="1435">
                  <c:v>42151</c:v>
                </c:pt>
                <c:pt idx="1436">
                  <c:v>42152</c:v>
                </c:pt>
                <c:pt idx="1437">
                  <c:v>42153</c:v>
                </c:pt>
                <c:pt idx="1438">
                  <c:v>42156</c:v>
                </c:pt>
                <c:pt idx="1439">
                  <c:v>42157</c:v>
                </c:pt>
                <c:pt idx="1440">
                  <c:v>42158</c:v>
                </c:pt>
                <c:pt idx="1441">
                  <c:v>42159</c:v>
                </c:pt>
                <c:pt idx="1442">
                  <c:v>42160</c:v>
                </c:pt>
                <c:pt idx="1443">
                  <c:v>42163</c:v>
                </c:pt>
                <c:pt idx="1444">
                  <c:v>42164</c:v>
                </c:pt>
                <c:pt idx="1445">
                  <c:v>42165</c:v>
                </c:pt>
                <c:pt idx="1446">
                  <c:v>42166</c:v>
                </c:pt>
                <c:pt idx="1447">
                  <c:v>42167</c:v>
                </c:pt>
                <c:pt idx="1448">
                  <c:v>42170</c:v>
                </c:pt>
                <c:pt idx="1449">
                  <c:v>42171</c:v>
                </c:pt>
                <c:pt idx="1450">
                  <c:v>42172</c:v>
                </c:pt>
                <c:pt idx="1451">
                  <c:v>42173</c:v>
                </c:pt>
                <c:pt idx="1452">
                  <c:v>42174</c:v>
                </c:pt>
                <c:pt idx="1453">
                  <c:v>42177</c:v>
                </c:pt>
                <c:pt idx="1454">
                  <c:v>42178</c:v>
                </c:pt>
                <c:pt idx="1455">
                  <c:v>42179</c:v>
                </c:pt>
                <c:pt idx="1456">
                  <c:v>42180</c:v>
                </c:pt>
                <c:pt idx="1457">
                  <c:v>42181</c:v>
                </c:pt>
                <c:pt idx="1458">
                  <c:v>42184</c:v>
                </c:pt>
                <c:pt idx="1459">
                  <c:v>42185</c:v>
                </c:pt>
                <c:pt idx="1460">
                  <c:v>42186</c:v>
                </c:pt>
                <c:pt idx="1461">
                  <c:v>42187</c:v>
                </c:pt>
                <c:pt idx="1462">
                  <c:v>42188</c:v>
                </c:pt>
                <c:pt idx="1463">
                  <c:v>42191</c:v>
                </c:pt>
                <c:pt idx="1464">
                  <c:v>42192</c:v>
                </c:pt>
                <c:pt idx="1465">
                  <c:v>42193</c:v>
                </c:pt>
                <c:pt idx="1466">
                  <c:v>42194</c:v>
                </c:pt>
                <c:pt idx="1467">
                  <c:v>42195</c:v>
                </c:pt>
                <c:pt idx="1468">
                  <c:v>42198</c:v>
                </c:pt>
                <c:pt idx="1469">
                  <c:v>42199</c:v>
                </c:pt>
                <c:pt idx="1470">
                  <c:v>42200</c:v>
                </c:pt>
                <c:pt idx="1471">
                  <c:v>42201</c:v>
                </c:pt>
                <c:pt idx="1472">
                  <c:v>42202</c:v>
                </c:pt>
                <c:pt idx="1473">
                  <c:v>42205</c:v>
                </c:pt>
                <c:pt idx="1474">
                  <c:v>42206</c:v>
                </c:pt>
                <c:pt idx="1475">
                  <c:v>42207</c:v>
                </c:pt>
                <c:pt idx="1476">
                  <c:v>42208</c:v>
                </c:pt>
                <c:pt idx="1477">
                  <c:v>42209</c:v>
                </c:pt>
                <c:pt idx="1478">
                  <c:v>42212</c:v>
                </c:pt>
                <c:pt idx="1479">
                  <c:v>42213</c:v>
                </c:pt>
                <c:pt idx="1480">
                  <c:v>42214</c:v>
                </c:pt>
                <c:pt idx="1481">
                  <c:v>42215</c:v>
                </c:pt>
                <c:pt idx="1482">
                  <c:v>42216</c:v>
                </c:pt>
                <c:pt idx="1483">
                  <c:v>42219</c:v>
                </c:pt>
                <c:pt idx="1484">
                  <c:v>42220</c:v>
                </c:pt>
                <c:pt idx="1485">
                  <c:v>42221</c:v>
                </c:pt>
                <c:pt idx="1486">
                  <c:v>42222</c:v>
                </c:pt>
                <c:pt idx="1487">
                  <c:v>42223</c:v>
                </c:pt>
                <c:pt idx="1488">
                  <c:v>42226</c:v>
                </c:pt>
                <c:pt idx="1489">
                  <c:v>42227</c:v>
                </c:pt>
                <c:pt idx="1490">
                  <c:v>42228</c:v>
                </c:pt>
                <c:pt idx="1491">
                  <c:v>42229</c:v>
                </c:pt>
                <c:pt idx="1492">
                  <c:v>42230</c:v>
                </c:pt>
                <c:pt idx="1493">
                  <c:v>42233</c:v>
                </c:pt>
                <c:pt idx="1494">
                  <c:v>42234</c:v>
                </c:pt>
                <c:pt idx="1495">
                  <c:v>42235</c:v>
                </c:pt>
                <c:pt idx="1496">
                  <c:v>42236</c:v>
                </c:pt>
                <c:pt idx="1497">
                  <c:v>42237</c:v>
                </c:pt>
                <c:pt idx="1498">
                  <c:v>42240</c:v>
                </c:pt>
                <c:pt idx="1499">
                  <c:v>42241</c:v>
                </c:pt>
                <c:pt idx="1500">
                  <c:v>42242</c:v>
                </c:pt>
                <c:pt idx="1501">
                  <c:v>42243</c:v>
                </c:pt>
                <c:pt idx="1502">
                  <c:v>42244</c:v>
                </c:pt>
                <c:pt idx="1503">
                  <c:v>42247</c:v>
                </c:pt>
                <c:pt idx="1504">
                  <c:v>42248</c:v>
                </c:pt>
                <c:pt idx="1505">
                  <c:v>42249</c:v>
                </c:pt>
                <c:pt idx="1506">
                  <c:v>42250</c:v>
                </c:pt>
                <c:pt idx="1507">
                  <c:v>42251</c:v>
                </c:pt>
                <c:pt idx="1508">
                  <c:v>42253</c:v>
                </c:pt>
                <c:pt idx="1509">
                  <c:v>42254</c:v>
                </c:pt>
                <c:pt idx="1510">
                  <c:v>42255</c:v>
                </c:pt>
                <c:pt idx="1511">
                  <c:v>42256</c:v>
                </c:pt>
                <c:pt idx="1512">
                  <c:v>42257</c:v>
                </c:pt>
                <c:pt idx="1513">
                  <c:v>42258</c:v>
                </c:pt>
                <c:pt idx="1514">
                  <c:v>42261</c:v>
                </c:pt>
                <c:pt idx="1515">
                  <c:v>42262</c:v>
                </c:pt>
                <c:pt idx="1516">
                  <c:v>42263</c:v>
                </c:pt>
                <c:pt idx="1517">
                  <c:v>42264</c:v>
                </c:pt>
                <c:pt idx="1518">
                  <c:v>42265</c:v>
                </c:pt>
                <c:pt idx="1519">
                  <c:v>42268</c:v>
                </c:pt>
                <c:pt idx="1520">
                  <c:v>42269</c:v>
                </c:pt>
                <c:pt idx="1521">
                  <c:v>42270</c:v>
                </c:pt>
                <c:pt idx="1522">
                  <c:v>42271</c:v>
                </c:pt>
                <c:pt idx="1523">
                  <c:v>42272</c:v>
                </c:pt>
                <c:pt idx="1524">
                  <c:v>42275</c:v>
                </c:pt>
                <c:pt idx="1525">
                  <c:v>42276</c:v>
                </c:pt>
                <c:pt idx="1526">
                  <c:v>42277</c:v>
                </c:pt>
                <c:pt idx="1527">
                  <c:v>42279</c:v>
                </c:pt>
                <c:pt idx="1528">
                  <c:v>42282</c:v>
                </c:pt>
                <c:pt idx="1529">
                  <c:v>42283</c:v>
                </c:pt>
                <c:pt idx="1530">
                  <c:v>42284</c:v>
                </c:pt>
                <c:pt idx="1531">
                  <c:v>42285</c:v>
                </c:pt>
                <c:pt idx="1532">
                  <c:v>42286</c:v>
                </c:pt>
                <c:pt idx="1533">
                  <c:v>42287</c:v>
                </c:pt>
                <c:pt idx="1534">
                  <c:v>42289</c:v>
                </c:pt>
                <c:pt idx="1535">
                  <c:v>42290</c:v>
                </c:pt>
                <c:pt idx="1536">
                  <c:v>42291</c:v>
                </c:pt>
                <c:pt idx="1537">
                  <c:v>42292</c:v>
                </c:pt>
                <c:pt idx="1538">
                  <c:v>42293</c:v>
                </c:pt>
                <c:pt idx="1539">
                  <c:v>42296</c:v>
                </c:pt>
                <c:pt idx="1540">
                  <c:v>42297</c:v>
                </c:pt>
                <c:pt idx="1541">
                  <c:v>42298</c:v>
                </c:pt>
                <c:pt idx="1542">
                  <c:v>42299</c:v>
                </c:pt>
                <c:pt idx="1543">
                  <c:v>42300</c:v>
                </c:pt>
                <c:pt idx="1544">
                  <c:v>42303</c:v>
                </c:pt>
                <c:pt idx="1545">
                  <c:v>42304</c:v>
                </c:pt>
                <c:pt idx="1546">
                  <c:v>42305</c:v>
                </c:pt>
                <c:pt idx="1547">
                  <c:v>42306</c:v>
                </c:pt>
                <c:pt idx="1548">
                  <c:v>42307</c:v>
                </c:pt>
                <c:pt idx="1549">
                  <c:v>42310</c:v>
                </c:pt>
                <c:pt idx="1550">
                  <c:v>42311</c:v>
                </c:pt>
                <c:pt idx="1551">
                  <c:v>42312</c:v>
                </c:pt>
                <c:pt idx="1552">
                  <c:v>42313</c:v>
                </c:pt>
                <c:pt idx="1553">
                  <c:v>42314</c:v>
                </c:pt>
                <c:pt idx="1554">
                  <c:v>42317</c:v>
                </c:pt>
                <c:pt idx="1555">
                  <c:v>42318</c:v>
                </c:pt>
                <c:pt idx="1556">
                  <c:v>42319</c:v>
                </c:pt>
                <c:pt idx="1557">
                  <c:v>42320</c:v>
                </c:pt>
                <c:pt idx="1558">
                  <c:v>42321</c:v>
                </c:pt>
                <c:pt idx="1559">
                  <c:v>42324</c:v>
                </c:pt>
                <c:pt idx="1560">
                  <c:v>42325</c:v>
                </c:pt>
                <c:pt idx="1561">
                  <c:v>42326</c:v>
                </c:pt>
                <c:pt idx="1562">
                  <c:v>42327</c:v>
                </c:pt>
                <c:pt idx="1563">
                  <c:v>42328</c:v>
                </c:pt>
                <c:pt idx="1564">
                  <c:v>42331</c:v>
                </c:pt>
                <c:pt idx="1565">
                  <c:v>42332</c:v>
                </c:pt>
                <c:pt idx="1566">
                  <c:v>42333</c:v>
                </c:pt>
                <c:pt idx="1567">
                  <c:v>42334</c:v>
                </c:pt>
                <c:pt idx="1568">
                  <c:v>42335</c:v>
                </c:pt>
                <c:pt idx="1569">
                  <c:v>42338</c:v>
                </c:pt>
                <c:pt idx="1570">
                  <c:v>42339</c:v>
                </c:pt>
                <c:pt idx="1571">
                  <c:v>42340</c:v>
                </c:pt>
                <c:pt idx="1572">
                  <c:v>42341</c:v>
                </c:pt>
                <c:pt idx="1573">
                  <c:v>42342</c:v>
                </c:pt>
                <c:pt idx="1574">
                  <c:v>42345</c:v>
                </c:pt>
                <c:pt idx="1575">
                  <c:v>42346</c:v>
                </c:pt>
                <c:pt idx="1576">
                  <c:v>42347</c:v>
                </c:pt>
                <c:pt idx="1577">
                  <c:v>42348</c:v>
                </c:pt>
                <c:pt idx="1578">
                  <c:v>42349</c:v>
                </c:pt>
                <c:pt idx="1579">
                  <c:v>42352</c:v>
                </c:pt>
                <c:pt idx="1580">
                  <c:v>42353</c:v>
                </c:pt>
                <c:pt idx="1581">
                  <c:v>42354</c:v>
                </c:pt>
                <c:pt idx="1582">
                  <c:v>42355</c:v>
                </c:pt>
                <c:pt idx="1583">
                  <c:v>42356</c:v>
                </c:pt>
                <c:pt idx="1584">
                  <c:v>42359</c:v>
                </c:pt>
                <c:pt idx="1585">
                  <c:v>42360</c:v>
                </c:pt>
                <c:pt idx="1586">
                  <c:v>42361</c:v>
                </c:pt>
                <c:pt idx="1587">
                  <c:v>42362</c:v>
                </c:pt>
                <c:pt idx="1588">
                  <c:v>42363</c:v>
                </c:pt>
                <c:pt idx="1589">
                  <c:v>42366</c:v>
                </c:pt>
                <c:pt idx="1590">
                  <c:v>42367</c:v>
                </c:pt>
                <c:pt idx="1591">
                  <c:v>42368</c:v>
                </c:pt>
                <c:pt idx="1592">
                  <c:v>42369</c:v>
                </c:pt>
                <c:pt idx="1593">
                  <c:v>42373</c:v>
                </c:pt>
                <c:pt idx="1594">
                  <c:v>42374</c:v>
                </c:pt>
                <c:pt idx="1595">
                  <c:v>42375</c:v>
                </c:pt>
                <c:pt idx="1596">
                  <c:v>42376</c:v>
                </c:pt>
                <c:pt idx="1597">
                  <c:v>42377</c:v>
                </c:pt>
                <c:pt idx="1598">
                  <c:v>42380</c:v>
                </c:pt>
                <c:pt idx="1599">
                  <c:v>42381</c:v>
                </c:pt>
                <c:pt idx="1600">
                  <c:v>42382</c:v>
                </c:pt>
                <c:pt idx="1601">
                  <c:v>42383</c:v>
                </c:pt>
                <c:pt idx="1602">
                  <c:v>42384</c:v>
                </c:pt>
                <c:pt idx="1603">
                  <c:v>42387</c:v>
                </c:pt>
                <c:pt idx="1604">
                  <c:v>42388</c:v>
                </c:pt>
                <c:pt idx="1605">
                  <c:v>42389</c:v>
                </c:pt>
                <c:pt idx="1606">
                  <c:v>42390</c:v>
                </c:pt>
                <c:pt idx="1607">
                  <c:v>42391</c:v>
                </c:pt>
                <c:pt idx="1608">
                  <c:v>42394</c:v>
                </c:pt>
                <c:pt idx="1609">
                  <c:v>42395</c:v>
                </c:pt>
                <c:pt idx="1610">
                  <c:v>42396</c:v>
                </c:pt>
                <c:pt idx="1611">
                  <c:v>42397</c:v>
                </c:pt>
                <c:pt idx="1612">
                  <c:v>42398</c:v>
                </c:pt>
                <c:pt idx="1613">
                  <c:v>42401</c:v>
                </c:pt>
                <c:pt idx="1614">
                  <c:v>42402</c:v>
                </c:pt>
                <c:pt idx="1615">
                  <c:v>42403</c:v>
                </c:pt>
                <c:pt idx="1616">
                  <c:v>42404</c:v>
                </c:pt>
                <c:pt idx="1617">
                  <c:v>42405</c:v>
                </c:pt>
                <c:pt idx="1618">
                  <c:v>42408</c:v>
                </c:pt>
                <c:pt idx="1619">
                  <c:v>42409</c:v>
                </c:pt>
                <c:pt idx="1620">
                  <c:v>42410</c:v>
                </c:pt>
                <c:pt idx="1621">
                  <c:v>42411</c:v>
                </c:pt>
                <c:pt idx="1622">
                  <c:v>42412</c:v>
                </c:pt>
                <c:pt idx="1623">
                  <c:v>42414</c:v>
                </c:pt>
                <c:pt idx="1624">
                  <c:v>42415</c:v>
                </c:pt>
                <c:pt idx="1625">
                  <c:v>42416</c:v>
                </c:pt>
                <c:pt idx="1626">
                  <c:v>42417</c:v>
                </c:pt>
                <c:pt idx="1627">
                  <c:v>42418</c:v>
                </c:pt>
                <c:pt idx="1628">
                  <c:v>42419</c:v>
                </c:pt>
                <c:pt idx="1629">
                  <c:v>42422</c:v>
                </c:pt>
                <c:pt idx="1630">
                  <c:v>42423</c:v>
                </c:pt>
                <c:pt idx="1631">
                  <c:v>42424</c:v>
                </c:pt>
                <c:pt idx="1632">
                  <c:v>42425</c:v>
                </c:pt>
                <c:pt idx="1633">
                  <c:v>42426</c:v>
                </c:pt>
                <c:pt idx="1634">
                  <c:v>42429</c:v>
                </c:pt>
                <c:pt idx="1635">
                  <c:v>42430</c:v>
                </c:pt>
                <c:pt idx="1636">
                  <c:v>42431</c:v>
                </c:pt>
                <c:pt idx="1637">
                  <c:v>42432</c:v>
                </c:pt>
                <c:pt idx="1638">
                  <c:v>42433</c:v>
                </c:pt>
                <c:pt idx="1639">
                  <c:v>42436</c:v>
                </c:pt>
                <c:pt idx="1640">
                  <c:v>42437</c:v>
                </c:pt>
                <c:pt idx="1641">
                  <c:v>42438</c:v>
                </c:pt>
                <c:pt idx="1642">
                  <c:v>42439</c:v>
                </c:pt>
                <c:pt idx="1643">
                  <c:v>42440</c:v>
                </c:pt>
                <c:pt idx="1644">
                  <c:v>42443</c:v>
                </c:pt>
                <c:pt idx="1645">
                  <c:v>42444</c:v>
                </c:pt>
                <c:pt idx="1646">
                  <c:v>42445</c:v>
                </c:pt>
                <c:pt idx="1647">
                  <c:v>42446</c:v>
                </c:pt>
                <c:pt idx="1648">
                  <c:v>42447</c:v>
                </c:pt>
                <c:pt idx="1649">
                  <c:v>42450</c:v>
                </c:pt>
                <c:pt idx="1650">
                  <c:v>42451</c:v>
                </c:pt>
                <c:pt idx="1651">
                  <c:v>42452</c:v>
                </c:pt>
                <c:pt idx="1652">
                  <c:v>42453</c:v>
                </c:pt>
                <c:pt idx="1653">
                  <c:v>42454</c:v>
                </c:pt>
                <c:pt idx="1654">
                  <c:v>42457</c:v>
                </c:pt>
                <c:pt idx="1655">
                  <c:v>42458</c:v>
                </c:pt>
                <c:pt idx="1656">
                  <c:v>42459</c:v>
                </c:pt>
                <c:pt idx="1657">
                  <c:v>42460</c:v>
                </c:pt>
                <c:pt idx="1658">
                  <c:v>42461</c:v>
                </c:pt>
                <c:pt idx="1659">
                  <c:v>42464</c:v>
                </c:pt>
                <c:pt idx="1660">
                  <c:v>42465</c:v>
                </c:pt>
                <c:pt idx="1661">
                  <c:v>42466</c:v>
                </c:pt>
                <c:pt idx="1662">
                  <c:v>42467</c:v>
                </c:pt>
                <c:pt idx="1663">
                  <c:v>42468</c:v>
                </c:pt>
                <c:pt idx="1664">
                  <c:v>42471</c:v>
                </c:pt>
                <c:pt idx="1665">
                  <c:v>42472</c:v>
                </c:pt>
                <c:pt idx="1666">
                  <c:v>42473</c:v>
                </c:pt>
                <c:pt idx="1667">
                  <c:v>42474</c:v>
                </c:pt>
                <c:pt idx="1668">
                  <c:v>42475</c:v>
                </c:pt>
                <c:pt idx="1669">
                  <c:v>42478</c:v>
                </c:pt>
                <c:pt idx="1670">
                  <c:v>42479</c:v>
                </c:pt>
                <c:pt idx="1671">
                  <c:v>42480</c:v>
                </c:pt>
                <c:pt idx="1672">
                  <c:v>42481</c:v>
                </c:pt>
                <c:pt idx="1673">
                  <c:v>42482</c:v>
                </c:pt>
                <c:pt idx="1674">
                  <c:v>42485</c:v>
                </c:pt>
                <c:pt idx="1675">
                  <c:v>42486</c:v>
                </c:pt>
                <c:pt idx="1676">
                  <c:v>42487</c:v>
                </c:pt>
                <c:pt idx="1677">
                  <c:v>42488</c:v>
                </c:pt>
                <c:pt idx="1678">
                  <c:v>42489</c:v>
                </c:pt>
                <c:pt idx="1679">
                  <c:v>42493</c:v>
                </c:pt>
                <c:pt idx="1680">
                  <c:v>42494</c:v>
                </c:pt>
                <c:pt idx="1681">
                  <c:v>42495</c:v>
                </c:pt>
                <c:pt idx="1682">
                  <c:v>42496</c:v>
                </c:pt>
                <c:pt idx="1683">
                  <c:v>42499</c:v>
                </c:pt>
                <c:pt idx="1684">
                  <c:v>42500</c:v>
                </c:pt>
                <c:pt idx="1685">
                  <c:v>42501</c:v>
                </c:pt>
                <c:pt idx="1686">
                  <c:v>42502</c:v>
                </c:pt>
                <c:pt idx="1687">
                  <c:v>42503</c:v>
                </c:pt>
                <c:pt idx="1688">
                  <c:v>42506</c:v>
                </c:pt>
                <c:pt idx="1689">
                  <c:v>42507</c:v>
                </c:pt>
                <c:pt idx="1690">
                  <c:v>42508</c:v>
                </c:pt>
                <c:pt idx="1691">
                  <c:v>42509</c:v>
                </c:pt>
                <c:pt idx="1692">
                  <c:v>42510</c:v>
                </c:pt>
                <c:pt idx="1693">
                  <c:v>42513</c:v>
                </c:pt>
                <c:pt idx="1694">
                  <c:v>42514</c:v>
                </c:pt>
                <c:pt idx="1695">
                  <c:v>42515</c:v>
                </c:pt>
                <c:pt idx="1696">
                  <c:v>42516</c:v>
                </c:pt>
                <c:pt idx="1697">
                  <c:v>42517</c:v>
                </c:pt>
                <c:pt idx="1698">
                  <c:v>42520</c:v>
                </c:pt>
                <c:pt idx="1699">
                  <c:v>42521</c:v>
                </c:pt>
                <c:pt idx="1700">
                  <c:v>42522</c:v>
                </c:pt>
                <c:pt idx="1701">
                  <c:v>42523</c:v>
                </c:pt>
                <c:pt idx="1702">
                  <c:v>42524</c:v>
                </c:pt>
                <c:pt idx="1703">
                  <c:v>42527</c:v>
                </c:pt>
                <c:pt idx="1704">
                  <c:v>42528</c:v>
                </c:pt>
                <c:pt idx="1705">
                  <c:v>42529</c:v>
                </c:pt>
                <c:pt idx="1706">
                  <c:v>42530</c:v>
                </c:pt>
                <c:pt idx="1707">
                  <c:v>42531</c:v>
                </c:pt>
                <c:pt idx="1708">
                  <c:v>42533</c:v>
                </c:pt>
                <c:pt idx="1709">
                  <c:v>42534</c:v>
                </c:pt>
                <c:pt idx="1710">
                  <c:v>42535</c:v>
                </c:pt>
                <c:pt idx="1711">
                  <c:v>42536</c:v>
                </c:pt>
                <c:pt idx="1712">
                  <c:v>42537</c:v>
                </c:pt>
                <c:pt idx="1713">
                  <c:v>42538</c:v>
                </c:pt>
                <c:pt idx="1714">
                  <c:v>42541</c:v>
                </c:pt>
                <c:pt idx="1715">
                  <c:v>42542</c:v>
                </c:pt>
                <c:pt idx="1716">
                  <c:v>42543</c:v>
                </c:pt>
                <c:pt idx="1717">
                  <c:v>42544</c:v>
                </c:pt>
                <c:pt idx="1718">
                  <c:v>42545</c:v>
                </c:pt>
                <c:pt idx="1719">
                  <c:v>42548</c:v>
                </c:pt>
                <c:pt idx="1720">
                  <c:v>42549</c:v>
                </c:pt>
                <c:pt idx="1721">
                  <c:v>42550</c:v>
                </c:pt>
                <c:pt idx="1722">
                  <c:v>42551</c:v>
                </c:pt>
                <c:pt idx="1723">
                  <c:v>42552</c:v>
                </c:pt>
                <c:pt idx="1724">
                  <c:v>42555</c:v>
                </c:pt>
                <c:pt idx="1725">
                  <c:v>42556</c:v>
                </c:pt>
                <c:pt idx="1726">
                  <c:v>42557</c:v>
                </c:pt>
                <c:pt idx="1727">
                  <c:v>42558</c:v>
                </c:pt>
                <c:pt idx="1728">
                  <c:v>42559</c:v>
                </c:pt>
                <c:pt idx="1729">
                  <c:v>42562</c:v>
                </c:pt>
                <c:pt idx="1730">
                  <c:v>42563</c:v>
                </c:pt>
                <c:pt idx="1731">
                  <c:v>42564</c:v>
                </c:pt>
                <c:pt idx="1732">
                  <c:v>42565</c:v>
                </c:pt>
                <c:pt idx="1733">
                  <c:v>42566</c:v>
                </c:pt>
                <c:pt idx="1734">
                  <c:v>42569</c:v>
                </c:pt>
                <c:pt idx="1735">
                  <c:v>42570</c:v>
                </c:pt>
                <c:pt idx="1736">
                  <c:v>42571</c:v>
                </c:pt>
                <c:pt idx="1737">
                  <c:v>42572</c:v>
                </c:pt>
                <c:pt idx="1738">
                  <c:v>42573</c:v>
                </c:pt>
                <c:pt idx="1739">
                  <c:v>42576</c:v>
                </c:pt>
                <c:pt idx="1740">
                  <c:v>42577</c:v>
                </c:pt>
                <c:pt idx="1741">
                  <c:v>42578</c:v>
                </c:pt>
                <c:pt idx="1742">
                  <c:v>42579</c:v>
                </c:pt>
                <c:pt idx="1743">
                  <c:v>42580</c:v>
                </c:pt>
                <c:pt idx="1744">
                  <c:v>42583</c:v>
                </c:pt>
                <c:pt idx="1745">
                  <c:v>42584</c:v>
                </c:pt>
                <c:pt idx="1746">
                  <c:v>42585</c:v>
                </c:pt>
                <c:pt idx="1747">
                  <c:v>42586</c:v>
                </c:pt>
                <c:pt idx="1748">
                  <c:v>42587</c:v>
                </c:pt>
                <c:pt idx="1749">
                  <c:v>42590</c:v>
                </c:pt>
                <c:pt idx="1750">
                  <c:v>42591</c:v>
                </c:pt>
                <c:pt idx="1751">
                  <c:v>42592</c:v>
                </c:pt>
                <c:pt idx="1752">
                  <c:v>42593</c:v>
                </c:pt>
                <c:pt idx="1753">
                  <c:v>42594</c:v>
                </c:pt>
                <c:pt idx="1754">
                  <c:v>42597</c:v>
                </c:pt>
                <c:pt idx="1755">
                  <c:v>42598</c:v>
                </c:pt>
                <c:pt idx="1756">
                  <c:v>42599</c:v>
                </c:pt>
                <c:pt idx="1757">
                  <c:v>42600</c:v>
                </c:pt>
                <c:pt idx="1758">
                  <c:v>42601</c:v>
                </c:pt>
                <c:pt idx="1759">
                  <c:v>42604</c:v>
                </c:pt>
                <c:pt idx="1760">
                  <c:v>42605</c:v>
                </c:pt>
                <c:pt idx="1761">
                  <c:v>42606</c:v>
                </c:pt>
                <c:pt idx="1762">
                  <c:v>42607</c:v>
                </c:pt>
                <c:pt idx="1763">
                  <c:v>42608</c:v>
                </c:pt>
                <c:pt idx="1764">
                  <c:v>42611</c:v>
                </c:pt>
                <c:pt idx="1765">
                  <c:v>42612</c:v>
                </c:pt>
                <c:pt idx="1766">
                  <c:v>42613</c:v>
                </c:pt>
                <c:pt idx="1767">
                  <c:v>42614</c:v>
                </c:pt>
                <c:pt idx="1768">
                  <c:v>42615</c:v>
                </c:pt>
                <c:pt idx="1769">
                  <c:v>42618</c:v>
                </c:pt>
                <c:pt idx="1770">
                  <c:v>42619</c:v>
                </c:pt>
                <c:pt idx="1771">
                  <c:v>42620</c:v>
                </c:pt>
                <c:pt idx="1772">
                  <c:v>42621</c:v>
                </c:pt>
                <c:pt idx="1773">
                  <c:v>42622</c:v>
                </c:pt>
                <c:pt idx="1774">
                  <c:v>42625</c:v>
                </c:pt>
                <c:pt idx="1775">
                  <c:v>42626</c:v>
                </c:pt>
                <c:pt idx="1776">
                  <c:v>42627</c:v>
                </c:pt>
                <c:pt idx="1777">
                  <c:v>42628</c:v>
                </c:pt>
                <c:pt idx="1778">
                  <c:v>42629</c:v>
                </c:pt>
                <c:pt idx="1779">
                  <c:v>42631</c:v>
                </c:pt>
                <c:pt idx="1780">
                  <c:v>42632</c:v>
                </c:pt>
                <c:pt idx="1781">
                  <c:v>42633</c:v>
                </c:pt>
                <c:pt idx="1782">
                  <c:v>42634</c:v>
                </c:pt>
                <c:pt idx="1783">
                  <c:v>42635</c:v>
                </c:pt>
                <c:pt idx="1784">
                  <c:v>42636</c:v>
                </c:pt>
                <c:pt idx="1785">
                  <c:v>42639</c:v>
                </c:pt>
                <c:pt idx="1786">
                  <c:v>42640</c:v>
                </c:pt>
                <c:pt idx="1787">
                  <c:v>42641</c:v>
                </c:pt>
                <c:pt idx="1788">
                  <c:v>42642</c:v>
                </c:pt>
                <c:pt idx="1789">
                  <c:v>42643</c:v>
                </c:pt>
                <c:pt idx="1790">
                  <c:v>42646</c:v>
                </c:pt>
                <c:pt idx="1791">
                  <c:v>42647</c:v>
                </c:pt>
                <c:pt idx="1792">
                  <c:v>42648</c:v>
                </c:pt>
                <c:pt idx="1793">
                  <c:v>42650</c:v>
                </c:pt>
                <c:pt idx="1794">
                  <c:v>42651</c:v>
                </c:pt>
                <c:pt idx="1795">
                  <c:v>42652</c:v>
                </c:pt>
                <c:pt idx="1796">
                  <c:v>42653</c:v>
                </c:pt>
                <c:pt idx="1797">
                  <c:v>42654</c:v>
                </c:pt>
                <c:pt idx="1798">
                  <c:v>42655</c:v>
                </c:pt>
                <c:pt idx="1799">
                  <c:v>42656</c:v>
                </c:pt>
                <c:pt idx="1800">
                  <c:v>42657</c:v>
                </c:pt>
                <c:pt idx="1801">
                  <c:v>42660</c:v>
                </c:pt>
                <c:pt idx="1802">
                  <c:v>42661</c:v>
                </c:pt>
                <c:pt idx="1803">
                  <c:v>42662</c:v>
                </c:pt>
                <c:pt idx="1804">
                  <c:v>42663</c:v>
                </c:pt>
                <c:pt idx="1805">
                  <c:v>42664</c:v>
                </c:pt>
                <c:pt idx="1806">
                  <c:v>42667</c:v>
                </c:pt>
                <c:pt idx="1807">
                  <c:v>42668</c:v>
                </c:pt>
                <c:pt idx="1808">
                  <c:v>42669</c:v>
                </c:pt>
                <c:pt idx="1809">
                  <c:v>42670</c:v>
                </c:pt>
                <c:pt idx="1810">
                  <c:v>42671</c:v>
                </c:pt>
                <c:pt idx="1811">
                  <c:v>42674</c:v>
                </c:pt>
                <c:pt idx="1812">
                  <c:v>42675</c:v>
                </c:pt>
                <c:pt idx="1813">
                  <c:v>42676</c:v>
                </c:pt>
                <c:pt idx="1814">
                  <c:v>42677</c:v>
                </c:pt>
                <c:pt idx="1815">
                  <c:v>42678</c:v>
                </c:pt>
                <c:pt idx="1816">
                  <c:v>42681</c:v>
                </c:pt>
                <c:pt idx="1817">
                  <c:v>42682</c:v>
                </c:pt>
                <c:pt idx="1818">
                  <c:v>42683</c:v>
                </c:pt>
                <c:pt idx="1819">
                  <c:v>42684</c:v>
                </c:pt>
                <c:pt idx="1820">
                  <c:v>42685</c:v>
                </c:pt>
                <c:pt idx="1821">
                  <c:v>42688</c:v>
                </c:pt>
                <c:pt idx="1822">
                  <c:v>42689</c:v>
                </c:pt>
                <c:pt idx="1823">
                  <c:v>42690</c:v>
                </c:pt>
                <c:pt idx="1824">
                  <c:v>42691</c:v>
                </c:pt>
                <c:pt idx="1825">
                  <c:v>42692</c:v>
                </c:pt>
                <c:pt idx="1826">
                  <c:v>42695</c:v>
                </c:pt>
                <c:pt idx="1827">
                  <c:v>42696</c:v>
                </c:pt>
                <c:pt idx="1828">
                  <c:v>42697</c:v>
                </c:pt>
                <c:pt idx="1829">
                  <c:v>42698</c:v>
                </c:pt>
                <c:pt idx="1830">
                  <c:v>42699</c:v>
                </c:pt>
                <c:pt idx="1831">
                  <c:v>42702</c:v>
                </c:pt>
                <c:pt idx="1832">
                  <c:v>42703</c:v>
                </c:pt>
                <c:pt idx="1833">
                  <c:v>42704</c:v>
                </c:pt>
                <c:pt idx="1834">
                  <c:v>42705</c:v>
                </c:pt>
                <c:pt idx="1835">
                  <c:v>42706</c:v>
                </c:pt>
                <c:pt idx="1836">
                  <c:v>42709</c:v>
                </c:pt>
                <c:pt idx="1837">
                  <c:v>42710</c:v>
                </c:pt>
                <c:pt idx="1838">
                  <c:v>42711</c:v>
                </c:pt>
                <c:pt idx="1839">
                  <c:v>42712</c:v>
                </c:pt>
                <c:pt idx="1840">
                  <c:v>42713</c:v>
                </c:pt>
                <c:pt idx="1841">
                  <c:v>42716</c:v>
                </c:pt>
                <c:pt idx="1842">
                  <c:v>42717</c:v>
                </c:pt>
                <c:pt idx="1843">
                  <c:v>42718</c:v>
                </c:pt>
                <c:pt idx="1844">
                  <c:v>42719</c:v>
                </c:pt>
                <c:pt idx="1845">
                  <c:v>42720</c:v>
                </c:pt>
                <c:pt idx="1846">
                  <c:v>42723</c:v>
                </c:pt>
                <c:pt idx="1847">
                  <c:v>42724</c:v>
                </c:pt>
                <c:pt idx="1848">
                  <c:v>42725</c:v>
                </c:pt>
                <c:pt idx="1849">
                  <c:v>42726</c:v>
                </c:pt>
                <c:pt idx="1850">
                  <c:v>42727</c:v>
                </c:pt>
                <c:pt idx="1851">
                  <c:v>42730</c:v>
                </c:pt>
                <c:pt idx="1852">
                  <c:v>42731</c:v>
                </c:pt>
                <c:pt idx="1853">
                  <c:v>42732</c:v>
                </c:pt>
                <c:pt idx="1854">
                  <c:v>42733</c:v>
                </c:pt>
                <c:pt idx="1855">
                  <c:v>42734</c:v>
                </c:pt>
                <c:pt idx="1856">
                  <c:v>42738</c:v>
                </c:pt>
                <c:pt idx="1857">
                  <c:v>42739</c:v>
                </c:pt>
                <c:pt idx="1858">
                  <c:v>42740</c:v>
                </c:pt>
                <c:pt idx="1859">
                  <c:v>42741</c:v>
                </c:pt>
                <c:pt idx="1860">
                  <c:v>42744</c:v>
                </c:pt>
                <c:pt idx="1861">
                  <c:v>42745</c:v>
                </c:pt>
                <c:pt idx="1862">
                  <c:v>42746</c:v>
                </c:pt>
                <c:pt idx="1863">
                  <c:v>42747</c:v>
                </c:pt>
                <c:pt idx="1864">
                  <c:v>42748</c:v>
                </c:pt>
                <c:pt idx="1865">
                  <c:v>42751</c:v>
                </c:pt>
                <c:pt idx="1866">
                  <c:v>42752</c:v>
                </c:pt>
                <c:pt idx="1867">
                  <c:v>42753</c:v>
                </c:pt>
                <c:pt idx="1868">
                  <c:v>42754</c:v>
                </c:pt>
                <c:pt idx="1869">
                  <c:v>42755</c:v>
                </c:pt>
                <c:pt idx="1870">
                  <c:v>42757</c:v>
                </c:pt>
                <c:pt idx="1871">
                  <c:v>42758</c:v>
                </c:pt>
                <c:pt idx="1872">
                  <c:v>42759</c:v>
                </c:pt>
                <c:pt idx="1873">
                  <c:v>42760</c:v>
                </c:pt>
                <c:pt idx="1874">
                  <c:v>42761</c:v>
                </c:pt>
                <c:pt idx="1875">
                  <c:v>42762</c:v>
                </c:pt>
                <c:pt idx="1876">
                  <c:v>42765</c:v>
                </c:pt>
                <c:pt idx="1877">
                  <c:v>42766</c:v>
                </c:pt>
                <c:pt idx="1878">
                  <c:v>42767</c:v>
                </c:pt>
                <c:pt idx="1879">
                  <c:v>42768</c:v>
                </c:pt>
                <c:pt idx="1880">
                  <c:v>42769</c:v>
                </c:pt>
                <c:pt idx="1881">
                  <c:v>42770</c:v>
                </c:pt>
                <c:pt idx="1882">
                  <c:v>42772</c:v>
                </c:pt>
                <c:pt idx="1883">
                  <c:v>42773</c:v>
                </c:pt>
                <c:pt idx="1884">
                  <c:v>42774</c:v>
                </c:pt>
                <c:pt idx="1885">
                  <c:v>42775</c:v>
                </c:pt>
                <c:pt idx="1886">
                  <c:v>42776</c:v>
                </c:pt>
                <c:pt idx="1887">
                  <c:v>42779</c:v>
                </c:pt>
                <c:pt idx="1888">
                  <c:v>42780</c:v>
                </c:pt>
                <c:pt idx="1889">
                  <c:v>42781</c:v>
                </c:pt>
                <c:pt idx="1890">
                  <c:v>42782</c:v>
                </c:pt>
                <c:pt idx="1891">
                  <c:v>42783</c:v>
                </c:pt>
                <c:pt idx="1892">
                  <c:v>42786</c:v>
                </c:pt>
                <c:pt idx="1893">
                  <c:v>42787</c:v>
                </c:pt>
                <c:pt idx="1894">
                  <c:v>42788</c:v>
                </c:pt>
                <c:pt idx="1895">
                  <c:v>42789</c:v>
                </c:pt>
                <c:pt idx="1896">
                  <c:v>42790</c:v>
                </c:pt>
                <c:pt idx="1897">
                  <c:v>42793</c:v>
                </c:pt>
                <c:pt idx="1898">
                  <c:v>42794</c:v>
                </c:pt>
                <c:pt idx="1899">
                  <c:v>42795</c:v>
                </c:pt>
                <c:pt idx="1900">
                  <c:v>42796</c:v>
                </c:pt>
                <c:pt idx="1901">
                  <c:v>42797</c:v>
                </c:pt>
                <c:pt idx="1902">
                  <c:v>42800</c:v>
                </c:pt>
                <c:pt idx="1903">
                  <c:v>42801</c:v>
                </c:pt>
                <c:pt idx="1904">
                  <c:v>42802</c:v>
                </c:pt>
                <c:pt idx="1905">
                  <c:v>42803</c:v>
                </c:pt>
                <c:pt idx="1906">
                  <c:v>42804</c:v>
                </c:pt>
                <c:pt idx="1907">
                  <c:v>42807</c:v>
                </c:pt>
                <c:pt idx="1908">
                  <c:v>42808</c:v>
                </c:pt>
                <c:pt idx="1909">
                  <c:v>42809</c:v>
                </c:pt>
                <c:pt idx="1910">
                  <c:v>42810</c:v>
                </c:pt>
                <c:pt idx="1911">
                  <c:v>42811</c:v>
                </c:pt>
                <c:pt idx="1912">
                  <c:v>42814</c:v>
                </c:pt>
                <c:pt idx="1913">
                  <c:v>42815</c:v>
                </c:pt>
                <c:pt idx="1914">
                  <c:v>42816</c:v>
                </c:pt>
                <c:pt idx="1915">
                  <c:v>42817</c:v>
                </c:pt>
                <c:pt idx="1916">
                  <c:v>42818</c:v>
                </c:pt>
                <c:pt idx="1917">
                  <c:v>42821</c:v>
                </c:pt>
                <c:pt idx="1918">
                  <c:v>42822</c:v>
                </c:pt>
                <c:pt idx="1919">
                  <c:v>42823</c:v>
                </c:pt>
                <c:pt idx="1920">
                  <c:v>42824</c:v>
                </c:pt>
                <c:pt idx="1921">
                  <c:v>42825</c:v>
                </c:pt>
                <c:pt idx="1922">
                  <c:v>42826</c:v>
                </c:pt>
                <c:pt idx="1923">
                  <c:v>42828</c:v>
                </c:pt>
                <c:pt idx="1924">
                  <c:v>42829</c:v>
                </c:pt>
                <c:pt idx="1925">
                  <c:v>42830</c:v>
                </c:pt>
                <c:pt idx="1926">
                  <c:v>42831</c:v>
                </c:pt>
                <c:pt idx="1927">
                  <c:v>42832</c:v>
                </c:pt>
                <c:pt idx="1928">
                  <c:v>42835</c:v>
                </c:pt>
                <c:pt idx="1929">
                  <c:v>42836</c:v>
                </c:pt>
                <c:pt idx="1930">
                  <c:v>42837</c:v>
                </c:pt>
                <c:pt idx="1931">
                  <c:v>42838</c:v>
                </c:pt>
                <c:pt idx="1932">
                  <c:v>42839</c:v>
                </c:pt>
                <c:pt idx="1933">
                  <c:v>42842</c:v>
                </c:pt>
                <c:pt idx="1934">
                  <c:v>42843</c:v>
                </c:pt>
                <c:pt idx="1935">
                  <c:v>42844</c:v>
                </c:pt>
                <c:pt idx="1936">
                  <c:v>42845</c:v>
                </c:pt>
                <c:pt idx="1937">
                  <c:v>42846</c:v>
                </c:pt>
                <c:pt idx="1938">
                  <c:v>42849</c:v>
                </c:pt>
                <c:pt idx="1939">
                  <c:v>42850</c:v>
                </c:pt>
                <c:pt idx="1940">
                  <c:v>42851</c:v>
                </c:pt>
                <c:pt idx="1941">
                  <c:v>42852</c:v>
                </c:pt>
                <c:pt idx="1942">
                  <c:v>42853</c:v>
                </c:pt>
                <c:pt idx="1943">
                  <c:v>42857</c:v>
                </c:pt>
                <c:pt idx="1944">
                  <c:v>42858</c:v>
                </c:pt>
                <c:pt idx="1945">
                  <c:v>42859</c:v>
                </c:pt>
                <c:pt idx="1946">
                  <c:v>42860</c:v>
                </c:pt>
                <c:pt idx="1947">
                  <c:v>42863</c:v>
                </c:pt>
                <c:pt idx="1948">
                  <c:v>42864</c:v>
                </c:pt>
                <c:pt idx="1949">
                  <c:v>42865</c:v>
                </c:pt>
                <c:pt idx="1950">
                  <c:v>42866</c:v>
                </c:pt>
                <c:pt idx="1951">
                  <c:v>42867</c:v>
                </c:pt>
                <c:pt idx="1952">
                  <c:v>42870</c:v>
                </c:pt>
                <c:pt idx="1953">
                  <c:v>42871</c:v>
                </c:pt>
                <c:pt idx="1954">
                  <c:v>42872</c:v>
                </c:pt>
                <c:pt idx="1955">
                  <c:v>42873</c:v>
                </c:pt>
                <c:pt idx="1956">
                  <c:v>42874</c:v>
                </c:pt>
                <c:pt idx="1957">
                  <c:v>42877</c:v>
                </c:pt>
                <c:pt idx="1958">
                  <c:v>42878</c:v>
                </c:pt>
                <c:pt idx="1959">
                  <c:v>42879</c:v>
                </c:pt>
                <c:pt idx="1960">
                  <c:v>42880</c:v>
                </c:pt>
                <c:pt idx="1961">
                  <c:v>42881</c:v>
                </c:pt>
                <c:pt idx="1962">
                  <c:v>42882</c:v>
                </c:pt>
                <c:pt idx="1963">
                  <c:v>42885</c:v>
                </c:pt>
                <c:pt idx="1964">
                  <c:v>42886</c:v>
                </c:pt>
                <c:pt idx="1965">
                  <c:v>42887</c:v>
                </c:pt>
                <c:pt idx="1966">
                  <c:v>42888</c:v>
                </c:pt>
                <c:pt idx="1967">
                  <c:v>42891</c:v>
                </c:pt>
                <c:pt idx="1968">
                  <c:v>42892</c:v>
                </c:pt>
                <c:pt idx="1969">
                  <c:v>42893</c:v>
                </c:pt>
                <c:pt idx="1970">
                  <c:v>42894</c:v>
                </c:pt>
                <c:pt idx="1971">
                  <c:v>42895</c:v>
                </c:pt>
                <c:pt idx="1972">
                  <c:v>42898</c:v>
                </c:pt>
                <c:pt idx="1973">
                  <c:v>42899</c:v>
                </c:pt>
                <c:pt idx="1974">
                  <c:v>42900</c:v>
                </c:pt>
                <c:pt idx="1975">
                  <c:v>42901</c:v>
                </c:pt>
                <c:pt idx="1976">
                  <c:v>42902</c:v>
                </c:pt>
                <c:pt idx="1977">
                  <c:v>42905</c:v>
                </c:pt>
                <c:pt idx="1978">
                  <c:v>42906</c:v>
                </c:pt>
                <c:pt idx="1979">
                  <c:v>42907</c:v>
                </c:pt>
                <c:pt idx="1980">
                  <c:v>42908</c:v>
                </c:pt>
                <c:pt idx="1981">
                  <c:v>42909</c:v>
                </c:pt>
                <c:pt idx="1982">
                  <c:v>42912</c:v>
                </c:pt>
                <c:pt idx="1983">
                  <c:v>42913</c:v>
                </c:pt>
                <c:pt idx="1984">
                  <c:v>42914</c:v>
                </c:pt>
                <c:pt idx="1985">
                  <c:v>42915</c:v>
                </c:pt>
                <c:pt idx="1986">
                  <c:v>42916</c:v>
                </c:pt>
                <c:pt idx="1987">
                  <c:v>42919</c:v>
                </c:pt>
                <c:pt idx="1988">
                  <c:v>42920</c:v>
                </c:pt>
                <c:pt idx="1989">
                  <c:v>42921</c:v>
                </c:pt>
                <c:pt idx="1990">
                  <c:v>42922</c:v>
                </c:pt>
                <c:pt idx="1991">
                  <c:v>42923</c:v>
                </c:pt>
                <c:pt idx="1992">
                  <c:v>42926</c:v>
                </c:pt>
                <c:pt idx="1993">
                  <c:v>42927</c:v>
                </c:pt>
                <c:pt idx="1994">
                  <c:v>42928</c:v>
                </c:pt>
                <c:pt idx="1995">
                  <c:v>42929</c:v>
                </c:pt>
                <c:pt idx="1996">
                  <c:v>42930</c:v>
                </c:pt>
                <c:pt idx="1997">
                  <c:v>42933</c:v>
                </c:pt>
                <c:pt idx="1998">
                  <c:v>42934</c:v>
                </c:pt>
                <c:pt idx="1999">
                  <c:v>42935</c:v>
                </c:pt>
                <c:pt idx="2000">
                  <c:v>42936</c:v>
                </c:pt>
                <c:pt idx="2001">
                  <c:v>42937</c:v>
                </c:pt>
                <c:pt idx="2002">
                  <c:v>42940</c:v>
                </c:pt>
                <c:pt idx="2003">
                  <c:v>42941</c:v>
                </c:pt>
                <c:pt idx="2004">
                  <c:v>42942</c:v>
                </c:pt>
                <c:pt idx="2005">
                  <c:v>42943</c:v>
                </c:pt>
                <c:pt idx="2006">
                  <c:v>42944</c:v>
                </c:pt>
                <c:pt idx="2007">
                  <c:v>42947</c:v>
                </c:pt>
                <c:pt idx="2008">
                  <c:v>42948</c:v>
                </c:pt>
                <c:pt idx="2009">
                  <c:v>42949</c:v>
                </c:pt>
                <c:pt idx="2010">
                  <c:v>42950</c:v>
                </c:pt>
                <c:pt idx="2011">
                  <c:v>42951</c:v>
                </c:pt>
                <c:pt idx="2012">
                  <c:v>42954</c:v>
                </c:pt>
                <c:pt idx="2013">
                  <c:v>42955</c:v>
                </c:pt>
                <c:pt idx="2014">
                  <c:v>42956</c:v>
                </c:pt>
                <c:pt idx="2015">
                  <c:v>42957</c:v>
                </c:pt>
                <c:pt idx="2016">
                  <c:v>42958</c:v>
                </c:pt>
                <c:pt idx="2017">
                  <c:v>42961</c:v>
                </c:pt>
                <c:pt idx="2018">
                  <c:v>42962</c:v>
                </c:pt>
                <c:pt idx="2019">
                  <c:v>42963</c:v>
                </c:pt>
                <c:pt idx="2020">
                  <c:v>42964</c:v>
                </c:pt>
                <c:pt idx="2021">
                  <c:v>42965</c:v>
                </c:pt>
                <c:pt idx="2022">
                  <c:v>42968</c:v>
                </c:pt>
                <c:pt idx="2023">
                  <c:v>42969</c:v>
                </c:pt>
                <c:pt idx="2024">
                  <c:v>42970</c:v>
                </c:pt>
                <c:pt idx="2025">
                  <c:v>42971</c:v>
                </c:pt>
                <c:pt idx="2026">
                  <c:v>42972</c:v>
                </c:pt>
                <c:pt idx="2027">
                  <c:v>42975</c:v>
                </c:pt>
                <c:pt idx="2028">
                  <c:v>42976</c:v>
                </c:pt>
                <c:pt idx="2029">
                  <c:v>42977</c:v>
                </c:pt>
                <c:pt idx="2030">
                  <c:v>42978</c:v>
                </c:pt>
                <c:pt idx="2031">
                  <c:v>42979</c:v>
                </c:pt>
                <c:pt idx="2032">
                  <c:v>42982</c:v>
                </c:pt>
                <c:pt idx="2033">
                  <c:v>42983</c:v>
                </c:pt>
                <c:pt idx="2034">
                  <c:v>42984</c:v>
                </c:pt>
                <c:pt idx="2035">
                  <c:v>42985</c:v>
                </c:pt>
                <c:pt idx="2036">
                  <c:v>42986</c:v>
                </c:pt>
                <c:pt idx="2037">
                  <c:v>42989</c:v>
                </c:pt>
                <c:pt idx="2038">
                  <c:v>42990</c:v>
                </c:pt>
                <c:pt idx="2039">
                  <c:v>42991</c:v>
                </c:pt>
                <c:pt idx="2040">
                  <c:v>42992</c:v>
                </c:pt>
                <c:pt idx="2041">
                  <c:v>42993</c:v>
                </c:pt>
                <c:pt idx="2042">
                  <c:v>42996</c:v>
                </c:pt>
                <c:pt idx="2043">
                  <c:v>42997</c:v>
                </c:pt>
                <c:pt idx="2044">
                  <c:v>42998</c:v>
                </c:pt>
                <c:pt idx="2045">
                  <c:v>42999</c:v>
                </c:pt>
                <c:pt idx="2046">
                  <c:v>43000</c:v>
                </c:pt>
                <c:pt idx="2047">
                  <c:v>43003</c:v>
                </c:pt>
                <c:pt idx="2048">
                  <c:v>43004</c:v>
                </c:pt>
                <c:pt idx="2049">
                  <c:v>43005</c:v>
                </c:pt>
                <c:pt idx="2050">
                  <c:v>43006</c:v>
                </c:pt>
                <c:pt idx="2051">
                  <c:v>43007</c:v>
                </c:pt>
                <c:pt idx="2052">
                  <c:v>43008</c:v>
                </c:pt>
                <c:pt idx="2053">
                  <c:v>43010</c:v>
                </c:pt>
                <c:pt idx="2054">
                  <c:v>43011</c:v>
                </c:pt>
                <c:pt idx="2055">
                  <c:v>43012</c:v>
                </c:pt>
                <c:pt idx="2056">
                  <c:v>43013</c:v>
                </c:pt>
                <c:pt idx="2057">
                  <c:v>43014</c:v>
                </c:pt>
                <c:pt idx="2058">
                  <c:v>43017</c:v>
                </c:pt>
                <c:pt idx="2059">
                  <c:v>43018</c:v>
                </c:pt>
                <c:pt idx="2060">
                  <c:v>43019</c:v>
                </c:pt>
                <c:pt idx="2061">
                  <c:v>43020</c:v>
                </c:pt>
                <c:pt idx="2062">
                  <c:v>43021</c:v>
                </c:pt>
                <c:pt idx="2063">
                  <c:v>43024</c:v>
                </c:pt>
                <c:pt idx="2064">
                  <c:v>43025</c:v>
                </c:pt>
                <c:pt idx="2065">
                  <c:v>43026</c:v>
                </c:pt>
                <c:pt idx="2066">
                  <c:v>43027</c:v>
                </c:pt>
              </c:numCache>
            </c:numRef>
          </c:cat>
          <c:val>
            <c:numRef>
              <c:f>Sheet1!$D$25:$D$2091</c:f>
              <c:numCache>
                <c:formatCode>###,###,###,###,##0.00_ </c:formatCode>
                <c:ptCount val="2067"/>
                <c:pt idx="0">
                  <c:v>77.67</c:v>
                </c:pt>
                <c:pt idx="1">
                  <c:v>78.84</c:v>
                </c:pt>
                <c:pt idx="2">
                  <c:v>79.34</c:v>
                </c:pt>
                <c:pt idx="3">
                  <c:v>80.16</c:v>
                </c:pt>
                <c:pt idx="4">
                  <c:v>80.42</c:v>
                </c:pt>
                <c:pt idx="5">
                  <c:v>80.2</c:v>
                </c:pt>
                <c:pt idx="6">
                  <c:v>80</c:v>
                </c:pt>
                <c:pt idx="7">
                  <c:v>79.42</c:v>
                </c:pt>
                <c:pt idx="8">
                  <c:v>77.19</c:v>
                </c:pt>
                <c:pt idx="9">
                  <c:v>77.84</c:v>
                </c:pt>
                <c:pt idx="10">
                  <c:v>76.89</c:v>
                </c:pt>
                <c:pt idx="11">
                  <c:v>75.959999999999994</c:v>
                </c:pt>
                <c:pt idx="12">
                  <c:v>75.23</c:v>
                </c:pt>
                <c:pt idx="13">
                  <c:v>75.05</c:v>
                </c:pt>
                <c:pt idx="14">
                  <c:v>74.25</c:v>
                </c:pt>
                <c:pt idx="15">
                  <c:v>72.91</c:v>
                </c:pt>
                <c:pt idx="16">
                  <c:v>72.63</c:v>
                </c:pt>
                <c:pt idx="17">
                  <c:v>72.47</c:v>
                </c:pt>
                <c:pt idx="18">
                  <c:v>72.61</c:v>
                </c:pt>
                <c:pt idx="19">
                  <c:v>70.88</c:v>
                </c:pt>
                <c:pt idx="20">
                  <c:v>71.52</c:v>
                </c:pt>
                <c:pt idx="21">
                  <c:v>71.55</c:v>
                </c:pt>
                <c:pt idx="22">
                  <c:v>73.900000000000006</c:v>
                </c:pt>
                <c:pt idx="23">
                  <c:v>75.78</c:v>
                </c:pt>
                <c:pt idx="24">
                  <c:v>72.42</c:v>
                </c:pt>
                <c:pt idx="25">
                  <c:v>70.489999999999995</c:v>
                </c:pt>
                <c:pt idx="26">
                  <c:v>69.56</c:v>
                </c:pt>
                <c:pt idx="27">
                  <c:v>69.91</c:v>
                </c:pt>
                <c:pt idx="28">
                  <c:v>70.69</c:v>
                </c:pt>
                <c:pt idx="29">
                  <c:v>72.2</c:v>
                </c:pt>
                <c:pt idx="30">
                  <c:v>71.06</c:v>
                </c:pt>
                <c:pt idx="31">
                  <c:v>71.739999999999995</c:v>
                </c:pt>
                <c:pt idx="32">
                  <c:v>74.56</c:v>
                </c:pt>
                <c:pt idx="33">
                  <c:v>74.75</c:v>
                </c:pt>
                <c:pt idx="34">
                  <c:v>76.5</c:v>
                </c:pt>
                <c:pt idx="35">
                  <c:v>76.59</c:v>
                </c:pt>
                <c:pt idx="38">
                  <c:v>77.14</c:v>
                </c:pt>
                <c:pt idx="39">
                  <c:v>76.44</c:v>
                </c:pt>
                <c:pt idx="40">
                  <c:v>77.06</c:v>
                </c:pt>
                <c:pt idx="41">
                  <c:v>74.08</c:v>
                </c:pt>
                <c:pt idx="42">
                  <c:v>76.22</c:v>
                </c:pt>
                <c:pt idx="43">
                  <c:v>76.88</c:v>
                </c:pt>
                <c:pt idx="44">
                  <c:v>77.33</c:v>
                </c:pt>
                <c:pt idx="45">
                  <c:v>78.709999999999994</c:v>
                </c:pt>
                <c:pt idx="46">
                  <c:v>77.91</c:v>
                </c:pt>
                <c:pt idx="47">
                  <c:v>79.27</c:v>
                </c:pt>
                <c:pt idx="48">
                  <c:v>79.14</c:v>
                </c:pt>
                <c:pt idx="49">
                  <c:v>78.88</c:v>
                </c:pt>
                <c:pt idx="50">
                  <c:v>80</c:v>
                </c:pt>
                <c:pt idx="51">
                  <c:v>79.290000000000006</c:v>
                </c:pt>
                <c:pt idx="52">
                  <c:v>79.28</c:v>
                </c:pt>
                <c:pt idx="53">
                  <c:v>77.14</c:v>
                </c:pt>
                <c:pt idx="54">
                  <c:v>79.680000000000007</c:v>
                </c:pt>
                <c:pt idx="55">
                  <c:v>80.489999999999995</c:v>
                </c:pt>
                <c:pt idx="56">
                  <c:v>80.13</c:v>
                </c:pt>
                <c:pt idx="57">
                  <c:v>77.89</c:v>
                </c:pt>
                <c:pt idx="58">
                  <c:v>78.28</c:v>
                </c:pt>
                <c:pt idx="59">
                  <c:v>79.349999999999994</c:v>
                </c:pt>
                <c:pt idx="60">
                  <c:v>78.12</c:v>
                </c:pt>
                <c:pt idx="61">
                  <c:v>79.03</c:v>
                </c:pt>
                <c:pt idx="62">
                  <c:v>77.64</c:v>
                </c:pt>
                <c:pt idx="63">
                  <c:v>80.13</c:v>
                </c:pt>
                <c:pt idx="64">
                  <c:v>79.64</c:v>
                </c:pt>
                <c:pt idx="65">
                  <c:v>80.3</c:v>
                </c:pt>
                <c:pt idx="66">
                  <c:v>82.72</c:v>
                </c:pt>
                <c:pt idx="68">
                  <c:v>85.84</c:v>
                </c:pt>
                <c:pt idx="69">
                  <c:v>84.91</c:v>
                </c:pt>
                <c:pt idx="70">
                  <c:v>83.47</c:v>
                </c:pt>
                <c:pt idx="71">
                  <c:v>83.47</c:v>
                </c:pt>
                <c:pt idx="72">
                  <c:v>84.61</c:v>
                </c:pt>
                <c:pt idx="73">
                  <c:v>83.33</c:v>
                </c:pt>
                <c:pt idx="74">
                  <c:v>85.65</c:v>
                </c:pt>
                <c:pt idx="75">
                  <c:v>86.02</c:v>
                </c:pt>
                <c:pt idx="76">
                  <c:v>84.96</c:v>
                </c:pt>
                <c:pt idx="77">
                  <c:v>83.19</c:v>
                </c:pt>
                <c:pt idx="78">
                  <c:v>84.73</c:v>
                </c:pt>
                <c:pt idx="79">
                  <c:v>84.47</c:v>
                </c:pt>
                <c:pt idx="80">
                  <c:v>84.64</c:v>
                </c:pt>
                <c:pt idx="81">
                  <c:v>86.48</c:v>
                </c:pt>
                <c:pt idx="82">
                  <c:v>86.78</c:v>
                </c:pt>
                <c:pt idx="83">
                  <c:v>85.92</c:v>
                </c:pt>
                <c:pt idx="84">
                  <c:v>84.53</c:v>
                </c:pt>
                <c:pt idx="85">
                  <c:v>86.39</c:v>
                </c:pt>
                <c:pt idx="86">
                  <c:v>85.58</c:v>
                </c:pt>
                <c:pt idx="87">
                  <c:v>84.83</c:v>
                </c:pt>
                <c:pt idx="88">
                  <c:v>82.12</c:v>
                </c:pt>
                <c:pt idx="89">
                  <c:v>80</c:v>
                </c:pt>
                <c:pt idx="90">
                  <c:v>76.7</c:v>
                </c:pt>
                <c:pt idx="91">
                  <c:v>78.25</c:v>
                </c:pt>
                <c:pt idx="92">
                  <c:v>79.22</c:v>
                </c:pt>
                <c:pt idx="93">
                  <c:v>78.8</c:v>
                </c:pt>
                <c:pt idx="94">
                  <c:v>79.42</c:v>
                </c:pt>
                <c:pt idx="95">
                  <c:v>76.260000000000005</c:v>
                </c:pt>
                <c:pt idx="96">
                  <c:v>73.45</c:v>
                </c:pt>
                <c:pt idx="97">
                  <c:v>73.95</c:v>
                </c:pt>
                <c:pt idx="98">
                  <c:v>71.66</c:v>
                </c:pt>
                <c:pt idx="99">
                  <c:v>69.47</c:v>
                </c:pt>
                <c:pt idx="100">
                  <c:v>70.510000000000005</c:v>
                </c:pt>
                <c:pt idx="101">
                  <c:v>69.42</c:v>
                </c:pt>
                <c:pt idx="102">
                  <c:v>69.42</c:v>
                </c:pt>
                <c:pt idx="103">
                  <c:v>70.02</c:v>
                </c:pt>
                <c:pt idx="104">
                  <c:v>73.16</c:v>
                </c:pt>
                <c:pt idx="105">
                  <c:v>73.290000000000006</c:v>
                </c:pt>
                <c:pt idx="106">
                  <c:v>73.34</c:v>
                </c:pt>
                <c:pt idx="107">
                  <c:v>73.11</c:v>
                </c:pt>
                <c:pt idx="108">
                  <c:v>73.39</c:v>
                </c:pt>
                <c:pt idx="109">
                  <c:v>73.75</c:v>
                </c:pt>
                <c:pt idx="110">
                  <c:v>71.849999999999994</c:v>
                </c:pt>
                <c:pt idx="111">
                  <c:v>70.88</c:v>
                </c:pt>
                <c:pt idx="112">
                  <c:v>71.14</c:v>
                </c:pt>
                <c:pt idx="113">
                  <c:v>73.739999999999995</c:v>
                </c:pt>
                <c:pt idx="114">
                  <c:v>74.2</c:v>
                </c:pt>
                <c:pt idx="115">
                  <c:v>73.14</c:v>
                </c:pt>
                <c:pt idx="118">
                  <c:v>75.22</c:v>
                </c:pt>
                <c:pt idx="119">
                  <c:v>75.14</c:v>
                </c:pt>
                <c:pt idx="120">
                  <c:v>75.760000000000005</c:v>
                </c:pt>
                <c:pt idx="121">
                  <c:v>77.62</c:v>
                </c:pt>
                <c:pt idx="122">
                  <c:v>77.22</c:v>
                </c:pt>
                <c:pt idx="123">
                  <c:v>78.569999999999993</c:v>
                </c:pt>
                <c:pt idx="124">
                  <c:v>78.05</c:v>
                </c:pt>
                <c:pt idx="125">
                  <c:v>75.89</c:v>
                </c:pt>
                <c:pt idx="126">
                  <c:v>75.28</c:v>
                </c:pt>
                <c:pt idx="127">
                  <c:v>76.28</c:v>
                </c:pt>
                <c:pt idx="128">
                  <c:v>77.36</c:v>
                </c:pt>
                <c:pt idx="129">
                  <c:v>74.66</c:v>
                </c:pt>
                <c:pt idx="130">
                  <c:v>74.97</c:v>
                </c:pt>
                <c:pt idx="131">
                  <c:v>72.08</c:v>
                </c:pt>
                <c:pt idx="132">
                  <c:v>72.2</c:v>
                </c:pt>
                <c:pt idx="133">
                  <c:v>71.239999999999995</c:v>
                </c:pt>
                <c:pt idx="134">
                  <c:v>72.930000000000007</c:v>
                </c:pt>
                <c:pt idx="135">
                  <c:v>72.98</c:v>
                </c:pt>
                <c:pt idx="136">
                  <c:v>74.36</c:v>
                </c:pt>
                <c:pt idx="137">
                  <c:v>75.36</c:v>
                </c:pt>
                <c:pt idx="138">
                  <c:v>74.23</c:v>
                </c:pt>
                <c:pt idx="139">
                  <c:v>76.56</c:v>
                </c:pt>
                <c:pt idx="140">
                  <c:v>77</c:v>
                </c:pt>
                <c:pt idx="141">
                  <c:v>75.86</c:v>
                </c:pt>
                <c:pt idx="142">
                  <c:v>75.650000000000006</c:v>
                </c:pt>
                <c:pt idx="143">
                  <c:v>76.510000000000005</c:v>
                </c:pt>
                <c:pt idx="144">
                  <c:v>76.430000000000007</c:v>
                </c:pt>
                <c:pt idx="145">
                  <c:v>75.849999999999994</c:v>
                </c:pt>
                <c:pt idx="146">
                  <c:v>77.67</c:v>
                </c:pt>
                <c:pt idx="147">
                  <c:v>77.31</c:v>
                </c:pt>
                <c:pt idx="148">
                  <c:v>78.25</c:v>
                </c:pt>
                <c:pt idx="149">
                  <c:v>76.86</c:v>
                </c:pt>
                <c:pt idx="150">
                  <c:v>76.959999999999994</c:v>
                </c:pt>
                <c:pt idx="151">
                  <c:v>79.069999999999993</c:v>
                </c:pt>
                <c:pt idx="152">
                  <c:v>78.67</c:v>
                </c:pt>
                <c:pt idx="153">
                  <c:v>82.44</c:v>
                </c:pt>
                <c:pt idx="154">
                  <c:v>83.84</c:v>
                </c:pt>
                <c:pt idx="155">
                  <c:v>83.68</c:v>
                </c:pt>
                <c:pt idx="156">
                  <c:v>82.36</c:v>
                </c:pt>
                <c:pt idx="157">
                  <c:v>81.38</c:v>
                </c:pt>
                <c:pt idx="158">
                  <c:v>81.33</c:v>
                </c:pt>
                <c:pt idx="159">
                  <c:v>79.599999999999994</c:v>
                </c:pt>
                <c:pt idx="160">
                  <c:v>77.52</c:v>
                </c:pt>
                <c:pt idx="161">
                  <c:v>76.56</c:v>
                </c:pt>
                <c:pt idx="162">
                  <c:v>75.040000000000006</c:v>
                </c:pt>
                <c:pt idx="163">
                  <c:v>74.64</c:v>
                </c:pt>
                <c:pt idx="164">
                  <c:v>76.709999999999994</c:v>
                </c:pt>
                <c:pt idx="165">
                  <c:v>75.25</c:v>
                </c:pt>
                <c:pt idx="166">
                  <c:v>74.84</c:v>
                </c:pt>
                <c:pt idx="167">
                  <c:v>73.53</c:v>
                </c:pt>
                <c:pt idx="168">
                  <c:v>72.69</c:v>
                </c:pt>
                <c:pt idx="169">
                  <c:v>71.28</c:v>
                </c:pt>
                <c:pt idx="170">
                  <c:v>71.94</c:v>
                </c:pt>
                <c:pt idx="171">
                  <c:v>74.489999999999995</c:v>
                </c:pt>
                <c:pt idx="172">
                  <c:v>75.34</c:v>
                </c:pt>
                <c:pt idx="174">
                  <c:v>75.64</c:v>
                </c:pt>
                <c:pt idx="175">
                  <c:v>75.680000000000007</c:v>
                </c:pt>
                <c:pt idx="176">
                  <c:v>75</c:v>
                </c:pt>
                <c:pt idx="177">
                  <c:v>75.06</c:v>
                </c:pt>
                <c:pt idx="178">
                  <c:v>76.23</c:v>
                </c:pt>
                <c:pt idx="179">
                  <c:v>75.78</c:v>
                </c:pt>
                <c:pt idx="180">
                  <c:v>77.42</c:v>
                </c:pt>
                <c:pt idx="181">
                  <c:v>77.819999999999993</c:v>
                </c:pt>
                <c:pt idx="182">
                  <c:v>77.52</c:v>
                </c:pt>
                <c:pt idx="183">
                  <c:v>78.48</c:v>
                </c:pt>
                <c:pt idx="184">
                  <c:v>79.08</c:v>
                </c:pt>
                <c:pt idx="185">
                  <c:v>78.67</c:v>
                </c:pt>
                <c:pt idx="186">
                  <c:v>79</c:v>
                </c:pt>
                <c:pt idx="187">
                  <c:v>77.33</c:v>
                </c:pt>
                <c:pt idx="189">
                  <c:v>79.48</c:v>
                </c:pt>
                <c:pt idx="190">
                  <c:v>78.47</c:v>
                </c:pt>
                <c:pt idx="191">
                  <c:v>77.290000000000006</c:v>
                </c:pt>
                <c:pt idx="192">
                  <c:v>77.56</c:v>
                </c:pt>
                <c:pt idx="193">
                  <c:v>78.69</c:v>
                </c:pt>
                <c:pt idx="196">
                  <c:v>77.78</c:v>
                </c:pt>
                <c:pt idx="197">
                  <c:v>79.16</c:v>
                </c:pt>
                <c:pt idx="198">
                  <c:v>79.03</c:v>
                </c:pt>
                <c:pt idx="199">
                  <c:v>80.959999999999994</c:v>
                </c:pt>
                <c:pt idx="200">
                  <c:v>82.83</c:v>
                </c:pt>
                <c:pt idx="201">
                  <c:v>83.69</c:v>
                </c:pt>
                <c:pt idx="202">
                  <c:v>83.62</c:v>
                </c:pt>
                <c:pt idx="203">
                  <c:v>85.19</c:v>
                </c:pt>
                <c:pt idx="204">
                  <c:v>83.67</c:v>
                </c:pt>
                <c:pt idx="205">
                  <c:v>83.94</c:v>
                </c:pt>
                <c:pt idx="207">
                  <c:v>83.43</c:v>
                </c:pt>
                <c:pt idx="208">
                  <c:v>82.83</c:v>
                </c:pt>
                <c:pt idx="209">
                  <c:v>84.08</c:v>
                </c:pt>
                <c:pt idx="210">
                  <c:v>83.56</c:v>
                </c:pt>
                <c:pt idx="211">
                  <c:v>81.94</c:v>
                </c:pt>
                <c:pt idx="212">
                  <c:v>82.24</c:v>
                </c:pt>
                <c:pt idx="213">
                  <c:v>81.11</c:v>
                </c:pt>
                <c:pt idx="214">
                  <c:v>81.53</c:v>
                </c:pt>
                <c:pt idx="215">
                  <c:v>81.239999999999995</c:v>
                </c:pt>
                <c:pt idx="216">
                  <c:v>80.72</c:v>
                </c:pt>
                <c:pt idx="217">
                  <c:v>82.38</c:v>
                </c:pt>
                <c:pt idx="218">
                  <c:v>82.67</c:v>
                </c:pt>
                <c:pt idx="219">
                  <c:v>81.260000000000005</c:v>
                </c:pt>
                <c:pt idx="220">
                  <c:v>83.06</c:v>
                </c:pt>
                <c:pt idx="221">
                  <c:v>82.68</c:v>
                </c:pt>
                <c:pt idx="222">
                  <c:v>84.2</c:v>
                </c:pt>
                <c:pt idx="223">
                  <c:v>84.84</c:v>
                </c:pt>
                <c:pt idx="224">
                  <c:v>85.28</c:v>
                </c:pt>
                <c:pt idx="225">
                  <c:v>87.14</c:v>
                </c:pt>
                <c:pt idx="226">
                  <c:v>86.98</c:v>
                </c:pt>
                <c:pt idx="227">
                  <c:v>87.03</c:v>
                </c:pt>
                <c:pt idx="228">
                  <c:v>87.88</c:v>
                </c:pt>
                <c:pt idx="229">
                  <c:v>87.89</c:v>
                </c:pt>
                <c:pt idx="230">
                  <c:v>88.06</c:v>
                </c:pt>
                <c:pt idx="231">
                  <c:v>86</c:v>
                </c:pt>
                <c:pt idx="232">
                  <c:v>85.47</c:v>
                </c:pt>
                <c:pt idx="233">
                  <c:v>83.98</c:v>
                </c:pt>
                <c:pt idx="234">
                  <c:v>83.63</c:v>
                </c:pt>
                <c:pt idx="235">
                  <c:v>83.89</c:v>
                </c:pt>
                <c:pt idx="236">
                  <c:v>83.26</c:v>
                </c:pt>
                <c:pt idx="237">
                  <c:v>82.54</c:v>
                </c:pt>
                <c:pt idx="238">
                  <c:v>82.23</c:v>
                </c:pt>
                <c:pt idx="239">
                  <c:v>84.44</c:v>
                </c:pt>
                <c:pt idx="240">
                  <c:v>85.6</c:v>
                </c:pt>
                <c:pt idx="241">
                  <c:v>84.65</c:v>
                </c:pt>
                <c:pt idx="242">
                  <c:v>86.07</c:v>
                </c:pt>
                <c:pt idx="243">
                  <c:v>86.12</c:v>
                </c:pt>
                <c:pt idx="244">
                  <c:v>87.3</c:v>
                </c:pt>
                <c:pt idx="245">
                  <c:v>89.49</c:v>
                </c:pt>
                <c:pt idx="246">
                  <c:v>90.85</c:v>
                </c:pt>
                <c:pt idx="247">
                  <c:v>91.12</c:v>
                </c:pt>
                <c:pt idx="248">
                  <c:v>90.88</c:v>
                </c:pt>
                <c:pt idx="249">
                  <c:v>89.99</c:v>
                </c:pt>
                <c:pt idx="250">
                  <c:v>90.03</c:v>
                </c:pt>
                <c:pt idx="251">
                  <c:v>89.61</c:v>
                </c:pt>
                <c:pt idx="252">
                  <c:v>90.52</c:v>
                </c:pt>
                <c:pt idx="253">
                  <c:v>90.82</c:v>
                </c:pt>
                <c:pt idx="254">
                  <c:v>91.53</c:v>
                </c:pt>
                <c:pt idx="255">
                  <c:v>91.41</c:v>
                </c:pt>
                <c:pt idx="256">
                  <c:v>91.16</c:v>
                </c:pt>
                <c:pt idx="257">
                  <c:v>91.21</c:v>
                </c:pt>
                <c:pt idx="258">
                  <c:v>93.1</c:v>
                </c:pt>
                <c:pt idx="259">
                  <c:v>93.46</c:v>
                </c:pt>
                <c:pt idx="260">
                  <c:v>93.62</c:v>
                </c:pt>
                <c:pt idx="261">
                  <c:v>93.29</c:v>
                </c:pt>
                <c:pt idx="264">
                  <c:v>94</c:v>
                </c:pt>
                <c:pt idx="265">
                  <c:v>92.59</c:v>
                </c:pt>
                <c:pt idx="266">
                  <c:v>92.55</c:v>
                </c:pt>
                <c:pt idx="267">
                  <c:v>93.7</c:v>
                </c:pt>
                <c:pt idx="268">
                  <c:v>95.15</c:v>
                </c:pt>
                <c:pt idx="269">
                  <c:v>95.05</c:v>
                </c:pt>
                <c:pt idx="270">
                  <c:v>94.03</c:v>
                </c:pt>
                <c:pt idx="271">
                  <c:v>95.04</c:v>
                </c:pt>
                <c:pt idx="272">
                  <c:v>96.88</c:v>
                </c:pt>
                <c:pt idx="273">
                  <c:v>97.81</c:v>
                </c:pt>
                <c:pt idx="274">
                  <c:v>97.77</c:v>
                </c:pt>
                <c:pt idx="275">
                  <c:v>98.28</c:v>
                </c:pt>
                <c:pt idx="276">
                  <c:v>97.61</c:v>
                </c:pt>
                <c:pt idx="277">
                  <c:v>97.8</c:v>
                </c:pt>
                <c:pt idx="278">
                  <c:v>98.21</c:v>
                </c:pt>
                <c:pt idx="279">
                  <c:v>96.03</c:v>
                </c:pt>
                <c:pt idx="280">
                  <c:v>96.7</c:v>
                </c:pt>
                <c:pt idx="281">
                  <c:v>96.84</c:v>
                </c:pt>
                <c:pt idx="282">
                  <c:v>94.59</c:v>
                </c:pt>
                <c:pt idx="283">
                  <c:v>96.08</c:v>
                </c:pt>
                <c:pt idx="284">
                  <c:v>96.68</c:v>
                </c:pt>
                <c:pt idx="285">
                  <c:v>97.44</c:v>
                </c:pt>
                <c:pt idx="287">
                  <c:v>99.16</c:v>
                </c:pt>
                <c:pt idx="288">
                  <c:v>100.45</c:v>
                </c:pt>
                <c:pt idx="289">
                  <c:v>101.29</c:v>
                </c:pt>
                <c:pt idx="290">
                  <c:v>101.53</c:v>
                </c:pt>
                <c:pt idx="291">
                  <c:v>99.31</c:v>
                </c:pt>
                <c:pt idx="292">
                  <c:v>99.3</c:v>
                </c:pt>
                <c:pt idx="293">
                  <c:v>99.06</c:v>
                </c:pt>
                <c:pt idx="294">
                  <c:v>100.26</c:v>
                </c:pt>
                <c:pt idx="295">
                  <c:v>100.92</c:v>
                </c:pt>
                <c:pt idx="296">
                  <c:v>100.12</c:v>
                </c:pt>
                <c:pt idx="298">
                  <c:v>103.12</c:v>
                </c:pt>
                <c:pt idx="299">
                  <c:v>102.55</c:v>
                </c:pt>
                <c:pt idx="300">
                  <c:v>102.73</c:v>
                </c:pt>
                <c:pt idx="301">
                  <c:v>103.54</c:v>
                </c:pt>
                <c:pt idx="302">
                  <c:v>102.1</c:v>
                </c:pt>
                <c:pt idx="303">
                  <c:v>104.2</c:v>
                </c:pt>
                <c:pt idx="304">
                  <c:v>106.82</c:v>
                </c:pt>
                <c:pt idx="305">
                  <c:v>110.23</c:v>
                </c:pt>
                <c:pt idx="306">
                  <c:v>113.34</c:v>
                </c:pt>
                <c:pt idx="307">
                  <c:v>111.81</c:v>
                </c:pt>
                <c:pt idx="308">
                  <c:v>112.56</c:v>
                </c:pt>
                <c:pt idx="309">
                  <c:v>113.22</c:v>
                </c:pt>
                <c:pt idx="310">
                  <c:v>116.45</c:v>
                </c:pt>
                <c:pt idx="311">
                  <c:v>114.5</c:v>
                </c:pt>
                <c:pt idx="312">
                  <c:v>115.45</c:v>
                </c:pt>
                <c:pt idx="313">
                  <c:v>115.96</c:v>
                </c:pt>
                <c:pt idx="314">
                  <c:v>112.81</c:v>
                </c:pt>
                <c:pt idx="315">
                  <c:v>115.26</c:v>
                </c:pt>
                <c:pt idx="316">
                  <c:v>113.96</c:v>
                </c:pt>
                <c:pt idx="317">
                  <c:v>113.96</c:v>
                </c:pt>
                <c:pt idx="318">
                  <c:v>113.08</c:v>
                </c:pt>
                <c:pt idx="319">
                  <c:v>111.13</c:v>
                </c:pt>
                <c:pt idx="320">
                  <c:v>110.91</c:v>
                </c:pt>
                <c:pt idx="321">
                  <c:v>114.12</c:v>
                </c:pt>
                <c:pt idx="322">
                  <c:v>114.06</c:v>
                </c:pt>
                <c:pt idx="323">
                  <c:v>115.1</c:v>
                </c:pt>
                <c:pt idx="324">
                  <c:v>115.43</c:v>
                </c:pt>
                <c:pt idx="325">
                  <c:v>115.6</c:v>
                </c:pt>
                <c:pt idx="326">
                  <c:v>115.36</c:v>
                </c:pt>
                <c:pt idx="327">
                  <c:v>115.63</c:v>
                </c:pt>
                <c:pt idx="328">
                  <c:v>116.09</c:v>
                </c:pt>
                <c:pt idx="329">
                  <c:v>115.65</c:v>
                </c:pt>
                <c:pt idx="330">
                  <c:v>115.2</c:v>
                </c:pt>
                <c:pt idx="331">
                  <c:v>116.95</c:v>
                </c:pt>
                <c:pt idx="332">
                  <c:v>118.62</c:v>
                </c:pt>
                <c:pt idx="334">
                  <c:v>120.65</c:v>
                </c:pt>
                <c:pt idx="335">
                  <c:v>123.44</c:v>
                </c:pt>
                <c:pt idx="336">
                  <c:v>123.46</c:v>
                </c:pt>
                <c:pt idx="337">
                  <c:v>122.97</c:v>
                </c:pt>
                <c:pt idx="338">
                  <c:v>126.42</c:v>
                </c:pt>
                <c:pt idx="339">
                  <c:v>126.64</c:v>
                </c:pt>
                <c:pt idx="340">
                  <c:v>121.4</c:v>
                </c:pt>
                <c:pt idx="341">
                  <c:v>123.07</c:v>
                </c:pt>
                <c:pt idx="342">
                  <c:v>123.27</c:v>
                </c:pt>
                <c:pt idx="343">
                  <c:v>124.39</c:v>
                </c:pt>
                <c:pt idx="344">
                  <c:v>121.81</c:v>
                </c:pt>
                <c:pt idx="345">
                  <c:v>121.31</c:v>
                </c:pt>
                <c:pt idx="346">
                  <c:v>124.27</c:v>
                </c:pt>
                <c:pt idx="347">
                  <c:v>125.07</c:v>
                </c:pt>
                <c:pt idx="350">
                  <c:v>124.6</c:v>
                </c:pt>
                <c:pt idx="351">
                  <c:v>124.85</c:v>
                </c:pt>
                <c:pt idx="352">
                  <c:v>126.53</c:v>
                </c:pt>
                <c:pt idx="354">
                  <c:v>123.91</c:v>
                </c:pt>
                <c:pt idx="355">
                  <c:v>121.62</c:v>
                </c:pt>
                <c:pt idx="356">
                  <c:v>114.74</c:v>
                </c:pt>
                <c:pt idx="357">
                  <c:v>113.7</c:v>
                </c:pt>
                <c:pt idx="358">
                  <c:v>113.61</c:v>
                </c:pt>
                <c:pt idx="359">
                  <c:v>117.91</c:v>
                </c:pt>
                <c:pt idx="360">
                  <c:v>116.08</c:v>
                </c:pt>
                <c:pt idx="361">
                  <c:v>113</c:v>
                </c:pt>
                <c:pt idx="362">
                  <c:v>113.32</c:v>
                </c:pt>
                <c:pt idx="363">
                  <c:v>113.73</c:v>
                </c:pt>
                <c:pt idx="364">
                  <c:v>109.37</c:v>
                </c:pt>
                <c:pt idx="365">
                  <c:v>112.75</c:v>
                </c:pt>
                <c:pt idx="366">
                  <c:v>113</c:v>
                </c:pt>
                <c:pt idx="367">
                  <c:v>111.03</c:v>
                </c:pt>
                <c:pt idx="368">
                  <c:v>109.75</c:v>
                </c:pt>
                <c:pt idx="369">
                  <c:v>112.5</c:v>
                </c:pt>
                <c:pt idx="370">
                  <c:v>114.63</c:v>
                </c:pt>
                <c:pt idx="371">
                  <c:v>115.03</c:v>
                </c:pt>
                <c:pt idx="372">
                  <c:v>114.57</c:v>
                </c:pt>
                <c:pt idx="374">
                  <c:v>116.88</c:v>
                </c:pt>
                <c:pt idx="375">
                  <c:v>116.43</c:v>
                </c:pt>
                <c:pt idx="376">
                  <c:v>114.49</c:v>
                </c:pt>
                <c:pt idx="377">
                  <c:v>115.4</c:v>
                </c:pt>
                <c:pt idx="378">
                  <c:v>115.64</c:v>
                </c:pt>
                <c:pt idx="379">
                  <c:v>116.38</c:v>
                </c:pt>
                <c:pt idx="380">
                  <c:v>118.36</c:v>
                </c:pt>
                <c:pt idx="381">
                  <c:v>119.68</c:v>
                </c:pt>
                <c:pt idx="382">
                  <c:v>118.85</c:v>
                </c:pt>
                <c:pt idx="383">
                  <c:v>120.81</c:v>
                </c:pt>
                <c:pt idx="384">
                  <c:v>120.97</c:v>
                </c:pt>
                <c:pt idx="385">
                  <c:v>118.62</c:v>
                </c:pt>
                <c:pt idx="386">
                  <c:v>114.54</c:v>
                </c:pt>
                <c:pt idx="387">
                  <c:v>113.54</c:v>
                </c:pt>
                <c:pt idx="388">
                  <c:v>112.27</c:v>
                </c:pt>
                <c:pt idx="389">
                  <c:v>112.11</c:v>
                </c:pt>
                <c:pt idx="390">
                  <c:v>113.79</c:v>
                </c:pt>
                <c:pt idx="391">
                  <c:v>108.15</c:v>
                </c:pt>
                <c:pt idx="392">
                  <c:v>104.9</c:v>
                </c:pt>
                <c:pt idx="393">
                  <c:v>104.19</c:v>
                </c:pt>
                <c:pt idx="394">
                  <c:v>107.14</c:v>
                </c:pt>
                <c:pt idx="395">
                  <c:v>111.1</c:v>
                </c:pt>
                <c:pt idx="396">
                  <c:v>111.51</c:v>
                </c:pt>
                <c:pt idx="397">
                  <c:v>109.51</c:v>
                </c:pt>
                <c:pt idx="398">
                  <c:v>111.08</c:v>
                </c:pt>
                <c:pt idx="399">
                  <c:v>113.48</c:v>
                </c:pt>
                <c:pt idx="400">
                  <c:v>113.76</c:v>
                </c:pt>
                <c:pt idx="401">
                  <c:v>117.63</c:v>
                </c:pt>
                <c:pt idx="402">
                  <c:v>117.8</c:v>
                </c:pt>
                <c:pt idx="403">
                  <c:v>116.85</c:v>
                </c:pt>
                <c:pt idx="404">
                  <c:v>117.74</c:v>
                </c:pt>
                <c:pt idx="405">
                  <c:v>119.71</c:v>
                </c:pt>
                <c:pt idx="406">
                  <c:v>117.63</c:v>
                </c:pt>
                <c:pt idx="407">
                  <c:v>118.35</c:v>
                </c:pt>
                <c:pt idx="408">
                  <c:v>117.34</c:v>
                </c:pt>
                <c:pt idx="409">
                  <c:v>118.42</c:v>
                </c:pt>
                <c:pt idx="410">
                  <c:v>118.89</c:v>
                </c:pt>
                <c:pt idx="411">
                  <c:v>119.31</c:v>
                </c:pt>
                <c:pt idx="412">
                  <c:v>119.16</c:v>
                </c:pt>
                <c:pt idx="413">
                  <c:v>118.12</c:v>
                </c:pt>
                <c:pt idx="414">
                  <c:v>118.04</c:v>
                </c:pt>
                <c:pt idx="415">
                  <c:v>118.02</c:v>
                </c:pt>
                <c:pt idx="416">
                  <c:v>118.02</c:v>
                </c:pt>
                <c:pt idx="417">
                  <c:v>115.76</c:v>
                </c:pt>
                <c:pt idx="418">
                  <c:v>115.97</c:v>
                </c:pt>
                <c:pt idx="419">
                  <c:v>116.27</c:v>
                </c:pt>
                <c:pt idx="420">
                  <c:v>113.58</c:v>
                </c:pt>
                <c:pt idx="421">
                  <c:v>110.2</c:v>
                </c:pt>
                <c:pt idx="422">
                  <c:v>106.87</c:v>
                </c:pt>
                <c:pt idx="423">
                  <c:v>105.36</c:v>
                </c:pt>
                <c:pt idx="424">
                  <c:v>103.94</c:v>
                </c:pt>
                <c:pt idx="425">
                  <c:v>103.98</c:v>
                </c:pt>
                <c:pt idx="426">
                  <c:v>106.31</c:v>
                </c:pt>
                <c:pt idx="427">
                  <c:v>108.12</c:v>
                </c:pt>
                <c:pt idx="428">
                  <c:v>109.01</c:v>
                </c:pt>
                <c:pt idx="429">
                  <c:v>110.28</c:v>
                </c:pt>
                <c:pt idx="430">
                  <c:v>111.62</c:v>
                </c:pt>
                <c:pt idx="431">
                  <c:v>108.35</c:v>
                </c:pt>
                <c:pt idx="432">
                  <c:v>109.29</c:v>
                </c:pt>
                <c:pt idx="433">
                  <c:v>108.8</c:v>
                </c:pt>
                <c:pt idx="434">
                  <c:v>110.55</c:v>
                </c:pt>
                <c:pt idx="435">
                  <c:v>112.17</c:v>
                </c:pt>
                <c:pt idx="436">
                  <c:v>112.08</c:v>
                </c:pt>
                <c:pt idx="437">
                  <c:v>112.31</c:v>
                </c:pt>
                <c:pt idx="438">
                  <c:v>112.31</c:v>
                </c:pt>
                <c:pt idx="439">
                  <c:v>116.12</c:v>
                </c:pt>
                <c:pt idx="440">
                  <c:v>117</c:v>
                </c:pt>
                <c:pt idx="441">
                  <c:v>117.45</c:v>
                </c:pt>
                <c:pt idx="442">
                  <c:v>116.07</c:v>
                </c:pt>
                <c:pt idx="443">
                  <c:v>113.69</c:v>
                </c:pt>
                <c:pt idx="444">
                  <c:v>113.65</c:v>
                </c:pt>
                <c:pt idx="445">
                  <c:v>117.93</c:v>
                </c:pt>
                <c:pt idx="446">
                  <c:v>118.56</c:v>
                </c:pt>
                <c:pt idx="447">
                  <c:v>115.04</c:v>
                </c:pt>
                <c:pt idx="448">
                  <c:v>115.09</c:v>
                </c:pt>
                <c:pt idx="449">
                  <c:v>114.22</c:v>
                </c:pt>
                <c:pt idx="450">
                  <c:v>113.47</c:v>
                </c:pt>
                <c:pt idx="451">
                  <c:v>117.44</c:v>
                </c:pt>
                <c:pt idx="452">
                  <c:v>116.11</c:v>
                </c:pt>
                <c:pt idx="453">
                  <c:v>113.14</c:v>
                </c:pt>
                <c:pt idx="454">
                  <c:v>114.73</c:v>
                </c:pt>
                <c:pt idx="455">
                  <c:v>115.83</c:v>
                </c:pt>
                <c:pt idx="456">
                  <c:v>109.76</c:v>
                </c:pt>
                <c:pt idx="457">
                  <c:v>108.96</c:v>
                </c:pt>
                <c:pt idx="458">
                  <c:v>107.17</c:v>
                </c:pt>
                <c:pt idx="459">
                  <c:v>109.3</c:v>
                </c:pt>
                <c:pt idx="460">
                  <c:v>108.51</c:v>
                </c:pt>
                <c:pt idx="461">
                  <c:v>107.41</c:v>
                </c:pt>
                <c:pt idx="462">
                  <c:v>105.25</c:v>
                </c:pt>
                <c:pt idx="463">
                  <c:v>104.37</c:v>
                </c:pt>
                <c:pt idx="464">
                  <c:v>102.75</c:v>
                </c:pt>
                <c:pt idx="465">
                  <c:v>103.44</c:v>
                </c:pt>
                <c:pt idx="466">
                  <c:v>104.36</c:v>
                </c:pt>
                <c:pt idx="467">
                  <c:v>106.71</c:v>
                </c:pt>
                <c:pt idx="470">
                  <c:v>109.55</c:v>
                </c:pt>
                <c:pt idx="471">
                  <c:v>110.21</c:v>
                </c:pt>
                <c:pt idx="472">
                  <c:v>112.37</c:v>
                </c:pt>
                <c:pt idx="473">
                  <c:v>110.89</c:v>
                </c:pt>
                <c:pt idx="474">
                  <c:v>114.04</c:v>
                </c:pt>
                <c:pt idx="475">
                  <c:v>112.86</c:v>
                </c:pt>
                <c:pt idx="476">
                  <c:v>110.28</c:v>
                </c:pt>
                <c:pt idx="477">
                  <c:v>111.79</c:v>
                </c:pt>
                <c:pt idx="478">
                  <c:v>109.17</c:v>
                </c:pt>
                <c:pt idx="479">
                  <c:v>111.66</c:v>
                </c:pt>
                <c:pt idx="480">
                  <c:v>111.76</c:v>
                </c:pt>
                <c:pt idx="481">
                  <c:v>112.13</c:v>
                </c:pt>
                <c:pt idx="482">
                  <c:v>110.34</c:v>
                </c:pt>
                <c:pt idx="483">
                  <c:v>111.82</c:v>
                </c:pt>
                <c:pt idx="484">
                  <c:v>109.8</c:v>
                </c:pt>
                <c:pt idx="485">
                  <c:v>107.86</c:v>
                </c:pt>
                <c:pt idx="486">
                  <c:v>106.66</c:v>
                </c:pt>
                <c:pt idx="487">
                  <c:v>110.84</c:v>
                </c:pt>
                <c:pt idx="488">
                  <c:v>110.94</c:v>
                </c:pt>
                <c:pt idx="489">
                  <c:v>112.2</c:v>
                </c:pt>
                <c:pt idx="490">
                  <c:v>115.16</c:v>
                </c:pt>
                <c:pt idx="491">
                  <c:v>115.8</c:v>
                </c:pt>
                <c:pt idx="492">
                  <c:v>115.23</c:v>
                </c:pt>
                <c:pt idx="493">
                  <c:v>113.43</c:v>
                </c:pt>
                <c:pt idx="494">
                  <c:v>114.35</c:v>
                </c:pt>
                <c:pt idx="495">
                  <c:v>112.76</c:v>
                </c:pt>
                <c:pt idx="496">
                  <c:v>111.98</c:v>
                </c:pt>
                <c:pt idx="497">
                  <c:v>112.34</c:v>
                </c:pt>
                <c:pt idx="498">
                  <c:v>109.17</c:v>
                </c:pt>
                <c:pt idx="499">
                  <c:v>107.79</c:v>
                </c:pt>
                <c:pt idx="500">
                  <c:v>106.02</c:v>
                </c:pt>
                <c:pt idx="501">
                  <c:v>107.72</c:v>
                </c:pt>
                <c:pt idx="502">
                  <c:v>106.65</c:v>
                </c:pt>
                <c:pt idx="503">
                  <c:v>107.36</c:v>
                </c:pt>
                <c:pt idx="504">
                  <c:v>106.72</c:v>
                </c:pt>
                <c:pt idx="505">
                  <c:v>109.22</c:v>
                </c:pt>
                <c:pt idx="506">
                  <c:v>111.22</c:v>
                </c:pt>
                <c:pt idx="507">
                  <c:v>111.02</c:v>
                </c:pt>
                <c:pt idx="508">
                  <c:v>108.94</c:v>
                </c:pt>
                <c:pt idx="509">
                  <c:v>109.36</c:v>
                </c:pt>
                <c:pt idx="510">
                  <c:v>111.17</c:v>
                </c:pt>
                <c:pt idx="511">
                  <c:v>110.16</c:v>
                </c:pt>
                <c:pt idx="512">
                  <c:v>109.94</c:v>
                </c:pt>
                <c:pt idx="513">
                  <c:v>108.17</c:v>
                </c:pt>
                <c:pt idx="514">
                  <c:v>107.71</c:v>
                </c:pt>
                <c:pt idx="515">
                  <c:v>107.72</c:v>
                </c:pt>
                <c:pt idx="516">
                  <c:v>108.82</c:v>
                </c:pt>
                <c:pt idx="517">
                  <c:v>105.97</c:v>
                </c:pt>
                <c:pt idx="518">
                  <c:v>105.06</c:v>
                </c:pt>
                <c:pt idx="519">
                  <c:v>104.56</c:v>
                </c:pt>
                <c:pt idx="520">
                  <c:v>104.94</c:v>
                </c:pt>
                <c:pt idx="521">
                  <c:v>107.86</c:v>
                </c:pt>
                <c:pt idx="522">
                  <c:v>108.32</c:v>
                </c:pt>
                <c:pt idx="523">
                  <c:v>108.98</c:v>
                </c:pt>
                <c:pt idx="524">
                  <c:v>108.38</c:v>
                </c:pt>
                <c:pt idx="526">
                  <c:v>106.2</c:v>
                </c:pt>
                <c:pt idx="527">
                  <c:v>107.43</c:v>
                </c:pt>
                <c:pt idx="528">
                  <c:v>106.69</c:v>
                </c:pt>
                <c:pt idx="529">
                  <c:v>106.52</c:v>
                </c:pt>
                <c:pt idx="531">
                  <c:v>111.15</c:v>
                </c:pt>
                <c:pt idx="532">
                  <c:v>113.19</c:v>
                </c:pt>
                <c:pt idx="533">
                  <c:v>113.81</c:v>
                </c:pt>
                <c:pt idx="534">
                  <c:v>111.59</c:v>
                </c:pt>
                <c:pt idx="535">
                  <c:v>110.83</c:v>
                </c:pt>
                <c:pt idx="536">
                  <c:v>112.65</c:v>
                </c:pt>
                <c:pt idx="537">
                  <c:v>112.07</c:v>
                </c:pt>
                <c:pt idx="538">
                  <c:v>112.94</c:v>
                </c:pt>
                <c:pt idx="539">
                  <c:v>109.89</c:v>
                </c:pt>
                <c:pt idx="540">
                  <c:v>110.29</c:v>
                </c:pt>
                <c:pt idx="541">
                  <c:v>109.97</c:v>
                </c:pt>
                <c:pt idx="542">
                  <c:v>109.47</c:v>
                </c:pt>
                <c:pt idx="543">
                  <c:v>109.38</c:v>
                </c:pt>
                <c:pt idx="544">
                  <c:v>108.31</c:v>
                </c:pt>
                <c:pt idx="545">
                  <c:v>109.34</c:v>
                </c:pt>
                <c:pt idx="546">
                  <c:v>108.5</c:v>
                </c:pt>
                <c:pt idx="547">
                  <c:v>108.51</c:v>
                </c:pt>
                <c:pt idx="548">
                  <c:v>109.36</c:v>
                </c:pt>
                <c:pt idx="549">
                  <c:v>110.38</c:v>
                </c:pt>
                <c:pt idx="551">
                  <c:v>110.14</c:v>
                </c:pt>
                <c:pt idx="552">
                  <c:v>110.27</c:v>
                </c:pt>
                <c:pt idx="553">
                  <c:v>111.92</c:v>
                </c:pt>
                <c:pt idx="554">
                  <c:v>111.52</c:v>
                </c:pt>
                <c:pt idx="555">
                  <c:v>112.22</c:v>
                </c:pt>
                <c:pt idx="556">
                  <c:v>115.92</c:v>
                </c:pt>
                <c:pt idx="557">
                  <c:v>116.68</c:v>
                </c:pt>
                <c:pt idx="558">
                  <c:v>116.73</c:v>
                </c:pt>
                <c:pt idx="559">
                  <c:v>118.71</c:v>
                </c:pt>
                <c:pt idx="560">
                  <c:v>118.11</c:v>
                </c:pt>
                <c:pt idx="561">
                  <c:v>119.35</c:v>
                </c:pt>
                <c:pt idx="562">
                  <c:v>118.78</c:v>
                </c:pt>
                <c:pt idx="563">
                  <c:v>120.94</c:v>
                </c:pt>
                <c:pt idx="564">
                  <c:v>121.14</c:v>
                </c:pt>
                <c:pt idx="565">
                  <c:v>120.31</c:v>
                </c:pt>
                <c:pt idx="566">
                  <c:v>121.55</c:v>
                </c:pt>
                <c:pt idx="567">
                  <c:v>121.42</c:v>
                </c:pt>
                <c:pt idx="568">
                  <c:v>124.01</c:v>
                </c:pt>
                <c:pt idx="569">
                  <c:v>124.29</c:v>
                </c:pt>
                <c:pt idx="570">
                  <c:v>124.99</c:v>
                </c:pt>
                <c:pt idx="571">
                  <c:v>125.12</c:v>
                </c:pt>
                <c:pt idx="572">
                  <c:v>124.36</c:v>
                </c:pt>
                <c:pt idx="573">
                  <c:v>122.72499999999999</c:v>
                </c:pt>
                <c:pt idx="574">
                  <c:v>126.39</c:v>
                </c:pt>
                <c:pt idx="575">
                  <c:v>126.43</c:v>
                </c:pt>
                <c:pt idx="576">
                  <c:v>126.47</c:v>
                </c:pt>
                <c:pt idx="577">
                  <c:v>124.65</c:v>
                </c:pt>
                <c:pt idx="578">
                  <c:v>124.86</c:v>
                </c:pt>
                <c:pt idx="579">
                  <c:v>128.16999999999999</c:v>
                </c:pt>
                <c:pt idx="580">
                  <c:v>127.54</c:v>
                </c:pt>
                <c:pt idx="581">
                  <c:v>126.825</c:v>
                </c:pt>
                <c:pt idx="582">
                  <c:v>127.62</c:v>
                </c:pt>
                <c:pt idx="583">
                  <c:v>126.62</c:v>
                </c:pt>
                <c:pt idx="584">
                  <c:v>123.825</c:v>
                </c:pt>
                <c:pt idx="585">
                  <c:v>125.06</c:v>
                </c:pt>
                <c:pt idx="586">
                  <c:v>125.69</c:v>
                </c:pt>
                <c:pt idx="587">
                  <c:v>123.9</c:v>
                </c:pt>
                <c:pt idx="588">
                  <c:v>123.7</c:v>
                </c:pt>
                <c:pt idx="589">
                  <c:v>122.56</c:v>
                </c:pt>
                <c:pt idx="590">
                  <c:v>124.99</c:v>
                </c:pt>
                <c:pt idx="591">
                  <c:v>125.85</c:v>
                </c:pt>
                <c:pt idx="592">
                  <c:v>125.08</c:v>
                </c:pt>
                <c:pt idx="593">
                  <c:v>124.46</c:v>
                </c:pt>
                <c:pt idx="594">
                  <c:v>123.19499999999999</c:v>
                </c:pt>
                <c:pt idx="595">
                  <c:v>123.46</c:v>
                </c:pt>
                <c:pt idx="598">
                  <c:v>124.64</c:v>
                </c:pt>
                <c:pt idx="599">
                  <c:v>125.62</c:v>
                </c:pt>
                <c:pt idx="600">
                  <c:v>122.94</c:v>
                </c:pt>
                <c:pt idx="601">
                  <c:v>123.01</c:v>
                </c:pt>
                <c:pt idx="603">
                  <c:v>123.01</c:v>
                </c:pt>
                <c:pt idx="604">
                  <c:v>121.27</c:v>
                </c:pt>
                <c:pt idx="605">
                  <c:v>120.07</c:v>
                </c:pt>
                <c:pt idx="606">
                  <c:v>120.43</c:v>
                </c:pt>
                <c:pt idx="607">
                  <c:v>120.43</c:v>
                </c:pt>
                <c:pt idx="608">
                  <c:v>117.8</c:v>
                </c:pt>
                <c:pt idx="609">
                  <c:v>117.2</c:v>
                </c:pt>
                <c:pt idx="610">
                  <c:v>115.16</c:v>
                </c:pt>
                <c:pt idx="611">
                  <c:v>115.155</c:v>
                </c:pt>
                <c:pt idx="612">
                  <c:v>117.79</c:v>
                </c:pt>
                <c:pt idx="613">
                  <c:v>116.28</c:v>
                </c:pt>
                <c:pt idx="614">
                  <c:v>117.45</c:v>
                </c:pt>
                <c:pt idx="615">
                  <c:v>117.38</c:v>
                </c:pt>
                <c:pt idx="616">
                  <c:v>119.27</c:v>
                </c:pt>
                <c:pt idx="617">
                  <c:v>118.79</c:v>
                </c:pt>
                <c:pt idx="619">
                  <c:v>118.5</c:v>
                </c:pt>
                <c:pt idx="620">
                  <c:v>119.19</c:v>
                </c:pt>
                <c:pt idx="621">
                  <c:v>117.53</c:v>
                </c:pt>
                <c:pt idx="622">
                  <c:v>115.925</c:v>
                </c:pt>
                <c:pt idx="623">
                  <c:v>111.83</c:v>
                </c:pt>
                <c:pt idx="624">
                  <c:v>111.83</c:v>
                </c:pt>
                <c:pt idx="625">
                  <c:v>110.83499999999999</c:v>
                </c:pt>
                <c:pt idx="626">
                  <c:v>112.18</c:v>
                </c:pt>
                <c:pt idx="627">
                  <c:v>112.73</c:v>
                </c:pt>
                <c:pt idx="628">
                  <c:v>112.63</c:v>
                </c:pt>
                <c:pt idx="629">
                  <c:v>110.76</c:v>
                </c:pt>
                <c:pt idx="630">
                  <c:v>111.2</c:v>
                </c:pt>
                <c:pt idx="631">
                  <c:v>111.07</c:v>
                </c:pt>
                <c:pt idx="632">
                  <c:v>109.23</c:v>
                </c:pt>
                <c:pt idx="633">
                  <c:v>118.21</c:v>
                </c:pt>
                <c:pt idx="634">
                  <c:v>108.91</c:v>
                </c:pt>
                <c:pt idx="635">
                  <c:v>109.95</c:v>
                </c:pt>
                <c:pt idx="636">
                  <c:v>106.85</c:v>
                </c:pt>
                <c:pt idx="637">
                  <c:v>107.41</c:v>
                </c:pt>
                <c:pt idx="638">
                  <c:v>107.73</c:v>
                </c:pt>
                <c:pt idx="639">
                  <c:v>107.68</c:v>
                </c:pt>
                <c:pt idx="640">
                  <c:v>107.35</c:v>
                </c:pt>
                <c:pt idx="641">
                  <c:v>103.54</c:v>
                </c:pt>
                <c:pt idx="642">
                  <c:v>101.655</c:v>
                </c:pt>
                <c:pt idx="643">
                  <c:v>98.46</c:v>
                </c:pt>
                <c:pt idx="646">
                  <c:v>101.21</c:v>
                </c:pt>
                <c:pt idx="647">
                  <c:v>99.94</c:v>
                </c:pt>
                <c:pt idx="648">
                  <c:v>97.36</c:v>
                </c:pt>
                <c:pt idx="649">
                  <c:v>97.98</c:v>
                </c:pt>
                <c:pt idx="650">
                  <c:v>96.29</c:v>
                </c:pt>
                <c:pt idx="651">
                  <c:v>97.32</c:v>
                </c:pt>
                <c:pt idx="652">
                  <c:v>96.63</c:v>
                </c:pt>
                <c:pt idx="653">
                  <c:v>97.01</c:v>
                </c:pt>
                <c:pt idx="654">
                  <c:v>95.27</c:v>
                </c:pt>
                <c:pt idx="655">
                  <c:v>95.19</c:v>
                </c:pt>
                <c:pt idx="656">
                  <c:v>93.53</c:v>
                </c:pt>
                <c:pt idx="657">
                  <c:v>89.17</c:v>
                </c:pt>
                <c:pt idx="658">
                  <c:v>89.37</c:v>
                </c:pt>
                <c:pt idx="659">
                  <c:v>88.62</c:v>
                </c:pt>
                <c:pt idx="660">
                  <c:v>90.29</c:v>
                </c:pt>
                <c:pt idx="661">
                  <c:v>92.43</c:v>
                </c:pt>
                <c:pt idx="662">
                  <c:v>91.454999999999998</c:v>
                </c:pt>
                <c:pt idx="663">
                  <c:v>94.5</c:v>
                </c:pt>
                <c:pt idx="664">
                  <c:v>95.51</c:v>
                </c:pt>
                <c:pt idx="665">
                  <c:v>100.42</c:v>
                </c:pt>
                <c:pt idx="666">
                  <c:v>99.56</c:v>
                </c:pt>
                <c:pt idx="667">
                  <c:v>101.80500000000001</c:v>
                </c:pt>
                <c:pt idx="668">
                  <c:v>98.51</c:v>
                </c:pt>
                <c:pt idx="669">
                  <c:v>99.96</c:v>
                </c:pt>
                <c:pt idx="670">
                  <c:v>99.13</c:v>
                </c:pt>
                <c:pt idx="671">
                  <c:v>99.17</c:v>
                </c:pt>
                <c:pt idx="672">
                  <c:v>99.57</c:v>
                </c:pt>
                <c:pt idx="673">
                  <c:v>102.4</c:v>
                </c:pt>
                <c:pt idx="674">
                  <c:v>103.51</c:v>
                </c:pt>
                <c:pt idx="675">
                  <c:v>104.04</c:v>
                </c:pt>
                <c:pt idx="676">
                  <c:v>105.765</c:v>
                </c:pt>
                <c:pt idx="677">
                  <c:v>107.81</c:v>
                </c:pt>
                <c:pt idx="678">
                  <c:v>106.815</c:v>
                </c:pt>
                <c:pt idx="679">
                  <c:v>103.85</c:v>
                </c:pt>
                <c:pt idx="680">
                  <c:v>103.51</c:v>
                </c:pt>
                <c:pt idx="681">
                  <c:v>102.45</c:v>
                </c:pt>
                <c:pt idx="682">
                  <c:v>104.97499999999999</c:v>
                </c:pt>
                <c:pt idx="683">
                  <c:v>106.11</c:v>
                </c:pt>
                <c:pt idx="684">
                  <c:v>106.30500000000001</c:v>
                </c:pt>
                <c:pt idx="685">
                  <c:v>105.765</c:v>
                </c:pt>
                <c:pt idx="686">
                  <c:v>106.8</c:v>
                </c:pt>
                <c:pt idx="687">
                  <c:v>107.645</c:v>
                </c:pt>
                <c:pt idx="688">
                  <c:v>109.77</c:v>
                </c:pt>
                <c:pt idx="689">
                  <c:v>109.85</c:v>
                </c:pt>
                <c:pt idx="690">
                  <c:v>112.58</c:v>
                </c:pt>
                <c:pt idx="691">
                  <c:v>113.81</c:v>
                </c:pt>
                <c:pt idx="692">
                  <c:v>113.55</c:v>
                </c:pt>
                <c:pt idx="693">
                  <c:v>112.96</c:v>
                </c:pt>
                <c:pt idx="694">
                  <c:v>113.89</c:v>
                </c:pt>
                <c:pt idx="695">
                  <c:v>113.77</c:v>
                </c:pt>
                <c:pt idx="696">
                  <c:v>115.29</c:v>
                </c:pt>
                <c:pt idx="697">
                  <c:v>115.995</c:v>
                </c:pt>
                <c:pt idx="698">
                  <c:v>115.22499999999999</c:v>
                </c:pt>
                <c:pt idx="699">
                  <c:v>115.1</c:v>
                </c:pt>
                <c:pt idx="700">
                  <c:v>116.07</c:v>
                </c:pt>
                <c:pt idx="701">
                  <c:v>115.86</c:v>
                </c:pt>
                <c:pt idx="702">
                  <c:v>117.53</c:v>
                </c:pt>
                <c:pt idx="703">
                  <c:v>115.98</c:v>
                </c:pt>
                <c:pt idx="704">
                  <c:v>116.05500000000001</c:v>
                </c:pt>
                <c:pt idx="705">
                  <c:v>112.6</c:v>
                </c:pt>
                <c:pt idx="706">
                  <c:v>112.58</c:v>
                </c:pt>
                <c:pt idx="707">
                  <c:v>112.81</c:v>
                </c:pt>
                <c:pt idx="708">
                  <c:v>114.4</c:v>
                </c:pt>
                <c:pt idx="709">
                  <c:v>115.34</c:v>
                </c:pt>
                <c:pt idx="710">
                  <c:v>114.64</c:v>
                </c:pt>
                <c:pt idx="711">
                  <c:v>113.18</c:v>
                </c:pt>
                <c:pt idx="712">
                  <c:v>114.35</c:v>
                </c:pt>
                <c:pt idx="713">
                  <c:v>113.73</c:v>
                </c:pt>
                <c:pt idx="714">
                  <c:v>114.04</c:v>
                </c:pt>
                <c:pt idx="715">
                  <c:v>114.73</c:v>
                </c:pt>
                <c:pt idx="716">
                  <c:v>115.43</c:v>
                </c:pt>
                <c:pt idx="717">
                  <c:v>115.95</c:v>
                </c:pt>
                <c:pt idx="718">
                  <c:v>117.15</c:v>
                </c:pt>
                <c:pt idx="719">
                  <c:v>116.49</c:v>
                </c:pt>
                <c:pt idx="720">
                  <c:v>113.13</c:v>
                </c:pt>
                <c:pt idx="721">
                  <c:v>108.41500000000001</c:v>
                </c:pt>
                <c:pt idx="722">
                  <c:v>108.995</c:v>
                </c:pt>
                <c:pt idx="723">
                  <c:v>111.19</c:v>
                </c:pt>
                <c:pt idx="724">
                  <c:v>108.88</c:v>
                </c:pt>
                <c:pt idx="725">
                  <c:v>110.46</c:v>
                </c:pt>
                <c:pt idx="726">
                  <c:v>108.83</c:v>
                </c:pt>
                <c:pt idx="727">
                  <c:v>111.3</c:v>
                </c:pt>
                <c:pt idx="728">
                  <c:v>111.03</c:v>
                </c:pt>
                <c:pt idx="730">
                  <c:v>112.28</c:v>
                </c:pt>
                <c:pt idx="731">
                  <c:v>112.38</c:v>
                </c:pt>
                <c:pt idx="732">
                  <c:v>109.33</c:v>
                </c:pt>
                <c:pt idx="733">
                  <c:v>110.77</c:v>
                </c:pt>
                <c:pt idx="734">
                  <c:v>112.28</c:v>
                </c:pt>
                <c:pt idx="735">
                  <c:v>112.49</c:v>
                </c:pt>
                <c:pt idx="736">
                  <c:v>114.52</c:v>
                </c:pt>
                <c:pt idx="737">
                  <c:v>115.94</c:v>
                </c:pt>
                <c:pt idx="738">
                  <c:v>116.01</c:v>
                </c:pt>
                <c:pt idx="739">
                  <c:v>115.07</c:v>
                </c:pt>
                <c:pt idx="740">
                  <c:v>114.72</c:v>
                </c:pt>
                <c:pt idx="741">
                  <c:v>114.81</c:v>
                </c:pt>
                <c:pt idx="742">
                  <c:v>113.61</c:v>
                </c:pt>
                <c:pt idx="743">
                  <c:v>112.22499999999999</c:v>
                </c:pt>
                <c:pt idx="744">
                  <c:v>111.61499999999999</c:v>
                </c:pt>
                <c:pt idx="745">
                  <c:v>109.47</c:v>
                </c:pt>
                <c:pt idx="746">
                  <c:v>107.32</c:v>
                </c:pt>
                <c:pt idx="747">
                  <c:v>107.49</c:v>
                </c:pt>
                <c:pt idx="748">
                  <c:v>107.495</c:v>
                </c:pt>
                <c:pt idx="749">
                  <c:v>108.845</c:v>
                </c:pt>
                <c:pt idx="750">
                  <c:v>109.265</c:v>
                </c:pt>
                <c:pt idx="751">
                  <c:v>109.26</c:v>
                </c:pt>
                <c:pt idx="752">
                  <c:v>109.72</c:v>
                </c:pt>
                <c:pt idx="753">
                  <c:v>109.05</c:v>
                </c:pt>
                <c:pt idx="754">
                  <c:v>106.8</c:v>
                </c:pt>
                <c:pt idx="755">
                  <c:v>106.05</c:v>
                </c:pt>
                <c:pt idx="756">
                  <c:v>109.43</c:v>
                </c:pt>
                <c:pt idx="757">
                  <c:v>108.46</c:v>
                </c:pt>
                <c:pt idx="758">
                  <c:v>107.33499999999999</c:v>
                </c:pt>
                <c:pt idx="759">
                  <c:v>108.74</c:v>
                </c:pt>
                <c:pt idx="760">
                  <c:v>110.27</c:v>
                </c:pt>
                <c:pt idx="761">
                  <c:v>107.9</c:v>
                </c:pt>
                <c:pt idx="762">
                  <c:v>108.56</c:v>
                </c:pt>
                <c:pt idx="763">
                  <c:v>109.105</c:v>
                </c:pt>
                <c:pt idx="764">
                  <c:v>108.16</c:v>
                </c:pt>
                <c:pt idx="765">
                  <c:v>111.22</c:v>
                </c:pt>
                <c:pt idx="766">
                  <c:v>109.94</c:v>
                </c:pt>
                <c:pt idx="767">
                  <c:v>110.3</c:v>
                </c:pt>
                <c:pt idx="768">
                  <c:v>110.065</c:v>
                </c:pt>
                <c:pt idx="769">
                  <c:v>110.51</c:v>
                </c:pt>
                <c:pt idx="770">
                  <c:v>109.89</c:v>
                </c:pt>
                <c:pt idx="771">
                  <c:v>109.35</c:v>
                </c:pt>
                <c:pt idx="772">
                  <c:v>108.35</c:v>
                </c:pt>
                <c:pt idx="773">
                  <c:v>110.375</c:v>
                </c:pt>
                <c:pt idx="774">
                  <c:v>110.5</c:v>
                </c:pt>
                <c:pt idx="775">
                  <c:v>111.34</c:v>
                </c:pt>
                <c:pt idx="776">
                  <c:v>110.11</c:v>
                </c:pt>
                <c:pt idx="777">
                  <c:v>109.36</c:v>
                </c:pt>
                <c:pt idx="778">
                  <c:v>107.39</c:v>
                </c:pt>
                <c:pt idx="779">
                  <c:v>107.175</c:v>
                </c:pt>
                <c:pt idx="780">
                  <c:v>108.21</c:v>
                </c:pt>
                <c:pt idx="781">
                  <c:v>107.61</c:v>
                </c:pt>
                <c:pt idx="782">
                  <c:v>109.79</c:v>
                </c:pt>
                <c:pt idx="783">
                  <c:v>109.52500000000001</c:v>
                </c:pt>
                <c:pt idx="784">
                  <c:v>109.16</c:v>
                </c:pt>
                <c:pt idx="785">
                  <c:v>109.65</c:v>
                </c:pt>
                <c:pt idx="786">
                  <c:v>110.21</c:v>
                </c:pt>
                <c:pt idx="787">
                  <c:v>111.1</c:v>
                </c:pt>
                <c:pt idx="788">
                  <c:v>110.485</c:v>
                </c:pt>
                <c:pt idx="789">
                  <c:v>108.93</c:v>
                </c:pt>
                <c:pt idx="790">
                  <c:v>108.08</c:v>
                </c:pt>
                <c:pt idx="792">
                  <c:v>108.08</c:v>
                </c:pt>
                <c:pt idx="793">
                  <c:v>109.92</c:v>
                </c:pt>
                <c:pt idx="794">
                  <c:v>109.69</c:v>
                </c:pt>
                <c:pt idx="795">
                  <c:v>109.99</c:v>
                </c:pt>
                <c:pt idx="796">
                  <c:v>113.42</c:v>
                </c:pt>
                <c:pt idx="797">
                  <c:v>113.83499999999999</c:v>
                </c:pt>
                <c:pt idx="798">
                  <c:v>112.87</c:v>
                </c:pt>
                <c:pt idx="801">
                  <c:v>112.57</c:v>
                </c:pt>
                <c:pt idx="802">
                  <c:v>113.01</c:v>
                </c:pt>
                <c:pt idx="803">
                  <c:v>112.87</c:v>
                </c:pt>
                <c:pt idx="804">
                  <c:v>113.265</c:v>
                </c:pt>
                <c:pt idx="805">
                  <c:v>110.81</c:v>
                </c:pt>
                <c:pt idx="806">
                  <c:v>111.24</c:v>
                </c:pt>
                <c:pt idx="807">
                  <c:v>111.69</c:v>
                </c:pt>
                <c:pt idx="808">
                  <c:v>110.79</c:v>
                </c:pt>
                <c:pt idx="809">
                  <c:v>111.145</c:v>
                </c:pt>
                <c:pt idx="810">
                  <c:v>111.85</c:v>
                </c:pt>
                <c:pt idx="811">
                  <c:v>112.61</c:v>
                </c:pt>
                <c:pt idx="812">
                  <c:v>113</c:v>
                </c:pt>
                <c:pt idx="813">
                  <c:v>113.74</c:v>
                </c:pt>
                <c:pt idx="814">
                  <c:v>114.465</c:v>
                </c:pt>
                <c:pt idx="815">
                  <c:v>113.83</c:v>
                </c:pt>
                <c:pt idx="816">
                  <c:v>113.67</c:v>
                </c:pt>
                <c:pt idx="817">
                  <c:v>115.08</c:v>
                </c:pt>
                <c:pt idx="818">
                  <c:v>115.28</c:v>
                </c:pt>
                <c:pt idx="819">
                  <c:v>115.73</c:v>
                </c:pt>
                <c:pt idx="820">
                  <c:v>116.89</c:v>
                </c:pt>
                <c:pt idx="821">
                  <c:v>116.45</c:v>
                </c:pt>
                <c:pt idx="822">
                  <c:v>117.005</c:v>
                </c:pt>
                <c:pt idx="823">
                  <c:v>116.82</c:v>
                </c:pt>
                <c:pt idx="824">
                  <c:v>117.3</c:v>
                </c:pt>
                <c:pt idx="825">
                  <c:v>119</c:v>
                </c:pt>
                <c:pt idx="826">
                  <c:v>118.49</c:v>
                </c:pt>
                <c:pt idx="827">
                  <c:v>118.01</c:v>
                </c:pt>
                <c:pt idx="828">
                  <c:v>118.48</c:v>
                </c:pt>
                <c:pt idx="829">
                  <c:v>118.31</c:v>
                </c:pt>
                <c:pt idx="830">
                  <c:v>117.47</c:v>
                </c:pt>
                <c:pt idx="833">
                  <c:v>117.51</c:v>
                </c:pt>
                <c:pt idx="834">
                  <c:v>117.18</c:v>
                </c:pt>
                <c:pt idx="835">
                  <c:v>116.15</c:v>
                </c:pt>
                <c:pt idx="836">
                  <c:v>114.435</c:v>
                </c:pt>
                <c:pt idx="837">
                  <c:v>113.74</c:v>
                </c:pt>
                <c:pt idx="838">
                  <c:v>114.83499999999999</c:v>
                </c:pt>
                <c:pt idx="839">
                  <c:v>113.11</c:v>
                </c:pt>
                <c:pt idx="840">
                  <c:v>112.41</c:v>
                </c:pt>
                <c:pt idx="841">
                  <c:v>112.05500000000001</c:v>
                </c:pt>
                <c:pt idx="842">
                  <c:v>110.23</c:v>
                </c:pt>
                <c:pt idx="843">
                  <c:v>109.755</c:v>
                </c:pt>
                <c:pt idx="844">
                  <c:v>110.495</c:v>
                </c:pt>
                <c:pt idx="845">
                  <c:v>110.405</c:v>
                </c:pt>
                <c:pt idx="846">
                  <c:v>110.55</c:v>
                </c:pt>
                <c:pt idx="847">
                  <c:v>108.97</c:v>
                </c:pt>
                <c:pt idx="848">
                  <c:v>108.86</c:v>
                </c:pt>
                <c:pt idx="849">
                  <c:v>108.66</c:v>
                </c:pt>
                <c:pt idx="850">
                  <c:v>107.43</c:v>
                </c:pt>
                <c:pt idx="851">
                  <c:v>107.98</c:v>
                </c:pt>
                <c:pt idx="852">
                  <c:v>109.32</c:v>
                </c:pt>
                <c:pt idx="853">
                  <c:v>108.49</c:v>
                </c:pt>
                <c:pt idx="854">
                  <c:v>107.6</c:v>
                </c:pt>
                <c:pt idx="855">
                  <c:v>107.09</c:v>
                </c:pt>
                <c:pt idx="856">
                  <c:v>106.72499999999999</c:v>
                </c:pt>
                <c:pt idx="857">
                  <c:v>106.24</c:v>
                </c:pt>
                <c:pt idx="858">
                  <c:v>106.2</c:v>
                </c:pt>
                <c:pt idx="859">
                  <c:v>106.91</c:v>
                </c:pt>
                <c:pt idx="860">
                  <c:v>108.035</c:v>
                </c:pt>
                <c:pt idx="861">
                  <c:v>107.38500000000001</c:v>
                </c:pt>
                <c:pt idx="864">
                  <c:v>109.51</c:v>
                </c:pt>
                <c:pt idx="865">
                  <c:v>107.8</c:v>
                </c:pt>
                <c:pt idx="866">
                  <c:v>105.16</c:v>
                </c:pt>
                <c:pt idx="867">
                  <c:v>103.95</c:v>
                </c:pt>
                <c:pt idx="869">
                  <c:v>103.13</c:v>
                </c:pt>
                <c:pt idx="870">
                  <c:v>103.97</c:v>
                </c:pt>
                <c:pt idx="871">
                  <c:v>104.66</c:v>
                </c:pt>
                <c:pt idx="872">
                  <c:v>103.41500000000001</c:v>
                </c:pt>
                <c:pt idx="873">
                  <c:v>100.72</c:v>
                </c:pt>
                <c:pt idx="874">
                  <c:v>99.265000000000001</c:v>
                </c:pt>
                <c:pt idx="875">
                  <c:v>97.88</c:v>
                </c:pt>
                <c:pt idx="876">
                  <c:v>96.83</c:v>
                </c:pt>
                <c:pt idx="877">
                  <c:v>98.08</c:v>
                </c:pt>
                <c:pt idx="878">
                  <c:v>98.74</c:v>
                </c:pt>
                <c:pt idx="879">
                  <c:v>99.48</c:v>
                </c:pt>
                <c:pt idx="880">
                  <c:v>99.08</c:v>
                </c:pt>
                <c:pt idx="881">
                  <c:v>100.54</c:v>
                </c:pt>
                <c:pt idx="882">
                  <c:v>102.425</c:v>
                </c:pt>
                <c:pt idx="883">
                  <c:v>102.425</c:v>
                </c:pt>
                <c:pt idx="886">
                  <c:v>102.71</c:v>
                </c:pt>
                <c:pt idx="887">
                  <c:v>101.455</c:v>
                </c:pt>
                <c:pt idx="888">
                  <c:v>98.41</c:v>
                </c:pt>
                <c:pt idx="889">
                  <c:v>100.29</c:v>
                </c:pt>
                <c:pt idx="890">
                  <c:v>104.715</c:v>
                </c:pt>
                <c:pt idx="891">
                  <c:v>105.5</c:v>
                </c:pt>
                <c:pt idx="892">
                  <c:v>105.5</c:v>
                </c:pt>
                <c:pt idx="893">
                  <c:v>103.67</c:v>
                </c:pt>
                <c:pt idx="894">
                  <c:v>103.47</c:v>
                </c:pt>
                <c:pt idx="895">
                  <c:v>101.265</c:v>
                </c:pt>
                <c:pt idx="896">
                  <c:v>102.1</c:v>
                </c:pt>
                <c:pt idx="897">
                  <c:v>102.64</c:v>
                </c:pt>
                <c:pt idx="898">
                  <c:v>101.68</c:v>
                </c:pt>
                <c:pt idx="899">
                  <c:v>104.36</c:v>
                </c:pt>
                <c:pt idx="900">
                  <c:v>104.1</c:v>
                </c:pt>
                <c:pt idx="901">
                  <c:v>104.5</c:v>
                </c:pt>
                <c:pt idx="902">
                  <c:v>103.01</c:v>
                </c:pt>
                <c:pt idx="903">
                  <c:v>102.25</c:v>
                </c:pt>
                <c:pt idx="904">
                  <c:v>100.55500000000001</c:v>
                </c:pt>
                <c:pt idx="905">
                  <c:v>101.21</c:v>
                </c:pt>
                <c:pt idx="907">
                  <c:v>103.9</c:v>
                </c:pt>
                <c:pt idx="908">
                  <c:v>102.38</c:v>
                </c:pt>
                <c:pt idx="909">
                  <c:v>101.825</c:v>
                </c:pt>
                <c:pt idx="910">
                  <c:v>101.56</c:v>
                </c:pt>
                <c:pt idx="911">
                  <c:v>101.605</c:v>
                </c:pt>
                <c:pt idx="912">
                  <c:v>102.2</c:v>
                </c:pt>
                <c:pt idx="913">
                  <c:v>103.66</c:v>
                </c:pt>
                <c:pt idx="914">
                  <c:v>103.295</c:v>
                </c:pt>
                <c:pt idx="915">
                  <c:v>104.03</c:v>
                </c:pt>
                <c:pt idx="918">
                  <c:v>103.325</c:v>
                </c:pt>
                <c:pt idx="919">
                  <c:v>101.515</c:v>
                </c:pt>
                <c:pt idx="920">
                  <c:v>103.14</c:v>
                </c:pt>
                <c:pt idx="921">
                  <c:v>103.38</c:v>
                </c:pt>
                <c:pt idx="922">
                  <c:v>105.58</c:v>
                </c:pt>
                <c:pt idx="923">
                  <c:v>105.7</c:v>
                </c:pt>
                <c:pt idx="924">
                  <c:v>105.08499999999999</c:v>
                </c:pt>
                <c:pt idx="925">
                  <c:v>105.52</c:v>
                </c:pt>
                <c:pt idx="926">
                  <c:v>102.715</c:v>
                </c:pt>
                <c:pt idx="927">
                  <c:v>100.32</c:v>
                </c:pt>
                <c:pt idx="928">
                  <c:v>99.74</c:v>
                </c:pt>
                <c:pt idx="929">
                  <c:v>101.575</c:v>
                </c:pt>
                <c:pt idx="930">
                  <c:v>100.49</c:v>
                </c:pt>
                <c:pt idx="931">
                  <c:v>102.94</c:v>
                </c:pt>
                <c:pt idx="932">
                  <c:v>102.455</c:v>
                </c:pt>
                <c:pt idx="933">
                  <c:v>103.29</c:v>
                </c:pt>
                <c:pt idx="934">
                  <c:v>104.005</c:v>
                </c:pt>
                <c:pt idx="935">
                  <c:v>106.205</c:v>
                </c:pt>
                <c:pt idx="936">
                  <c:v>105.65</c:v>
                </c:pt>
                <c:pt idx="937">
                  <c:v>107.32</c:v>
                </c:pt>
                <c:pt idx="938">
                  <c:v>108.015</c:v>
                </c:pt>
                <c:pt idx="939">
                  <c:v>107.92</c:v>
                </c:pt>
                <c:pt idx="940">
                  <c:v>108.47</c:v>
                </c:pt>
                <c:pt idx="941">
                  <c:v>108.265</c:v>
                </c:pt>
                <c:pt idx="942">
                  <c:v>109</c:v>
                </c:pt>
                <c:pt idx="943">
                  <c:v>109.465</c:v>
                </c:pt>
                <c:pt idx="944">
                  <c:v>109.44499999999999</c:v>
                </c:pt>
                <c:pt idx="945">
                  <c:v>109.77500000000001</c:v>
                </c:pt>
                <c:pt idx="946">
                  <c:v>109.69</c:v>
                </c:pt>
                <c:pt idx="947">
                  <c:v>109.51</c:v>
                </c:pt>
                <c:pt idx="948">
                  <c:v>109.11499999999999</c:v>
                </c:pt>
                <c:pt idx="949">
                  <c:v>109.395</c:v>
                </c:pt>
                <c:pt idx="950">
                  <c:v>108.31</c:v>
                </c:pt>
                <c:pt idx="951">
                  <c:v>108.34</c:v>
                </c:pt>
                <c:pt idx="952">
                  <c:v>107.88</c:v>
                </c:pt>
                <c:pt idx="953">
                  <c:v>108.405</c:v>
                </c:pt>
                <c:pt idx="954">
                  <c:v>107.63</c:v>
                </c:pt>
                <c:pt idx="955">
                  <c:v>107.825</c:v>
                </c:pt>
                <c:pt idx="956">
                  <c:v>107.825</c:v>
                </c:pt>
                <c:pt idx="957">
                  <c:v>109.74</c:v>
                </c:pt>
                <c:pt idx="958">
                  <c:v>110.015</c:v>
                </c:pt>
                <c:pt idx="959">
                  <c:v>108.89</c:v>
                </c:pt>
                <c:pt idx="960">
                  <c:v>108.46</c:v>
                </c:pt>
                <c:pt idx="961">
                  <c:v>107.5</c:v>
                </c:pt>
                <c:pt idx="962">
                  <c:v>108.55</c:v>
                </c:pt>
                <c:pt idx="963">
                  <c:v>109.17</c:v>
                </c:pt>
                <c:pt idx="964">
                  <c:v>110.655</c:v>
                </c:pt>
                <c:pt idx="965">
                  <c:v>110.7</c:v>
                </c:pt>
                <c:pt idx="966">
                  <c:v>111.85</c:v>
                </c:pt>
                <c:pt idx="967">
                  <c:v>112.1</c:v>
                </c:pt>
                <c:pt idx="968">
                  <c:v>111.465</c:v>
                </c:pt>
                <c:pt idx="969">
                  <c:v>111.065</c:v>
                </c:pt>
                <c:pt idx="970">
                  <c:v>110.68</c:v>
                </c:pt>
                <c:pt idx="971">
                  <c:v>110.545</c:v>
                </c:pt>
                <c:pt idx="972">
                  <c:v>111.485</c:v>
                </c:pt>
                <c:pt idx="974">
                  <c:v>115.16500000000001</c:v>
                </c:pt>
                <c:pt idx="975">
                  <c:v>116.065</c:v>
                </c:pt>
                <c:pt idx="976">
                  <c:v>116.69499999999999</c:v>
                </c:pt>
                <c:pt idx="977">
                  <c:v>115.375</c:v>
                </c:pt>
                <c:pt idx="978">
                  <c:v>114.605</c:v>
                </c:pt>
                <c:pt idx="979">
                  <c:v>115.57</c:v>
                </c:pt>
                <c:pt idx="980">
                  <c:v>115.72499999999999</c:v>
                </c:pt>
                <c:pt idx="981">
                  <c:v>115.57</c:v>
                </c:pt>
                <c:pt idx="982">
                  <c:v>117.12</c:v>
                </c:pt>
                <c:pt idx="983">
                  <c:v>115.43</c:v>
                </c:pt>
                <c:pt idx="984">
                  <c:v>112.14</c:v>
                </c:pt>
                <c:pt idx="985">
                  <c:v>112.45</c:v>
                </c:pt>
                <c:pt idx="986">
                  <c:v>112.63</c:v>
                </c:pt>
                <c:pt idx="987">
                  <c:v>113.04</c:v>
                </c:pt>
                <c:pt idx="988">
                  <c:v>111.76</c:v>
                </c:pt>
                <c:pt idx="989">
                  <c:v>110.105</c:v>
                </c:pt>
                <c:pt idx="990">
                  <c:v>109.98</c:v>
                </c:pt>
                <c:pt idx="991">
                  <c:v>110.9</c:v>
                </c:pt>
                <c:pt idx="992">
                  <c:v>110.11</c:v>
                </c:pt>
                <c:pt idx="994">
                  <c:v>110.105</c:v>
                </c:pt>
                <c:pt idx="995">
                  <c:v>107.79</c:v>
                </c:pt>
                <c:pt idx="996">
                  <c:v>109.61499999999999</c:v>
                </c:pt>
                <c:pt idx="997">
                  <c:v>108.88</c:v>
                </c:pt>
                <c:pt idx="998">
                  <c:v>109.245</c:v>
                </c:pt>
                <c:pt idx="1000">
                  <c:v>108.08</c:v>
                </c:pt>
                <c:pt idx="1001">
                  <c:v>107.4</c:v>
                </c:pt>
                <c:pt idx="1002">
                  <c:v>109.16</c:v>
                </c:pt>
                <c:pt idx="1003">
                  <c:v>109.38</c:v>
                </c:pt>
                <c:pt idx="1004">
                  <c:v>109.5</c:v>
                </c:pt>
                <c:pt idx="1005">
                  <c:v>109.9</c:v>
                </c:pt>
                <c:pt idx="1006">
                  <c:v>110.73</c:v>
                </c:pt>
                <c:pt idx="1007">
                  <c:v>109.075</c:v>
                </c:pt>
                <c:pt idx="1008">
                  <c:v>111.52</c:v>
                </c:pt>
                <c:pt idx="1009">
                  <c:v>110.65</c:v>
                </c:pt>
                <c:pt idx="1011">
                  <c:v>110.11</c:v>
                </c:pt>
                <c:pt idx="1012">
                  <c:v>110.17</c:v>
                </c:pt>
                <c:pt idx="1013">
                  <c:v>110.72499999999999</c:v>
                </c:pt>
                <c:pt idx="1014">
                  <c:v>109.49</c:v>
                </c:pt>
                <c:pt idx="1015">
                  <c:v>109.51</c:v>
                </c:pt>
                <c:pt idx="1016">
                  <c:v>109.49</c:v>
                </c:pt>
                <c:pt idx="1017">
                  <c:v>109.09</c:v>
                </c:pt>
                <c:pt idx="1018">
                  <c:v>107.75</c:v>
                </c:pt>
                <c:pt idx="1019">
                  <c:v>106.66</c:v>
                </c:pt>
                <c:pt idx="1020">
                  <c:v>105.83</c:v>
                </c:pt>
                <c:pt idx="1021">
                  <c:v>107.89</c:v>
                </c:pt>
                <c:pt idx="1022">
                  <c:v>108.05</c:v>
                </c:pt>
                <c:pt idx="1023">
                  <c:v>108.41</c:v>
                </c:pt>
                <c:pt idx="1024">
                  <c:v>107.465</c:v>
                </c:pt>
                <c:pt idx="1025">
                  <c:v>105.75</c:v>
                </c:pt>
                <c:pt idx="1026">
                  <c:v>105.02</c:v>
                </c:pt>
                <c:pt idx="1027">
                  <c:v>106.16500000000001</c:v>
                </c:pt>
                <c:pt idx="1028">
                  <c:v>105.505</c:v>
                </c:pt>
                <c:pt idx="1029">
                  <c:v>103.185</c:v>
                </c:pt>
                <c:pt idx="1030">
                  <c:v>104.25</c:v>
                </c:pt>
                <c:pt idx="1031">
                  <c:v>105.61</c:v>
                </c:pt>
                <c:pt idx="1032">
                  <c:v>106.21</c:v>
                </c:pt>
                <c:pt idx="1033">
                  <c:v>106.895</c:v>
                </c:pt>
                <c:pt idx="1034">
                  <c:v>108.285</c:v>
                </c:pt>
                <c:pt idx="1035">
                  <c:v>108.22499999999999</c:v>
                </c:pt>
                <c:pt idx="1036">
                  <c:v>108.63500000000001</c:v>
                </c:pt>
                <c:pt idx="1037">
                  <c:v>108.245</c:v>
                </c:pt>
                <c:pt idx="1038">
                  <c:v>108.36</c:v>
                </c:pt>
                <c:pt idx="1039">
                  <c:v>109.875</c:v>
                </c:pt>
                <c:pt idx="1040">
                  <c:v>111.435</c:v>
                </c:pt>
                <c:pt idx="1041">
                  <c:v>111.08</c:v>
                </c:pt>
                <c:pt idx="1042">
                  <c:v>112.105</c:v>
                </c:pt>
                <c:pt idx="1043">
                  <c:v>111.31</c:v>
                </c:pt>
                <c:pt idx="1044">
                  <c:v>111.27500000000001</c:v>
                </c:pt>
                <c:pt idx="1045">
                  <c:v>110.86499999999999</c:v>
                </c:pt>
                <c:pt idx="1046">
                  <c:v>110.86499999999999</c:v>
                </c:pt>
                <c:pt idx="1047">
                  <c:v>113.16500000000001</c:v>
                </c:pt>
                <c:pt idx="1048">
                  <c:v>113.37</c:v>
                </c:pt>
                <c:pt idx="1049">
                  <c:v>112.2</c:v>
                </c:pt>
                <c:pt idx="1050">
                  <c:v>111.8</c:v>
                </c:pt>
                <c:pt idx="1051">
                  <c:v>109.95</c:v>
                </c:pt>
                <c:pt idx="1052">
                  <c:v>108.955</c:v>
                </c:pt>
                <c:pt idx="1053">
                  <c:v>109.41500000000001</c:v>
                </c:pt>
                <c:pt idx="1054">
                  <c:v>109</c:v>
                </c:pt>
                <c:pt idx="1055">
                  <c:v>108.16500000000001</c:v>
                </c:pt>
                <c:pt idx="1056">
                  <c:v>110.295</c:v>
                </c:pt>
                <c:pt idx="1057">
                  <c:v>108.925</c:v>
                </c:pt>
                <c:pt idx="1058">
                  <c:v>109.88</c:v>
                </c:pt>
                <c:pt idx="1059">
                  <c:v>111.06</c:v>
                </c:pt>
                <c:pt idx="1060">
                  <c:v>112.235</c:v>
                </c:pt>
                <c:pt idx="1061">
                  <c:v>111.66</c:v>
                </c:pt>
                <c:pt idx="1062">
                  <c:v>111.1</c:v>
                </c:pt>
                <c:pt idx="1065">
                  <c:v>112.43</c:v>
                </c:pt>
                <c:pt idx="1066">
                  <c:v>110.48</c:v>
                </c:pt>
                <c:pt idx="1067">
                  <c:v>110.3</c:v>
                </c:pt>
                <c:pt idx="1068">
                  <c:v>108.02</c:v>
                </c:pt>
                <c:pt idx="1069">
                  <c:v>106.605</c:v>
                </c:pt>
                <c:pt idx="1070">
                  <c:v>106.57</c:v>
                </c:pt>
                <c:pt idx="1071">
                  <c:v>106.935</c:v>
                </c:pt>
                <c:pt idx="1072">
                  <c:v>107.355</c:v>
                </c:pt>
                <c:pt idx="1073">
                  <c:v>107.33</c:v>
                </c:pt>
                <c:pt idx="1074">
                  <c:v>106.6</c:v>
                </c:pt>
                <c:pt idx="1075">
                  <c:v>108.355</c:v>
                </c:pt>
                <c:pt idx="1076">
                  <c:v>107.39</c:v>
                </c:pt>
                <c:pt idx="1077">
                  <c:v>108.245</c:v>
                </c:pt>
                <c:pt idx="1078">
                  <c:v>107.575</c:v>
                </c:pt>
                <c:pt idx="1079">
                  <c:v>108.5</c:v>
                </c:pt>
                <c:pt idx="1080">
                  <c:v>108.6</c:v>
                </c:pt>
                <c:pt idx="1081">
                  <c:v>109.7</c:v>
                </c:pt>
                <c:pt idx="1082">
                  <c:v>110.2</c:v>
                </c:pt>
                <c:pt idx="1083">
                  <c:v>110.11499999999999</c:v>
                </c:pt>
                <c:pt idx="1084">
                  <c:v>109.4</c:v>
                </c:pt>
                <c:pt idx="1086">
                  <c:v>108.7</c:v>
                </c:pt>
                <c:pt idx="1087">
                  <c:v>108.6</c:v>
                </c:pt>
                <c:pt idx="1088">
                  <c:v>108.92</c:v>
                </c:pt>
                <c:pt idx="1089">
                  <c:v>109.68</c:v>
                </c:pt>
                <c:pt idx="1090">
                  <c:v>108.18</c:v>
                </c:pt>
                <c:pt idx="1091">
                  <c:v>106.82</c:v>
                </c:pt>
                <c:pt idx="1092">
                  <c:v>107.29</c:v>
                </c:pt>
                <c:pt idx="1093">
                  <c:v>107</c:v>
                </c:pt>
                <c:pt idx="1094">
                  <c:v>108.1</c:v>
                </c:pt>
                <c:pt idx="1095">
                  <c:v>109.2</c:v>
                </c:pt>
                <c:pt idx="1097">
                  <c:v>110.2</c:v>
                </c:pt>
                <c:pt idx="1098">
                  <c:v>109.4</c:v>
                </c:pt>
                <c:pt idx="1099">
                  <c:v>108.9</c:v>
                </c:pt>
                <c:pt idx="1100">
                  <c:v>108.9</c:v>
                </c:pt>
                <c:pt idx="1101">
                  <c:v>108.6</c:v>
                </c:pt>
                <c:pt idx="1102">
                  <c:v>109</c:v>
                </c:pt>
                <c:pt idx="1103">
                  <c:v>110</c:v>
                </c:pt>
                <c:pt idx="1104">
                  <c:v>110.1</c:v>
                </c:pt>
                <c:pt idx="1105">
                  <c:v>109.4</c:v>
                </c:pt>
                <c:pt idx="1106">
                  <c:v>108.9</c:v>
                </c:pt>
                <c:pt idx="1107">
                  <c:v>109.6</c:v>
                </c:pt>
                <c:pt idx="1108">
                  <c:v>109.1</c:v>
                </c:pt>
                <c:pt idx="1109">
                  <c:v>109.4</c:v>
                </c:pt>
                <c:pt idx="1110">
                  <c:v>108.5</c:v>
                </c:pt>
                <c:pt idx="1111">
                  <c:v>108.8</c:v>
                </c:pt>
                <c:pt idx="1112">
                  <c:v>111.3</c:v>
                </c:pt>
                <c:pt idx="1113">
                  <c:v>109.2</c:v>
                </c:pt>
                <c:pt idx="1114">
                  <c:v>108.5</c:v>
                </c:pt>
                <c:pt idx="1115">
                  <c:v>108.1</c:v>
                </c:pt>
                <c:pt idx="1116">
                  <c:v>109.2</c:v>
                </c:pt>
                <c:pt idx="1117">
                  <c:v>108.4</c:v>
                </c:pt>
                <c:pt idx="1118">
                  <c:v>108.5</c:v>
                </c:pt>
                <c:pt idx="1119">
                  <c:v>108</c:v>
                </c:pt>
                <c:pt idx="1120">
                  <c:v>107.1</c:v>
                </c:pt>
                <c:pt idx="1121">
                  <c:v>108.1</c:v>
                </c:pt>
                <c:pt idx="1122">
                  <c:v>107.1</c:v>
                </c:pt>
                <c:pt idx="1123">
                  <c:v>106.9</c:v>
                </c:pt>
                <c:pt idx="1124">
                  <c:v>106.1</c:v>
                </c:pt>
                <c:pt idx="1125">
                  <c:v>105.7</c:v>
                </c:pt>
                <c:pt idx="1126">
                  <c:v>107.3</c:v>
                </c:pt>
                <c:pt idx="1127">
                  <c:v>106.7</c:v>
                </c:pt>
                <c:pt idx="1128">
                  <c:v>107</c:v>
                </c:pt>
                <c:pt idx="1129">
                  <c:v>106</c:v>
                </c:pt>
                <c:pt idx="1130">
                  <c:v>106.6</c:v>
                </c:pt>
                <c:pt idx="1131">
                  <c:v>106.7</c:v>
                </c:pt>
                <c:pt idx="1132">
                  <c:v>106</c:v>
                </c:pt>
                <c:pt idx="1133">
                  <c:v>105.7</c:v>
                </c:pt>
                <c:pt idx="1134">
                  <c:v>103.2</c:v>
                </c:pt>
                <c:pt idx="1135">
                  <c:v>104.9</c:v>
                </c:pt>
                <c:pt idx="1136">
                  <c:v>106.6</c:v>
                </c:pt>
                <c:pt idx="1137">
                  <c:v>105</c:v>
                </c:pt>
                <c:pt idx="1138">
                  <c:v>105.8</c:v>
                </c:pt>
                <c:pt idx="1139">
                  <c:v>107.4</c:v>
                </c:pt>
                <c:pt idx="1140">
                  <c:v>107</c:v>
                </c:pt>
                <c:pt idx="1141">
                  <c:v>107.5</c:v>
                </c:pt>
                <c:pt idx="1142">
                  <c:v>107.7</c:v>
                </c:pt>
                <c:pt idx="1143">
                  <c:v>109</c:v>
                </c:pt>
                <c:pt idx="1144">
                  <c:v>109.9</c:v>
                </c:pt>
                <c:pt idx="1145">
                  <c:v>108.9</c:v>
                </c:pt>
                <c:pt idx="1148">
                  <c:v>108.5</c:v>
                </c:pt>
                <c:pt idx="1149">
                  <c:v>108.5</c:v>
                </c:pt>
                <c:pt idx="1150">
                  <c:v>109.8</c:v>
                </c:pt>
                <c:pt idx="1151">
                  <c:v>109.4</c:v>
                </c:pt>
                <c:pt idx="1152">
                  <c:v>109.3</c:v>
                </c:pt>
                <c:pt idx="1153">
                  <c:v>110</c:v>
                </c:pt>
                <c:pt idx="1154">
                  <c:v>108.5</c:v>
                </c:pt>
                <c:pt idx="1155">
                  <c:v>108.3</c:v>
                </c:pt>
                <c:pt idx="1156">
                  <c:v>109.6</c:v>
                </c:pt>
                <c:pt idx="1159">
                  <c:v>108.5</c:v>
                </c:pt>
                <c:pt idx="1160">
                  <c:v>108.3</c:v>
                </c:pt>
                <c:pt idx="1161">
                  <c:v>108.4</c:v>
                </c:pt>
                <c:pt idx="1162">
                  <c:v>108.3</c:v>
                </c:pt>
                <c:pt idx="1163">
                  <c:v>108.1</c:v>
                </c:pt>
                <c:pt idx="1164">
                  <c:v>108.9</c:v>
                </c:pt>
                <c:pt idx="1165">
                  <c:v>109.9</c:v>
                </c:pt>
                <c:pt idx="1166">
                  <c:v>109.8</c:v>
                </c:pt>
                <c:pt idx="1167">
                  <c:v>111.2</c:v>
                </c:pt>
                <c:pt idx="1168">
                  <c:v>110.7</c:v>
                </c:pt>
                <c:pt idx="1169">
                  <c:v>110.4</c:v>
                </c:pt>
                <c:pt idx="1170">
                  <c:v>111.2</c:v>
                </c:pt>
                <c:pt idx="1171">
                  <c:v>111.3</c:v>
                </c:pt>
                <c:pt idx="1172">
                  <c:v>110.8</c:v>
                </c:pt>
                <c:pt idx="1174">
                  <c:v>110.1</c:v>
                </c:pt>
                <c:pt idx="1175">
                  <c:v>109.4</c:v>
                </c:pt>
                <c:pt idx="1176">
                  <c:v>110.2</c:v>
                </c:pt>
                <c:pt idx="1177">
                  <c:v>109.1</c:v>
                </c:pt>
                <c:pt idx="1178">
                  <c:v>109.1</c:v>
                </c:pt>
                <c:pt idx="1179">
                  <c:v>109.1</c:v>
                </c:pt>
                <c:pt idx="1180">
                  <c:v>109.2</c:v>
                </c:pt>
                <c:pt idx="1181">
                  <c:v>108.3</c:v>
                </c:pt>
                <c:pt idx="1182">
                  <c:v>108.8</c:v>
                </c:pt>
                <c:pt idx="1183">
                  <c:v>110.3</c:v>
                </c:pt>
                <c:pt idx="1184">
                  <c:v>109.1</c:v>
                </c:pt>
                <c:pt idx="1185">
                  <c:v>109.8</c:v>
                </c:pt>
                <c:pt idx="1186">
                  <c:v>112.2</c:v>
                </c:pt>
                <c:pt idx="1187">
                  <c:v>112.8</c:v>
                </c:pt>
                <c:pt idx="1188">
                  <c:v>113.3</c:v>
                </c:pt>
                <c:pt idx="1189">
                  <c:v>113.9</c:v>
                </c:pt>
                <c:pt idx="1190">
                  <c:v>114.3</c:v>
                </c:pt>
                <c:pt idx="1191">
                  <c:v>115.3</c:v>
                </c:pt>
                <c:pt idx="1192">
                  <c:v>114.5</c:v>
                </c:pt>
                <c:pt idx="1193">
                  <c:v>113.1</c:v>
                </c:pt>
                <c:pt idx="1194">
                  <c:v>113.7</c:v>
                </c:pt>
                <c:pt idx="1195">
                  <c:v>112.76</c:v>
                </c:pt>
                <c:pt idx="1196">
                  <c:v>112.4</c:v>
                </c:pt>
                <c:pt idx="1197">
                  <c:v>112.1</c:v>
                </c:pt>
                <c:pt idx="1198">
                  <c:v>111</c:v>
                </c:pt>
                <c:pt idx="1199">
                  <c:v>110.46</c:v>
                </c:pt>
                <c:pt idx="1200">
                  <c:v>109.9</c:v>
                </c:pt>
                <c:pt idx="1201">
                  <c:v>109</c:v>
                </c:pt>
                <c:pt idx="1202">
                  <c:v>109.04</c:v>
                </c:pt>
                <c:pt idx="1203">
                  <c:v>108.94</c:v>
                </c:pt>
                <c:pt idx="1204">
                  <c:v>107.71</c:v>
                </c:pt>
                <c:pt idx="1205">
                  <c:v>107.07</c:v>
                </c:pt>
                <c:pt idx="1206">
                  <c:v>105.9</c:v>
                </c:pt>
                <c:pt idx="1207">
                  <c:v>105.3</c:v>
                </c:pt>
                <c:pt idx="1208">
                  <c:v>104.69</c:v>
                </c:pt>
                <c:pt idx="1209">
                  <c:v>103.11</c:v>
                </c:pt>
                <c:pt idx="1210">
                  <c:v>105.42</c:v>
                </c:pt>
                <c:pt idx="1211">
                  <c:v>105.9</c:v>
                </c:pt>
                <c:pt idx="1212">
                  <c:v>106.3</c:v>
                </c:pt>
                <c:pt idx="1213">
                  <c:v>105.25</c:v>
                </c:pt>
                <c:pt idx="1214">
                  <c:v>106.09</c:v>
                </c:pt>
                <c:pt idx="1215">
                  <c:v>106.8</c:v>
                </c:pt>
                <c:pt idx="1216">
                  <c:v>105.9</c:v>
                </c:pt>
                <c:pt idx="1217">
                  <c:v>106.5</c:v>
                </c:pt>
                <c:pt idx="1218">
                  <c:v>106.2</c:v>
                </c:pt>
                <c:pt idx="1219">
                  <c:v>106.5</c:v>
                </c:pt>
                <c:pt idx="1220">
                  <c:v>106.5</c:v>
                </c:pt>
                <c:pt idx="1221">
                  <c:v>104.4</c:v>
                </c:pt>
                <c:pt idx="1222">
                  <c:v>103.04</c:v>
                </c:pt>
                <c:pt idx="1223">
                  <c:v>103.52</c:v>
                </c:pt>
                <c:pt idx="1224">
                  <c:v>102.8</c:v>
                </c:pt>
                <c:pt idx="1225">
                  <c:v>103.57</c:v>
                </c:pt>
                <c:pt idx="1226">
                  <c:v>103.5</c:v>
                </c:pt>
                <c:pt idx="1227">
                  <c:v>103.32</c:v>
                </c:pt>
                <c:pt idx="1228">
                  <c:v>103.54</c:v>
                </c:pt>
                <c:pt idx="1229">
                  <c:v>101.73</c:v>
                </c:pt>
                <c:pt idx="1230">
                  <c:v>101.9</c:v>
                </c:pt>
                <c:pt idx="1231">
                  <c:v>102.6</c:v>
                </c:pt>
                <c:pt idx="1232">
                  <c:v>100.78</c:v>
                </c:pt>
                <c:pt idx="1233">
                  <c:v>98.62</c:v>
                </c:pt>
                <c:pt idx="1234">
                  <c:v>99.69</c:v>
                </c:pt>
                <c:pt idx="1235">
                  <c:v>100.2</c:v>
                </c:pt>
                <c:pt idx="1236">
                  <c:v>100.6</c:v>
                </c:pt>
                <c:pt idx="1237">
                  <c:v>100.64</c:v>
                </c:pt>
                <c:pt idx="1239">
                  <c:v>101.22</c:v>
                </c:pt>
                <c:pt idx="1240">
                  <c:v>100.48</c:v>
                </c:pt>
                <c:pt idx="1241">
                  <c:v>101</c:v>
                </c:pt>
                <c:pt idx="1242">
                  <c:v>101.32</c:v>
                </c:pt>
                <c:pt idx="1243">
                  <c:v>101.43</c:v>
                </c:pt>
                <c:pt idx="1244">
                  <c:v>100.15</c:v>
                </c:pt>
                <c:pt idx="1245">
                  <c:v>100.93</c:v>
                </c:pt>
                <c:pt idx="1246">
                  <c:v>101.2</c:v>
                </c:pt>
                <c:pt idx="1247">
                  <c:v>99.6</c:v>
                </c:pt>
                <c:pt idx="1248">
                  <c:v>98.38</c:v>
                </c:pt>
                <c:pt idx="1249">
                  <c:v>98.43</c:v>
                </c:pt>
                <c:pt idx="1250">
                  <c:v>96.45</c:v>
                </c:pt>
                <c:pt idx="1251">
                  <c:v>96.4</c:v>
                </c:pt>
                <c:pt idx="1252">
                  <c:v>96.29</c:v>
                </c:pt>
                <c:pt idx="1253">
                  <c:v>96.36</c:v>
                </c:pt>
                <c:pt idx="1254">
                  <c:v>97.5</c:v>
                </c:pt>
                <c:pt idx="1255">
                  <c:v>97.73</c:v>
                </c:pt>
                <c:pt idx="1256">
                  <c:v>96.7</c:v>
                </c:pt>
                <c:pt idx="1257">
                  <c:v>96.65</c:v>
                </c:pt>
                <c:pt idx="1258">
                  <c:v>95.32</c:v>
                </c:pt>
                <c:pt idx="1259">
                  <c:v>95.07</c:v>
                </c:pt>
                <c:pt idx="1260">
                  <c:v>94.59</c:v>
                </c:pt>
                <c:pt idx="1261">
                  <c:v>95.5</c:v>
                </c:pt>
                <c:pt idx="1262">
                  <c:v>95.25</c:v>
                </c:pt>
                <c:pt idx="1264">
                  <c:v>95.8</c:v>
                </c:pt>
                <c:pt idx="1265">
                  <c:v>94.8</c:v>
                </c:pt>
                <c:pt idx="1266">
                  <c:v>94.61</c:v>
                </c:pt>
                <c:pt idx="1267">
                  <c:v>91.2</c:v>
                </c:pt>
                <c:pt idx="1268">
                  <c:v>90.6</c:v>
                </c:pt>
                <c:pt idx="1269">
                  <c:v>90.6</c:v>
                </c:pt>
                <c:pt idx="1270">
                  <c:v>90.6</c:v>
                </c:pt>
                <c:pt idx="1271">
                  <c:v>90.3</c:v>
                </c:pt>
                <c:pt idx="1272">
                  <c:v>90.5</c:v>
                </c:pt>
                <c:pt idx="1273">
                  <c:v>88.81</c:v>
                </c:pt>
                <c:pt idx="1275">
                  <c:v>87.8</c:v>
                </c:pt>
                <c:pt idx="1276">
                  <c:v>86.47</c:v>
                </c:pt>
                <c:pt idx="1277">
                  <c:v>84.24</c:v>
                </c:pt>
                <c:pt idx="1278">
                  <c:v>83.4</c:v>
                </c:pt>
                <c:pt idx="1279">
                  <c:v>85.1</c:v>
                </c:pt>
                <c:pt idx="1280">
                  <c:v>84.47</c:v>
                </c:pt>
                <c:pt idx="1281">
                  <c:v>85.36</c:v>
                </c:pt>
                <c:pt idx="1282">
                  <c:v>86.54</c:v>
                </c:pt>
                <c:pt idx="1283">
                  <c:v>86</c:v>
                </c:pt>
                <c:pt idx="1284">
                  <c:v>85.9</c:v>
                </c:pt>
                <c:pt idx="1285">
                  <c:v>85.2</c:v>
                </c:pt>
                <c:pt idx="1286">
                  <c:v>85.69</c:v>
                </c:pt>
                <c:pt idx="1287">
                  <c:v>86.8</c:v>
                </c:pt>
                <c:pt idx="1288">
                  <c:v>85.7</c:v>
                </c:pt>
                <c:pt idx="1289">
                  <c:v>84.3</c:v>
                </c:pt>
                <c:pt idx="1290">
                  <c:v>84.29</c:v>
                </c:pt>
                <c:pt idx="1291">
                  <c:v>84.84</c:v>
                </c:pt>
                <c:pt idx="1292">
                  <c:v>82.3</c:v>
                </c:pt>
                <c:pt idx="1293">
                  <c:v>83</c:v>
                </c:pt>
                <c:pt idx="1294">
                  <c:v>82.1</c:v>
                </c:pt>
                <c:pt idx="1295">
                  <c:v>83.23</c:v>
                </c:pt>
                <c:pt idx="1296">
                  <c:v>82.56</c:v>
                </c:pt>
                <c:pt idx="1297">
                  <c:v>80.239999999999995</c:v>
                </c:pt>
                <c:pt idx="1298">
                  <c:v>80.400000000000006</c:v>
                </c:pt>
                <c:pt idx="1299">
                  <c:v>77.8</c:v>
                </c:pt>
                <c:pt idx="1300">
                  <c:v>76.75</c:v>
                </c:pt>
                <c:pt idx="1301">
                  <c:v>76.959999999999994</c:v>
                </c:pt>
                <c:pt idx="1302">
                  <c:v>77.41</c:v>
                </c:pt>
                <c:pt idx="1303">
                  <c:v>77.33</c:v>
                </c:pt>
                <c:pt idx="1304">
                  <c:v>77.3</c:v>
                </c:pt>
                <c:pt idx="1305">
                  <c:v>79</c:v>
                </c:pt>
                <c:pt idx="1306">
                  <c:v>79.34</c:v>
                </c:pt>
                <c:pt idx="1307">
                  <c:v>77.55</c:v>
                </c:pt>
                <c:pt idx="1308">
                  <c:v>77.48</c:v>
                </c:pt>
                <c:pt idx="1309">
                  <c:v>70.7</c:v>
                </c:pt>
                <c:pt idx="1310">
                  <c:v>71.67</c:v>
                </c:pt>
                <c:pt idx="1311">
                  <c:v>70.95</c:v>
                </c:pt>
                <c:pt idx="1312">
                  <c:v>71.180000000000007</c:v>
                </c:pt>
                <c:pt idx="1313">
                  <c:v>70.180000000000007</c:v>
                </c:pt>
                <c:pt idx="1314">
                  <c:v>68.599999999999994</c:v>
                </c:pt>
                <c:pt idx="1315">
                  <c:v>67.97</c:v>
                </c:pt>
                <c:pt idx="1316">
                  <c:v>65.7</c:v>
                </c:pt>
                <c:pt idx="1317">
                  <c:v>66.099999999999994</c:v>
                </c:pt>
                <c:pt idx="1318">
                  <c:v>63.17</c:v>
                </c:pt>
                <c:pt idx="1319">
                  <c:v>63.6</c:v>
                </c:pt>
                <c:pt idx="1320">
                  <c:v>61.63</c:v>
                </c:pt>
                <c:pt idx="1321">
                  <c:v>61</c:v>
                </c:pt>
                <c:pt idx="1322">
                  <c:v>60.41</c:v>
                </c:pt>
                <c:pt idx="1323">
                  <c:v>59.96</c:v>
                </c:pt>
                <c:pt idx="1324">
                  <c:v>58.9</c:v>
                </c:pt>
                <c:pt idx="1325">
                  <c:v>59.19</c:v>
                </c:pt>
                <c:pt idx="1326">
                  <c:v>58.5</c:v>
                </c:pt>
                <c:pt idx="1327">
                  <c:v>59</c:v>
                </c:pt>
                <c:pt idx="1328">
                  <c:v>58.57</c:v>
                </c:pt>
                <c:pt idx="1331">
                  <c:v>57.68</c:v>
                </c:pt>
                <c:pt idx="1332">
                  <c:v>55.83</c:v>
                </c:pt>
                <c:pt idx="1333">
                  <c:v>55</c:v>
                </c:pt>
                <c:pt idx="1334">
                  <c:v>54.98</c:v>
                </c:pt>
                <c:pt idx="1335">
                  <c:v>51.3</c:v>
                </c:pt>
                <c:pt idx="1336">
                  <c:v>50.1</c:v>
                </c:pt>
                <c:pt idx="1337">
                  <c:v>49.07</c:v>
                </c:pt>
                <c:pt idx="1338">
                  <c:v>49.29</c:v>
                </c:pt>
                <c:pt idx="1339">
                  <c:v>47.66</c:v>
                </c:pt>
                <c:pt idx="1340">
                  <c:v>46.81</c:v>
                </c:pt>
                <c:pt idx="1341">
                  <c:v>45.22</c:v>
                </c:pt>
                <c:pt idx="1342">
                  <c:v>45.7</c:v>
                </c:pt>
                <c:pt idx="1343">
                  <c:v>47.7</c:v>
                </c:pt>
                <c:pt idx="1344">
                  <c:v>47.23</c:v>
                </c:pt>
                <c:pt idx="1345">
                  <c:v>47.01</c:v>
                </c:pt>
                <c:pt idx="1346">
                  <c:v>46.87</c:v>
                </c:pt>
                <c:pt idx="1347">
                  <c:v>46.89</c:v>
                </c:pt>
                <c:pt idx="1348">
                  <c:v>46.6</c:v>
                </c:pt>
                <c:pt idx="1349">
                  <c:v>46.97</c:v>
                </c:pt>
                <c:pt idx="1350">
                  <c:v>46.3</c:v>
                </c:pt>
                <c:pt idx="1351">
                  <c:v>46.86</c:v>
                </c:pt>
                <c:pt idx="1352">
                  <c:v>47.64</c:v>
                </c:pt>
                <c:pt idx="1353">
                  <c:v>47.1</c:v>
                </c:pt>
                <c:pt idx="1354">
                  <c:v>47.9</c:v>
                </c:pt>
                <c:pt idx="1355">
                  <c:v>52.27</c:v>
                </c:pt>
                <c:pt idx="1356">
                  <c:v>54.81</c:v>
                </c:pt>
                <c:pt idx="1357">
                  <c:v>54.9</c:v>
                </c:pt>
                <c:pt idx="1358">
                  <c:v>56</c:v>
                </c:pt>
                <c:pt idx="1359">
                  <c:v>56.71</c:v>
                </c:pt>
                <c:pt idx="1360">
                  <c:v>57.16</c:v>
                </c:pt>
                <c:pt idx="1361">
                  <c:v>55.84</c:v>
                </c:pt>
                <c:pt idx="1362">
                  <c:v>54</c:v>
                </c:pt>
                <c:pt idx="1363">
                  <c:v>56.3</c:v>
                </c:pt>
                <c:pt idx="1364">
                  <c:v>60.11</c:v>
                </c:pt>
                <c:pt idx="1366">
                  <c:v>61.2</c:v>
                </c:pt>
                <c:pt idx="1367">
                  <c:v>60.7</c:v>
                </c:pt>
                <c:pt idx="1368">
                  <c:v>59.87</c:v>
                </c:pt>
                <c:pt idx="1369">
                  <c:v>60.1</c:v>
                </c:pt>
                <c:pt idx="1370">
                  <c:v>59.6</c:v>
                </c:pt>
                <c:pt idx="1371">
                  <c:v>61.4</c:v>
                </c:pt>
                <c:pt idx="1372">
                  <c:v>61.99</c:v>
                </c:pt>
                <c:pt idx="1374">
                  <c:v>61.1</c:v>
                </c:pt>
                <c:pt idx="1375">
                  <c:v>61.38</c:v>
                </c:pt>
                <c:pt idx="1376">
                  <c:v>59.16</c:v>
                </c:pt>
                <c:pt idx="1377">
                  <c:v>60.3</c:v>
                </c:pt>
                <c:pt idx="1378">
                  <c:v>59.44</c:v>
                </c:pt>
                <c:pt idx="1379">
                  <c:v>58.47</c:v>
                </c:pt>
                <c:pt idx="1380">
                  <c:v>55.83</c:v>
                </c:pt>
                <c:pt idx="1381">
                  <c:v>56.51</c:v>
                </c:pt>
                <c:pt idx="1382">
                  <c:v>56.6</c:v>
                </c:pt>
                <c:pt idx="1383">
                  <c:v>54.41</c:v>
                </c:pt>
                <c:pt idx="1384">
                  <c:v>52.05</c:v>
                </c:pt>
                <c:pt idx="1385">
                  <c:v>51.64</c:v>
                </c:pt>
                <c:pt idx="1386">
                  <c:v>52.65</c:v>
                </c:pt>
                <c:pt idx="1387">
                  <c:v>52.9</c:v>
                </c:pt>
                <c:pt idx="1388">
                  <c:v>53.9</c:v>
                </c:pt>
                <c:pt idx="1389">
                  <c:v>53.9</c:v>
                </c:pt>
                <c:pt idx="1390">
                  <c:v>53.8</c:v>
                </c:pt>
                <c:pt idx="1391">
                  <c:v>54.26</c:v>
                </c:pt>
                <c:pt idx="1392">
                  <c:v>57.2</c:v>
                </c:pt>
                <c:pt idx="1393">
                  <c:v>56.63</c:v>
                </c:pt>
                <c:pt idx="1394">
                  <c:v>54.36</c:v>
                </c:pt>
                <c:pt idx="1395">
                  <c:v>53.99</c:v>
                </c:pt>
                <c:pt idx="1396">
                  <c:v>55.6</c:v>
                </c:pt>
                <c:pt idx="1397">
                  <c:v>54.2</c:v>
                </c:pt>
                <c:pt idx="1399">
                  <c:v>57.56</c:v>
                </c:pt>
                <c:pt idx="1400">
                  <c:v>56.44</c:v>
                </c:pt>
                <c:pt idx="1401">
                  <c:v>56.1</c:v>
                </c:pt>
                <c:pt idx="1402">
                  <c:v>57.05</c:v>
                </c:pt>
                <c:pt idx="1403">
                  <c:v>57.13</c:v>
                </c:pt>
                <c:pt idx="1404">
                  <c:v>57.54</c:v>
                </c:pt>
                <c:pt idx="1405">
                  <c:v>58.86</c:v>
                </c:pt>
                <c:pt idx="1406">
                  <c:v>60.5</c:v>
                </c:pt>
                <c:pt idx="1407">
                  <c:v>61.78</c:v>
                </c:pt>
                <c:pt idx="1408">
                  <c:v>61.16</c:v>
                </c:pt>
                <c:pt idx="1409">
                  <c:v>60.64</c:v>
                </c:pt>
                <c:pt idx="1410">
                  <c:v>60.76</c:v>
                </c:pt>
                <c:pt idx="1411">
                  <c:v>63</c:v>
                </c:pt>
                <c:pt idx="1412">
                  <c:v>62.87</c:v>
                </c:pt>
                <c:pt idx="1413">
                  <c:v>62.98</c:v>
                </c:pt>
                <c:pt idx="1414">
                  <c:v>62.8</c:v>
                </c:pt>
                <c:pt idx="1415">
                  <c:v>64.05</c:v>
                </c:pt>
                <c:pt idx="1416">
                  <c:v>64.400000000000006</c:v>
                </c:pt>
                <c:pt idx="1417">
                  <c:v>64.39</c:v>
                </c:pt>
                <c:pt idx="1419">
                  <c:v>66.12</c:v>
                </c:pt>
                <c:pt idx="1420">
                  <c:v>66.62</c:v>
                </c:pt>
                <c:pt idx="1421">
                  <c:v>64.8</c:v>
                </c:pt>
                <c:pt idx="1422">
                  <c:v>64.03</c:v>
                </c:pt>
                <c:pt idx="1423">
                  <c:v>62.96</c:v>
                </c:pt>
                <c:pt idx="1424">
                  <c:v>65.319999999999993</c:v>
                </c:pt>
                <c:pt idx="1425">
                  <c:v>66.650000000000006</c:v>
                </c:pt>
                <c:pt idx="1426">
                  <c:v>65.7</c:v>
                </c:pt>
                <c:pt idx="1427">
                  <c:v>65.17</c:v>
                </c:pt>
                <c:pt idx="1428">
                  <c:v>65.22</c:v>
                </c:pt>
                <c:pt idx="1429">
                  <c:v>63.53</c:v>
                </c:pt>
                <c:pt idx="1430">
                  <c:v>63.59</c:v>
                </c:pt>
                <c:pt idx="1431">
                  <c:v>65.7</c:v>
                </c:pt>
                <c:pt idx="1432">
                  <c:v>64.290000000000006</c:v>
                </c:pt>
                <c:pt idx="1434">
                  <c:v>62.06</c:v>
                </c:pt>
                <c:pt idx="1435">
                  <c:v>61.76</c:v>
                </c:pt>
                <c:pt idx="1436">
                  <c:v>60.7</c:v>
                </c:pt>
                <c:pt idx="1437">
                  <c:v>63.49</c:v>
                </c:pt>
                <c:pt idx="1438">
                  <c:v>62.88</c:v>
                </c:pt>
                <c:pt idx="1439">
                  <c:v>63.55</c:v>
                </c:pt>
                <c:pt idx="1440">
                  <c:v>62.53</c:v>
                </c:pt>
                <c:pt idx="1441">
                  <c:v>60.4</c:v>
                </c:pt>
                <c:pt idx="1442">
                  <c:v>60.18</c:v>
                </c:pt>
                <c:pt idx="1443">
                  <c:v>61.16</c:v>
                </c:pt>
                <c:pt idx="1444">
                  <c:v>63.33</c:v>
                </c:pt>
                <c:pt idx="1445">
                  <c:v>63.87</c:v>
                </c:pt>
                <c:pt idx="1446">
                  <c:v>63.5</c:v>
                </c:pt>
                <c:pt idx="1447">
                  <c:v>63.05</c:v>
                </c:pt>
                <c:pt idx="1448">
                  <c:v>61.59</c:v>
                </c:pt>
                <c:pt idx="1449">
                  <c:v>61.47</c:v>
                </c:pt>
                <c:pt idx="1450">
                  <c:v>61.35</c:v>
                </c:pt>
                <c:pt idx="1451">
                  <c:v>62</c:v>
                </c:pt>
                <c:pt idx="1452">
                  <c:v>60.47</c:v>
                </c:pt>
                <c:pt idx="1453">
                  <c:v>60.21</c:v>
                </c:pt>
                <c:pt idx="1454">
                  <c:v>61.68</c:v>
                </c:pt>
                <c:pt idx="1455">
                  <c:v>61.78</c:v>
                </c:pt>
                <c:pt idx="1456">
                  <c:v>60.6</c:v>
                </c:pt>
                <c:pt idx="1457">
                  <c:v>60.7</c:v>
                </c:pt>
                <c:pt idx="1458">
                  <c:v>59.83</c:v>
                </c:pt>
                <c:pt idx="1459">
                  <c:v>61.05</c:v>
                </c:pt>
                <c:pt idx="1460">
                  <c:v>61.7</c:v>
                </c:pt>
                <c:pt idx="1461">
                  <c:v>61.5</c:v>
                </c:pt>
                <c:pt idx="1462">
                  <c:v>59.11</c:v>
                </c:pt>
                <c:pt idx="1463">
                  <c:v>57.08</c:v>
                </c:pt>
                <c:pt idx="1464">
                  <c:v>54.73</c:v>
                </c:pt>
                <c:pt idx="1465">
                  <c:v>55.71</c:v>
                </c:pt>
                <c:pt idx="1466">
                  <c:v>58</c:v>
                </c:pt>
                <c:pt idx="1467">
                  <c:v>57.5</c:v>
                </c:pt>
                <c:pt idx="1468">
                  <c:v>57.56</c:v>
                </c:pt>
                <c:pt idx="1469">
                  <c:v>57.35</c:v>
                </c:pt>
                <c:pt idx="1470">
                  <c:v>57.59</c:v>
                </c:pt>
                <c:pt idx="1471">
                  <c:v>57.4</c:v>
                </c:pt>
                <c:pt idx="1472">
                  <c:v>56.5</c:v>
                </c:pt>
                <c:pt idx="1473">
                  <c:v>56.41</c:v>
                </c:pt>
                <c:pt idx="1474">
                  <c:v>56.05</c:v>
                </c:pt>
                <c:pt idx="1475">
                  <c:v>56.5</c:v>
                </c:pt>
                <c:pt idx="1476">
                  <c:v>56</c:v>
                </c:pt>
                <c:pt idx="1477">
                  <c:v>54.58</c:v>
                </c:pt>
                <c:pt idx="1478">
                  <c:v>54.13</c:v>
                </c:pt>
                <c:pt idx="1479">
                  <c:v>54.43</c:v>
                </c:pt>
                <c:pt idx="1480">
                  <c:v>54.38</c:v>
                </c:pt>
                <c:pt idx="1481">
                  <c:v>53.7</c:v>
                </c:pt>
                <c:pt idx="1482">
                  <c:v>52.53</c:v>
                </c:pt>
                <c:pt idx="1483">
                  <c:v>49.1</c:v>
                </c:pt>
                <c:pt idx="1484">
                  <c:v>48.86</c:v>
                </c:pt>
                <c:pt idx="1485">
                  <c:v>49.32</c:v>
                </c:pt>
                <c:pt idx="1486">
                  <c:v>47.8</c:v>
                </c:pt>
                <c:pt idx="1487">
                  <c:v>47.69</c:v>
                </c:pt>
                <c:pt idx="1488">
                  <c:v>48.48</c:v>
                </c:pt>
                <c:pt idx="1489">
                  <c:v>47.53</c:v>
                </c:pt>
                <c:pt idx="1490">
                  <c:v>48.24</c:v>
                </c:pt>
                <c:pt idx="1491">
                  <c:v>48</c:v>
                </c:pt>
                <c:pt idx="1492">
                  <c:v>47.79</c:v>
                </c:pt>
                <c:pt idx="1493">
                  <c:v>47.85</c:v>
                </c:pt>
                <c:pt idx="1494">
                  <c:v>47.28</c:v>
                </c:pt>
                <c:pt idx="1495">
                  <c:v>46.13</c:v>
                </c:pt>
                <c:pt idx="1496">
                  <c:v>45.7</c:v>
                </c:pt>
                <c:pt idx="1497">
                  <c:v>44.06</c:v>
                </c:pt>
                <c:pt idx="1498">
                  <c:v>41.86</c:v>
                </c:pt>
                <c:pt idx="1499">
                  <c:v>42.03</c:v>
                </c:pt>
                <c:pt idx="1500">
                  <c:v>42.06</c:v>
                </c:pt>
                <c:pt idx="1501">
                  <c:v>44.7</c:v>
                </c:pt>
                <c:pt idx="1502">
                  <c:v>48.3</c:v>
                </c:pt>
                <c:pt idx="1503">
                  <c:v>48.3</c:v>
                </c:pt>
                <c:pt idx="1504">
                  <c:v>48.97</c:v>
                </c:pt>
                <c:pt idx="1505">
                  <c:v>47.39</c:v>
                </c:pt>
                <c:pt idx="1506">
                  <c:v>50.4</c:v>
                </c:pt>
                <c:pt idx="1507">
                  <c:v>48.7</c:v>
                </c:pt>
                <c:pt idx="1509">
                  <c:v>46.61</c:v>
                </c:pt>
                <c:pt idx="1510">
                  <c:v>49.01</c:v>
                </c:pt>
                <c:pt idx="1511">
                  <c:v>47.99</c:v>
                </c:pt>
                <c:pt idx="1512">
                  <c:v>47.6</c:v>
                </c:pt>
                <c:pt idx="1513">
                  <c:v>47.05</c:v>
                </c:pt>
                <c:pt idx="1514">
                  <c:v>46.04</c:v>
                </c:pt>
                <c:pt idx="1515">
                  <c:v>45.94</c:v>
                </c:pt>
                <c:pt idx="1516">
                  <c:v>48.8</c:v>
                </c:pt>
                <c:pt idx="1517">
                  <c:v>48.08</c:v>
                </c:pt>
                <c:pt idx="1518">
                  <c:v>46.92</c:v>
                </c:pt>
                <c:pt idx="1519">
                  <c:v>47.09</c:v>
                </c:pt>
                <c:pt idx="1520">
                  <c:v>46.8</c:v>
                </c:pt>
                <c:pt idx="1521">
                  <c:v>48.3</c:v>
                </c:pt>
                <c:pt idx="1522">
                  <c:v>47.1</c:v>
                </c:pt>
                <c:pt idx="1523">
                  <c:v>47.24</c:v>
                </c:pt>
                <c:pt idx="1524">
                  <c:v>46.5</c:v>
                </c:pt>
                <c:pt idx="1525">
                  <c:v>47.46</c:v>
                </c:pt>
                <c:pt idx="1526">
                  <c:v>47.29</c:v>
                </c:pt>
                <c:pt idx="1527">
                  <c:v>46.51</c:v>
                </c:pt>
                <c:pt idx="1528">
                  <c:v>49.32</c:v>
                </c:pt>
                <c:pt idx="1529">
                  <c:v>51.24</c:v>
                </c:pt>
                <c:pt idx="1530">
                  <c:v>51.45</c:v>
                </c:pt>
                <c:pt idx="1531">
                  <c:v>51.9</c:v>
                </c:pt>
                <c:pt idx="1532">
                  <c:v>51.87</c:v>
                </c:pt>
                <c:pt idx="1534">
                  <c:v>51.08</c:v>
                </c:pt>
                <c:pt idx="1535">
                  <c:v>49.3</c:v>
                </c:pt>
                <c:pt idx="1536">
                  <c:v>48.3</c:v>
                </c:pt>
                <c:pt idx="1537">
                  <c:v>48</c:v>
                </c:pt>
                <c:pt idx="1538">
                  <c:v>49.1</c:v>
                </c:pt>
                <c:pt idx="1539">
                  <c:v>47.33</c:v>
                </c:pt>
                <c:pt idx="1540">
                  <c:v>47.19</c:v>
                </c:pt>
                <c:pt idx="1541">
                  <c:v>46.98</c:v>
                </c:pt>
                <c:pt idx="1542">
                  <c:v>46.6</c:v>
                </c:pt>
                <c:pt idx="1543">
                  <c:v>46.65</c:v>
                </c:pt>
                <c:pt idx="1544">
                  <c:v>46.96</c:v>
                </c:pt>
                <c:pt idx="1545">
                  <c:v>45.93</c:v>
                </c:pt>
                <c:pt idx="1546">
                  <c:v>48.17</c:v>
                </c:pt>
                <c:pt idx="1547">
                  <c:v>48.5</c:v>
                </c:pt>
                <c:pt idx="1548">
                  <c:v>48.16</c:v>
                </c:pt>
                <c:pt idx="1549">
                  <c:v>47.31</c:v>
                </c:pt>
                <c:pt idx="1550">
                  <c:v>47.98</c:v>
                </c:pt>
                <c:pt idx="1551">
                  <c:v>47.26</c:v>
                </c:pt>
                <c:pt idx="1552">
                  <c:v>47</c:v>
                </c:pt>
                <c:pt idx="1553">
                  <c:v>46.1</c:v>
                </c:pt>
                <c:pt idx="1554">
                  <c:v>45.49</c:v>
                </c:pt>
                <c:pt idx="1555">
                  <c:v>46</c:v>
                </c:pt>
                <c:pt idx="1556">
                  <c:v>44.69</c:v>
                </c:pt>
                <c:pt idx="1557">
                  <c:v>43.2</c:v>
                </c:pt>
                <c:pt idx="1558">
                  <c:v>42.27</c:v>
                </c:pt>
                <c:pt idx="1559">
                  <c:v>40.39</c:v>
                </c:pt>
                <c:pt idx="1560">
                  <c:v>41.55</c:v>
                </c:pt>
                <c:pt idx="1561">
                  <c:v>41.68</c:v>
                </c:pt>
                <c:pt idx="1562">
                  <c:v>42.2</c:v>
                </c:pt>
                <c:pt idx="1563">
                  <c:v>42.67</c:v>
                </c:pt>
                <c:pt idx="1564">
                  <c:v>44.01</c:v>
                </c:pt>
                <c:pt idx="1565">
                  <c:v>44.6</c:v>
                </c:pt>
                <c:pt idx="1566">
                  <c:v>43.96</c:v>
                </c:pt>
                <c:pt idx="1567">
                  <c:v>44</c:v>
                </c:pt>
                <c:pt idx="1569">
                  <c:v>44.02</c:v>
                </c:pt>
                <c:pt idx="1570">
                  <c:v>43.25</c:v>
                </c:pt>
                <c:pt idx="1571">
                  <c:v>41.7</c:v>
                </c:pt>
                <c:pt idx="1572">
                  <c:v>41.9</c:v>
                </c:pt>
                <c:pt idx="1573">
                  <c:v>41.79</c:v>
                </c:pt>
                <c:pt idx="1574">
                  <c:v>39.76</c:v>
                </c:pt>
                <c:pt idx="1575">
                  <c:v>39.619999999999997</c:v>
                </c:pt>
                <c:pt idx="1576">
                  <c:v>39.1</c:v>
                </c:pt>
                <c:pt idx="1577">
                  <c:v>38.6</c:v>
                </c:pt>
                <c:pt idx="1578">
                  <c:v>37.130000000000003</c:v>
                </c:pt>
                <c:pt idx="1579">
                  <c:v>36.799999999999997</c:v>
                </c:pt>
                <c:pt idx="1580">
                  <c:v>38.020000000000003</c:v>
                </c:pt>
                <c:pt idx="1581">
                  <c:v>36.94</c:v>
                </c:pt>
                <c:pt idx="1582">
                  <c:v>36.700000000000003</c:v>
                </c:pt>
                <c:pt idx="1583">
                  <c:v>37.28</c:v>
                </c:pt>
                <c:pt idx="1584">
                  <c:v>35.76</c:v>
                </c:pt>
                <c:pt idx="1585">
                  <c:v>35.64</c:v>
                </c:pt>
                <c:pt idx="1586">
                  <c:v>36.4</c:v>
                </c:pt>
                <c:pt idx="1587">
                  <c:v>37.08</c:v>
                </c:pt>
                <c:pt idx="1590">
                  <c:v>37.14</c:v>
                </c:pt>
                <c:pt idx="1591">
                  <c:v>36.090000000000003</c:v>
                </c:pt>
                <c:pt idx="1592">
                  <c:v>35.74</c:v>
                </c:pt>
                <c:pt idx="1593">
                  <c:v>36.53</c:v>
                </c:pt>
                <c:pt idx="1594">
                  <c:v>35.53</c:v>
                </c:pt>
                <c:pt idx="1595">
                  <c:v>33.82</c:v>
                </c:pt>
                <c:pt idx="1596">
                  <c:v>33.700000000000003</c:v>
                </c:pt>
                <c:pt idx="1597">
                  <c:v>31.7</c:v>
                </c:pt>
                <c:pt idx="1598">
                  <c:v>30.05</c:v>
                </c:pt>
                <c:pt idx="1599">
                  <c:v>29.25</c:v>
                </c:pt>
                <c:pt idx="1600">
                  <c:v>28.89</c:v>
                </c:pt>
                <c:pt idx="1601">
                  <c:v>28.8</c:v>
                </c:pt>
                <c:pt idx="1602">
                  <c:v>28.07</c:v>
                </c:pt>
                <c:pt idx="1603">
                  <c:v>27.23</c:v>
                </c:pt>
                <c:pt idx="1604">
                  <c:v>28.01</c:v>
                </c:pt>
                <c:pt idx="1605">
                  <c:v>25.99</c:v>
                </c:pt>
                <c:pt idx="1606">
                  <c:v>27.6</c:v>
                </c:pt>
                <c:pt idx="1607">
                  <c:v>30.21</c:v>
                </c:pt>
                <c:pt idx="1608">
                  <c:v>29.83</c:v>
                </c:pt>
                <c:pt idx="1609">
                  <c:v>30.99</c:v>
                </c:pt>
                <c:pt idx="1610">
                  <c:v>31.52</c:v>
                </c:pt>
                <c:pt idx="1611">
                  <c:v>33.1</c:v>
                </c:pt>
                <c:pt idx="1612">
                  <c:v>33.11</c:v>
                </c:pt>
                <c:pt idx="1613">
                  <c:v>32.74</c:v>
                </c:pt>
                <c:pt idx="1614">
                  <c:v>31.3</c:v>
                </c:pt>
                <c:pt idx="1615">
                  <c:v>32.53</c:v>
                </c:pt>
                <c:pt idx="1616">
                  <c:v>33</c:v>
                </c:pt>
                <c:pt idx="1617">
                  <c:v>32.64</c:v>
                </c:pt>
                <c:pt idx="1618">
                  <c:v>32</c:v>
                </c:pt>
                <c:pt idx="1619">
                  <c:v>30.27</c:v>
                </c:pt>
                <c:pt idx="1620">
                  <c:v>29.49</c:v>
                </c:pt>
                <c:pt idx="1621">
                  <c:v>28.7</c:v>
                </c:pt>
                <c:pt idx="1622">
                  <c:v>31.58</c:v>
                </c:pt>
                <c:pt idx="1624">
                  <c:v>32.68</c:v>
                </c:pt>
                <c:pt idx="1625">
                  <c:v>31.38</c:v>
                </c:pt>
                <c:pt idx="1626">
                  <c:v>33.72</c:v>
                </c:pt>
                <c:pt idx="1627">
                  <c:v>33.6</c:v>
                </c:pt>
                <c:pt idx="1628">
                  <c:v>32.14</c:v>
                </c:pt>
                <c:pt idx="1629">
                  <c:v>34.35</c:v>
                </c:pt>
                <c:pt idx="1630">
                  <c:v>32.39</c:v>
                </c:pt>
                <c:pt idx="1631">
                  <c:v>32.299999999999997</c:v>
                </c:pt>
                <c:pt idx="1632">
                  <c:v>33.4</c:v>
                </c:pt>
                <c:pt idx="1633">
                  <c:v>36.130000000000003</c:v>
                </c:pt>
                <c:pt idx="1634">
                  <c:v>35.79</c:v>
                </c:pt>
                <c:pt idx="1635">
                  <c:v>35.56</c:v>
                </c:pt>
                <c:pt idx="1636">
                  <c:v>36.4</c:v>
                </c:pt>
                <c:pt idx="1637">
                  <c:v>35.9</c:v>
                </c:pt>
                <c:pt idx="1638">
                  <c:v>37.299999999999997</c:v>
                </c:pt>
                <c:pt idx="1639">
                  <c:v>39.020000000000003</c:v>
                </c:pt>
                <c:pt idx="1640">
                  <c:v>39.119999999999997</c:v>
                </c:pt>
                <c:pt idx="1641">
                  <c:v>39.909999999999997</c:v>
                </c:pt>
                <c:pt idx="1642">
                  <c:v>38.6</c:v>
                </c:pt>
                <c:pt idx="1643">
                  <c:v>39.18</c:v>
                </c:pt>
                <c:pt idx="1644">
                  <c:v>37.89</c:v>
                </c:pt>
                <c:pt idx="1645">
                  <c:v>37.42</c:v>
                </c:pt>
                <c:pt idx="1646">
                  <c:v>38.71</c:v>
                </c:pt>
                <c:pt idx="1647">
                  <c:v>40</c:v>
                </c:pt>
                <c:pt idx="1648">
                  <c:v>40.200000000000003</c:v>
                </c:pt>
                <c:pt idx="1649">
                  <c:v>40.200000000000003</c:v>
                </c:pt>
                <c:pt idx="1650">
                  <c:v>40.200000000000003</c:v>
                </c:pt>
                <c:pt idx="1651">
                  <c:v>39.299999999999997</c:v>
                </c:pt>
                <c:pt idx="1652">
                  <c:v>38.5</c:v>
                </c:pt>
                <c:pt idx="1655">
                  <c:v>37.5</c:v>
                </c:pt>
                <c:pt idx="1656">
                  <c:v>38.700000000000003</c:v>
                </c:pt>
                <c:pt idx="1657">
                  <c:v>38.700000000000003</c:v>
                </c:pt>
                <c:pt idx="1659">
                  <c:v>36.18</c:v>
                </c:pt>
                <c:pt idx="1660">
                  <c:v>36.06</c:v>
                </c:pt>
                <c:pt idx="1661">
                  <c:v>37.49</c:v>
                </c:pt>
                <c:pt idx="1662">
                  <c:v>37.1</c:v>
                </c:pt>
                <c:pt idx="1663">
                  <c:v>40.520000000000003</c:v>
                </c:pt>
                <c:pt idx="1664">
                  <c:v>41.4</c:v>
                </c:pt>
                <c:pt idx="1665">
                  <c:v>42.93</c:v>
                </c:pt>
                <c:pt idx="1666">
                  <c:v>42.76</c:v>
                </c:pt>
                <c:pt idx="1667">
                  <c:v>42.8</c:v>
                </c:pt>
                <c:pt idx="1668">
                  <c:v>41.49</c:v>
                </c:pt>
                <c:pt idx="1669">
                  <c:v>41.61</c:v>
                </c:pt>
                <c:pt idx="1670">
                  <c:v>42.46</c:v>
                </c:pt>
                <c:pt idx="1671">
                  <c:v>42.82</c:v>
                </c:pt>
                <c:pt idx="1672">
                  <c:v>43.2</c:v>
                </c:pt>
                <c:pt idx="1673">
                  <c:v>43.82</c:v>
                </c:pt>
                <c:pt idx="1674">
                  <c:v>43.21</c:v>
                </c:pt>
                <c:pt idx="1675">
                  <c:v>43.64</c:v>
                </c:pt>
                <c:pt idx="1676">
                  <c:v>44.1</c:v>
                </c:pt>
                <c:pt idx="1677">
                  <c:v>45.6</c:v>
                </c:pt>
                <c:pt idx="1678">
                  <c:v>45.48</c:v>
                </c:pt>
                <c:pt idx="1679">
                  <c:v>43.17</c:v>
                </c:pt>
                <c:pt idx="1680">
                  <c:v>43.1</c:v>
                </c:pt>
                <c:pt idx="1681">
                  <c:v>44.4</c:v>
                </c:pt>
                <c:pt idx="1682">
                  <c:v>44.62</c:v>
                </c:pt>
                <c:pt idx="1683">
                  <c:v>42.42</c:v>
                </c:pt>
                <c:pt idx="1684">
                  <c:v>44.02</c:v>
                </c:pt>
                <c:pt idx="1685">
                  <c:v>46.06</c:v>
                </c:pt>
                <c:pt idx="1686">
                  <c:v>46.5</c:v>
                </c:pt>
                <c:pt idx="1687">
                  <c:v>47.44</c:v>
                </c:pt>
                <c:pt idx="1688">
                  <c:v>48.6</c:v>
                </c:pt>
                <c:pt idx="1689">
                  <c:v>48.96</c:v>
                </c:pt>
                <c:pt idx="1690">
                  <c:v>49.25</c:v>
                </c:pt>
                <c:pt idx="1691">
                  <c:v>47.5</c:v>
                </c:pt>
                <c:pt idx="1692">
                  <c:v>48.56</c:v>
                </c:pt>
                <c:pt idx="1693">
                  <c:v>47.91</c:v>
                </c:pt>
                <c:pt idx="1694">
                  <c:v>48.48</c:v>
                </c:pt>
                <c:pt idx="1695">
                  <c:v>48.77</c:v>
                </c:pt>
                <c:pt idx="1696">
                  <c:v>49.5</c:v>
                </c:pt>
                <c:pt idx="1697">
                  <c:v>49.08</c:v>
                </c:pt>
                <c:pt idx="1699">
                  <c:v>49.25</c:v>
                </c:pt>
                <c:pt idx="1700">
                  <c:v>48.03</c:v>
                </c:pt>
                <c:pt idx="1701">
                  <c:v>48.4</c:v>
                </c:pt>
                <c:pt idx="1702">
                  <c:v>48.17</c:v>
                </c:pt>
                <c:pt idx="1703">
                  <c:v>49.01</c:v>
                </c:pt>
                <c:pt idx="1704">
                  <c:v>49.69</c:v>
                </c:pt>
                <c:pt idx="1705">
                  <c:v>50.72</c:v>
                </c:pt>
                <c:pt idx="1706">
                  <c:v>50.6</c:v>
                </c:pt>
                <c:pt idx="1707">
                  <c:v>49.62</c:v>
                </c:pt>
                <c:pt idx="1709">
                  <c:v>49.16</c:v>
                </c:pt>
                <c:pt idx="1710">
                  <c:v>47.94</c:v>
                </c:pt>
                <c:pt idx="1711">
                  <c:v>47.62</c:v>
                </c:pt>
                <c:pt idx="1712">
                  <c:v>45.9</c:v>
                </c:pt>
                <c:pt idx="1713">
                  <c:v>46.72</c:v>
                </c:pt>
                <c:pt idx="1714">
                  <c:v>48.8</c:v>
                </c:pt>
                <c:pt idx="1715">
                  <c:v>48.32</c:v>
                </c:pt>
                <c:pt idx="1716">
                  <c:v>48.47</c:v>
                </c:pt>
                <c:pt idx="1717">
                  <c:v>48.9</c:v>
                </c:pt>
                <c:pt idx="1718">
                  <c:v>47.48</c:v>
                </c:pt>
                <c:pt idx="1719">
                  <c:v>45.87</c:v>
                </c:pt>
                <c:pt idx="1720">
                  <c:v>46.58</c:v>
                </c:pt>
                <c:pt idx="1721">
                  <c:v>48.89</c:v>
                </c:pt>
                <c:pt idx="1722">
                  <c:v>48.4</c:v>
                </c:pt>
                <c:pt idx="1724">
                  <c:v>48</c:v>
                </c:pt>
                <c:pt idx="1725">
                  <c:v>45.8</c:v>
                </c:pt>
                <c:pt idx="1726">
                  <c:v>45.5</c:v>
                </c:pt>
                <c:pt idx="1727">
                  <c:v>45.9</c:v>
                </c:pt>
                <c:pt idx="1728">
                  <c:v>44.62</c:v>
                </c:pt>
                <c:pt idx="1729">
                  <c:v>44.74</c:v>
                </c:pt>
                <c:pt idx="1730">
                  <c:v>46.09</c:v>
                </c:pt>
                <c:pt idx="1731">
                  <c:v>44.78</c:v>
                </c:pt>
                <c:pt idx="1732">
                  <c:v>46.1</c:v>
                </c:pt>
                <c:pt idx="1733">
                  <c:v>46.55</c:v>
                </c:pt>
                <c:pt idx="1734">
                  <c:v>45.71</c:v>
                </c:pt>
                <c:pt idx="1735">
                  <c:v>45.75</c:v>
                </c:pt>
                <c:pt idx="1736">
                  <c:v>45.98</c:v>
                </c:pt>
                <c:pt idx="1737">
                  <c:v>45.6</c:v>
                </c:pt>
                <c:pt idx="1738">
                  <c:v>44.14</c:v>
                </c:pt>
                <c:pt idx="1739">
                  <c:v>43.77</c:v>
                </c:pt>
                <c:pt idx="1740">
                  <c:v>43.63</c:v>
                </c:pt>
                <c:pt idx="1741">
                  <c:v>42.99</c:v>
                </c:pt>
                <c:pt idx="1742">
                  <c:v>41.9</c:v>
                </c:pt>
                <c:pt idx="1743">
                  <c:v>41.62</c:v>
                </c:pt>
                <c:pt idx="1744">
                  <c:v>40.26</c:v>
                </c:pt>
                <c:pt idx="1745">
                  <c:v>40.299999999999997</c:v>
                </c:pt>
                <c:pt idx="1746">
                  <c:v>40.72</c:v>
                </c:pt>
                <c:pt idx="1747">
                  <c:v>41.7</c:v>
                </c:pt>
                <c:pt idx="1748">
                  <c:v>42.01</c:v>
                </c:pt>
                <c:pt idx="1749">
                  <c:v>43.63</c:v>
                </c:pt>
                <c:pt idx="1750">
                  <c:v>43.66</c:v>
                </c:pt>
                <c:pt idx="1751">
                  <c:v>42.69</c:v>
                </c:pt>
                <c:pt idx="1752">
                  <c:v>44.4</c:v>
                </c:pt>
                <c:pt idx="1753">
                  <c:v>45.49</c:v>
                </c:pt>
                <c:pt idx="1754">
                  <c:v>47.24</c:v>
                </c:pt>
                <c:pt idx="1755">
                  <c:v>48.29</c:v>
                </c:pt>
                <c:pt idx="1756">
                  <c:v>48.68</c:v>
                </c:pt>
                <c:pt idx="1757">
                  <c:v>49.8</c:v>
                </c:pt>
                <c:pt idx="1758">
                  <c:v>49.7</c:v>
                </c:pt>
                <c:pt idx="1759">
                  <c:v>48.55</c:v>
                </c:pt>
                <c:pt idx="1760">
                  <c:v>49.24</c:v>
                </c:pt>
                <c:pt idx="1761">
                  <c:v>48.11</c:v>
                </c:pt>
                <c:pt idx="1762">
                  <c:v>49.1</c:v>
                </c:pt>
                <c:pt idx="1763">
                  <c:v>49.54</c:v>
                </c:pt>
                <c:pt idx="1765">
                  <c:v>47.68</c:v>
                </c:pt>
                <c:pt idx="1766">
                  <c:v>46.27</c:v>
                </c:pt>
                <c:pt idx="1767">
                  <c:v>44.9</c:v>
                </c:pt>
                <c:pt idx="1768">
                  <c:v>45.84</c:v>
                </c:pt>
                <c:pt idx="1769">
                  <c:v>46.8</c:v>
                </c:pt>
                <c:pt idx="1770">
                  <c:v>46.21</c:v>
                </c:pt>
                <c:pt idx="1771">
                  <c:v>46.8</c:v>
                </c:pt>
                <c:pt idx="1772">
                  <c:v>49.3</c:v>
                </c:pt>
                <c:pt idx="1773">
                  <c:v>48.3</c:v>
                </c:pt>
                <c:pt idx="1774">
                  <c:v>47.91</c:v>
                </c:pt>
                <c:pt idx="1775">
                  <c:v>46.57</c:v>
                </c:pt>
                <c:pt idx="1776">
                  <c:v>45.94</c:v>
                </c:pt>
                <c:pt idx="1777">
                  <c:v>46.3</c:v>
                </c:pt>
                <c:pt idx="1778">
                  <c:v>45.81</c:v>
                </c:pt>
                <c:pt idx="1780">
                  <c:v>46.57</c:v>
                </c:pt>
                <c:pt idx="1781">
                  <c:v>45.64</c:v>
                </c:pt>
                <c:pt idx="1782">
                  <c:v>46.55</c:v>
                </c:pt>
                <c:pt idx="1783">
                  <c:v>47.3</c:v>
                </c:pt>
                <c:pt idx="1784">
                  <c:v>46.86</c:v>
                </c:pt>
                <c:pt idx="1785">
                  <c:v>46.61</c:v>
                </c:pt>
                <c:pt idx="1786">
                  <c:v>44.89</c:v>
                </c:pt>
                <c:pt idx="1787">
                  <c:v>45.2</c:v>
                </c:pt>
                <c:pt idx="1788">
                  <c:v>48.4</c:v>
                </c:pt>
                <c:pt idx="1790">
                  <c:v>48.17</c:v>
                </c:pt>
                <c:pt idx="1791">
                  <c:v>49.04</c:v>
                </c:pt>
                <c:pt idx="1792">
                  <c:v>49.76</c:v>
                </c:pt>
                <c:pt idx="1793">
                  <c:v>50.3</c:v>
                </c:pt>
                <c:pt idx="1796">
                  <c:v>51.37</c:v>
                </c:pt>
                <c:pt idx="1797">
                  <c:v>50.46</c:v>
                </c:pt>
                <c:pt idx="1799">
                  <c:v>49.8</c:v>
                </c:pt>
                <c:pt idx="1800">
                  <c:v>49.79</c:v>
                </c:pt>
                <c:pt idx="1801">
                  <c:v>49.99</c:v>
                </c:pt>
                <c:pt idx="1802">
                  <c:v>50.09</c:v>
                </c:pt>
                <c:pt idx="1803">
                  <c:v>51.62</c:v>
                </c:pt>
                <c:pt idx="1804">
                  <c:v>50.1</c:v>
                </c:pt>
                <c:pt idx="1806">
                  <c:v>49.56</c:v>
                </c:pt>
                <c:pt idx="1807">
                  <c:v>49.08</c:v>
                </c:pt>
                <c:pt idx="1808">
                  <c:v>48.91</c:v>
                </c:pt>
                <c:pt idx="1809">
                  <c:v>49.2</c:v>
                </c:pt>
                <c:pt idx="1810">
                  <c:v>48.92</c:v>
                </c:pt>
                <c:pt idx="1811">
                  <c:v>46.62</c:v>
                </c:pt>
                <c:pt idx="1812">
                  <c:v>45.98</c:v>
                </c:pt>
                <c:pt idx="1813">
                  <c:v>44.18</c:v>
                </c:pt>
                <c:pt idx="1814">
                  <c:v>44</c:v>
                </c:pt>
                <c:pt idx="1815">
                  <c:v>43.11</c:v>
                </c:pt>
                <c:pt idx="1816">
                  <c:v>43.14</c:v>
                </c:pt>
                <c:pt idx="1817">
                  <c:v>43.74</c:v>
                </c:pt>
                <c:pt idx="1818">
                  <c:v>43.76</c:v>
                </c:pt>
                <c:pt idx="1819">
                  <c:v>43.8</c:v>
                </c:pt>
                <c:pt idx="1820">
                  <c:v>42.46</c:v>
                </c:pt>
                <c:pt idx="1821">
                  <c:v>41.91</c:v>
                </c:pt>
                <c:pt idx="1822">
                  <c:v>44.41</c:v>
                </c:pt>
                <c:pt idx="1823">
                  <c:v>45.11</c:v>
                </c:pt>
                <c:pt idx="1824">
                  <c:v>44.6</c:v>
                </c:pt>
                <c:pt idx="1825">
                  <c:v>44.44</c:v>
                </c:pt>
                <c:pt idx="1826">
                  <c:v>47.07</c:v>
                </c:pt>
                <c:pt idx="1827">
                  <c:v>47.08</c:v>
                </c:pt>
                <c:pt idx="1828">
                  <c:v>47.53</c:v>
                </c:pt>
                <c:pt idx="1829">
                  <c:v>47.7</c:v>
                </c:pt>
                <c:pt idx="1830">
                  <c:v>46.36</c:v>
                </c:pt>
                <c:pt idx="1831">
                  <c:v>47.69</c:v>
                </c:pt>
                <c:pt idx="1832">
                  <c:v>45.79</c:v>
                </c:pt>
                <c:pt idx="1833">
                  <c:v>49.08</c:v>
                </c:pt>
                <c:pt idx="1834">
                  <c:v>52.4</c:v>
                </c:pt>
                <c:pt idx="1835">
                  <c:v>52.52</c:v>
                </c:pt>
                <c:pt idx="1836">
                  <c:v>53.45</c:v>
                </c:pt>
                <c:pt idx="1837">
                  <c:v>52.38</c:v>
                </c:pt>
                <c:pt idx="1838">
                  <c:v>51.9</c:v>
                </c:pt>
                <c:pt idx="1839">
                  <c:v>52</c:v>
                </c:pt>
                <c:pt idx="1840">
                  <c:v>52.44</c:v>
                </c:pt>
                <c:pt idx="1841">
                  <c:v>54.28</c:v>
                </c:pt>
                <c:pt idx="1842">
                  <c:v>54.08</c:v>
                </c:pt>
                <c:pt idx="1843">
                  <c:v>53.65</c:v>
                </c:pt>
                <c:pt idx="1844">
                  <c:v>52.2</c:v>
                </c:pt>
                <c:pt idx="1845">
                  <c:v>53.93</c:v>
                </c:pt>
                <c:pt idx="1846">
                  <c:v>54.11</c:v>
                </c:pt>
                <c:pt idx="1847">
                  <c:v>55.06</c:v>
                </c:pt>
                <c:pt idx="1848">
                  <c:v>54.13</c:v>
                </c:pt>
                <c:pt idx="1849">
                  <c:v>54.2</c:v>
                </c:pt>
                <c:pt idx="1850">
                  <c:v>53.64</c:v>
                </c:pt>
                <c:pt idx="1853">
                  <c:v>55.41</c:v>
                </c:pt>
                <c:pt idx="1854">
                  <c:v>55.3</c:v>
                </c:pt>
                <c:pt idx="1855">
                  <c:v>54.94</c:v>
                </c:pt>
                <c:pt idx="1856">
                  <c:v>54.86</c:v>
                </c:pt>
                <c:pt idx="1857">
                  <c:v>54.48</c:v>
                </c:pt>
                <c:pt idx="1858">
                  <c:v>54.8</c:v>
                </c:pt>
                <c:pt idx="1860">
                  <c:v>54.22</c:v>
                </c:pt>
                <c:pt idx="1861">
                  <c:v>53.21</c:v>
                </c:pt>
                <c:pt idx="1862">
                  <c:v>53.82</c:v>
                </c:pt>
                <c:pt idx="1863">
                  <c:v>54.9</c:v>
                </c:pt>
                <c:pt idx="1864">
                  <c:v>54.5</c:v>
                </c:pt>
                <c:pt idx="1866">
                  <c:v>54.77</c:v>
                </c:pt>
                <c:pt idx="1868">
                  <c:v>53.3</c:v>
                </c:pt>
                <c:pt idx="1869">
                  <c:v>54.7</c:v>
                </c:pt>
                <c:pt idx="1871">
                  <c:v>54.83</c:v>
                </c:pt>
                <c:pt idx="1872">
                  <c:v>55</c:v>
                </c:pt>
                <c:pt idx="1873">
                  <c:v>54.9</c:v>
                </c:pt>
                <c:pt idx="1874">
                  <c:v>55.9</c:v>
                </c:pt>
                <c:pt idx="1875">
                  <c:v>54.9</c:v>
                </c:pt>
                <c:pt idx="1876">
                  <c:v>54.9</c:v>
                </c:pt>
                <c:pt idx="1877">
                  <c:v>55.7</c:v>
                </c:pt>
                <c:pt idx="1878">
                  <c:v>55.8</c:v>
                </c:pt>
                <c:pt idx="1879">
                  <c:v>56.2</c:v>
                </c:pt>
                <c:pt idx="1880">
                  <c:v>56.2</c:v>
                </c:pt>
                <c:pt idx="1882">
                  <c:v>55.1</c:v>
                </c:pt>
                <c:pt idx="1883">
                  <c:v>54</c:v>
                </c:pt>
                <c:pt idx="1884">
                  <c:v>54.4</c:v>
                </c:pt>
                <c:pt idx="1885">
                  <c:v>54.3</c:v>
                </c:pt>
                <c:pt idx="1886">
                  <c:v>55.6</c:v>
                </c:pt>
                <c:pt idx="1887">
                  <c:v>54.4</c:v>
                </c:pt>
                <c:pt idx="1888">
                  <c:v>55.2</c:v>
                </c:pt>
                <c:pt idx="1889">
                  <c:v>54.7</c:v>
                </c:pt>
                <c:pt idx="1890">
                  <c:v>54.3</c:v>
                </c:pt>
                <c:pt idx="1891">
                  <c:v>54.4</c:v>
                </c:pt>
                <c:pt idx="1892">
                  <c:v>55.1</c:v>
                </c:pt>
                <c:pt idx="1893">
                  <c:v>56.3</c:v>
                </c:pt>
                <c:pt idx="1894">
                  <c:v>55.1</c:v>
                </c:pt>
                <c:pt idx="1895">
                  <c:v>56.1</c:v>
                </c:pt>
                <c:pt idx="1896">
                  <c:v>55.3</c:v>
                </c:pt>
                <c:pt idx="1897">
                  <c:v>55.3</c:v>
                </c:pt>
                <c:pt idx="1898">
                  <c:v>54.3</c:v>
                </c:pt>
                <c:pt idx="1899">
                  <c:v>53.3</c:v>
                </c:pt>
                <c:pt idx="1900">
                  <c:v>54.1</c:v>
                </c:pt>
                <c:pt idx="1901">
                  <c:v>54.1</c:v>
                </c:pt>
                <c:pt idx="1902">
                  <c:v>54.6</c:v>
                </c:pt>
                <c:pt idx="1903">
                  <c:v>54.9</c:v>
                </c:pt>
                <c:pt idx="1904">
                  <c:v>53.8</c:v>
                </c:pt>
                <c:pt idx="1905">
                  <c:v>50.8</c:v>
                </c:pt>
                <c:pt idx="1906">
                  <c:v>50.7</c:v>
                </c:pt>
                <c:pt idx="1907">
                  <c:v>50.2</c:v>
                </c:pt>
                <c:pt idx="1908">
                  <c:v>49.2</c:v>
                </c:pt>
                <c:pt idx="1909">
                  <c:v>50.5</c:v>
                </c:pt>
                <c:pt idx="1910">
                  <c:v>50.5</c:v>
                </c:pt>
                <c:pt idx="1911">
                  <c:v>50.7</c:v>
                </c:pt>
                <c:pt idx="1912">
                  <c:v>50.7</c:v>
                </c:pt>
                <c:pt idx="1913">
                  <c:v>50.2</c:v>
                </c:pt>
                <c:pt idx="1914">
                  <c:v>49.6</c:v>
                </c:pt>
                <c:pt idx="1916">
                  <c:v>50</c:v>
                </c:pt>
                <c:pt idx="1917">
                  <c:v>50</c:v>
                </c:pt>
                <c:pt idx="1918">
                  <c:v>50.8</c:v>
                </c:pt>
                <c:pt idx="1919">
                  <c:v>51.4</c:v>
                </c:pt>
                <c:pt idx="1920">
                  <c:v>52.2</c:v>
                </c:pt>
                <c:pt idx="1921">
                  <c:v>51.9</c:v>
                </c:pt>
                <c:pt idx="1923">
                  <c:v>52.1</c:v>
                </c:pt>
                <c:pt idx="1924">
                  <c:v>53.2</c:v>
                </c:pt>
                <c:pt idx="1925">
                  <c:v>53.5</c:v>
                </c:pt>
                <c:pt idx="1926">
                  <c:v>53.6</c:v>
                </c:pt>
                <c:pt idx="1927">
                  <c:v>54.1</c:v>
                </c:pt>
                <c:pt idx="1928">
                  <c:v>55</c:v>
                </c:pt>
                <c:pt idx="1929">
                  <c:v>54.7</c:v>
                </c:pt>
                <c:pt idx="1930">
                  <c:v>54.8</c:v>
                </c:pt>
                <c:pt idx="1931">
                  <c:v>54.9</c:v>
                </c:pt>
                <c:pt idx="1934">
                  <c:v>53.5</c:v>
                </c:pt>
                <c:pt idx="1935">
                  <c:v>52.9</c:v>
                </c:pt>
                <c:pt idx="1936">
                  <c:v>51.4</c:v>
                </c:pt>
                <c:pt idx="1937">
                  <c:v>50.5</c:v>
                </c:pt>
                <c:pt idx="1938">
                  <c:v>50.2</c:v>
                </c:pt>
                <c:pt idx="1939">
                  <c:v>50.4</c:v>
                </c:pt>
                <c:pt idx="1940">
                  <c:v>51</c:v>
                </c:pt>
                <c:pt idx="1941">
                  <c:v>49.5</c:v>
                </c:pt>
                <c:pt idx="1942">
                  <c:v>50.4</c:v>
                </c:pt>
                <c:pt idx="1943">
                  <c:v>49.7</c:v>
                </c:pt>
                <c:pt idx="1944">
                  <c:v>48.9</c:v>
                </c:pt>
                <c:pt idx="1945">
                  <c:v>47.5</c:v>
                </c:pt>
                <c:pt idx="1946">
                  <c:v>47.7</c:v>
                </c:pt>
                <c:pt idx="1947">
                  <c:v>47.1</c:v>
                </c:pt>
                <c:pt idx="1948">
                  <c:v>47.4</c:v>
                </c:pt>
                <c:pt idx="1949">
                  <c:v>48.8</c:v>
                </c:pt>
                <c:pt idx="1950">
                  <c:v>49.7</c:v>
                </c:pt>
                <c:pt idx="1951">
                  <c:v>49.5</c:v>
                </c:pt>
                <c:pt idx="1952">
                  <c:v>51.4</c:v>
                </c:pt>
                <c:pt idx="1953">
                  <c:v>51.2</c:v>
                </c:pt>
                <c:pt idx="1954">
                  <c:v>51.6</c:v>
                </c:pt>
                <c:pt idx="1955">
                  <c:v>51.8</c:v>
                </c:pt>
                <c:pt idx="1956">
                  <c:v>52.8</c:v>
                </c:pt>
                <c:pt idx="1957">
                  <c:v>53.4</c:v>
                </c:pt>
                <c:pt idx="1958">
                  <c:v>53.4</c:v>
                </c:pt>
                <c:pt idx="1959">
                  <c:v>53.5</c:v>
                </c:pt>
                <c:pt idx="1960">
                  <c:v>52.6</c:v>
                </c:pt>
                <c:pt idx="1961">
                  <c:v>51.2</c:v>
                </c:pt>
                <c:pt idx="1963">
                  <c:v>50.6</c:v>
                </c:pt>
                <c:pt idx="1964">
                  <c:v>49.3</c:v>
                </c:pt>
                <c:pt idx="1965">
                  <c:v>50.1</c:v>
                </c:pt>
                <c:pt idx="1966">
                  <c:v>48.9</c:v>
                </c:pt>
                <c:pt idx="1967">
                  <c:v>48</c:v>
                </c:pt>
                <c:pt idx="1968">
                  <c:v>48.2</c:v>
                </c:pt>
                <c:pt idx="1969">
                  <c:v>47.2</c:v>
                </c:pt>
                <c:pt idx="1971">
                  <c:v>47</c:v>
                </c:pt>
                <c:pt idx="1972">
                  <c:v>47.4</c:v>
                </c:pt>
                <c:pt idx="1973">
                  <c:v>46.8</c:v>
                </c:pt>
                <c:pt idx="1974">
                  <c:v>45.6</c:v>
                </c:pt>
                <c:pt idx="1975">
                  <c:v>45.8</c:v>
                </c:pt>
                <c:pt idx="1976">
                  <c:v>46</c:v>
                </c:pt>
                <c:pt idx="1977">
                  <c:v>46.1</c:v>
                </c:pt>
                <c:pt idx="1978">
                  <c:v>44.3</c:v>
                </c:pt>
                <c:pt idx="1979">
                  <c:v>44.6</c:v>
                </c:pt>
                <c:pt idx="1980">
                  <c:v>44.7</c:v>
                </c:pt>
                <c:pt idx="1981">
                  <c:v>44.5</c:v>
                </c:pt>
                <c:pt idx="1982">
                  <c:v>44.6</c:v>
                </c:pt>
                <c:pt idx="1983">
                  <c:v>46.2</c:v>
                </c:pt>
                <c:pt idx="1984">
                  <c:v>46.5</c:v>
                </c:pt>
                <c:pt idx="1985">
                  <c:v>47.1</c:v>
                </c:pt>
                <c:pt idx="1986">
                  <c:v>47.4</c:v>
                </c:pt>
                <c:pt idx="1987">
                  <c:v>49</c:v>
                </c:pt>
                <c:pt idx="1988">
                  <c:v>49.3</c:v>
                </c:pt>
                <c:pt idx="1989">
                  <c:v>47.6</c:v>
                </c:pt>
                <c:pt idx="1990">
                  <c:v>48.6</c:v>
                </c:pt>
                <c:pt idx="1991">
                  <c:v>46.5</c:v>
                </c:pt>
                <c:pt idx="1992">
                  <c:v>46.8</c:v>
                </c:pt>
                <c:pt idx="1993">
                  <c:v>46.5</c:v>
                </c:pt>
                <c:pt idx="1994">
                  <c:v>47</c:v>
                </c:pt>
                <c:pt idx="1995">
                  <c:v>47.9</c:v>
                </c:pt>
                <c:pt idx="1996">
                  <c:v>48</c:v>
                </c:pt>
                <c:pt idx="1997">
                  <c:v>48</c:v>
                </c:pt>
                <c:pt idx="1998">
                  <c:v>47.8</c:v>
                </c:pt>
                <c:pt idx="1999">
                  <c:v>48.6</c:v>
                </c:pt>
                <c:pt idx="2000">
                  <c:v>48.7</c:v>
                </c:pt>
                <c:pt idx="2001">
                  <c:v>47.9</c:v>
                </c:pt>
                <c:pt idx="2002">
                  <c:v>48</c:v>
                </c:pt>
                <c:pt idx="2003">
                  <c:v>49.4</c:v>
                </c:pt>
                <c:pt idx="2004">
                  <c:v>50.1</c:v>
                </c:pt>
                <c:pt idx="2005">
                  <c:v>50.7</c:v>
                </c:pt>
                <c:pt idx="2006">
                  <c:v>51.7</c:v>
                </c:pt>
                <c:pt idx="2007">
                  <c:v>51.8</c:v>
                </c:pt>
                <c:pt idx="2008">
                  <c:v>50.9</c:v>
                </c:pt>
                <c:pt idx="2009">
                  <c:v>52.2</c:v>
                </c:pt>
                <c:pt idx="2010">
                  <c:v>52.9</c:v>
                </c:pt>
                <c:pt idx="2011">
                  <c:v>52.5</c:v>
                </c:pt>
                <c:pt idx="2012">
                  <c:v>51.5</c:v>
                </c:pt>
                <c:pt idx="2013">
                  <c:v>52.1</c:v>
                </c:pt>
                <c:pt idx="2014">
                  <c:v>52</c:v>
                </c:pt>
                <c:pt idx="2015">
                  <c:v>52.4</c:v>
                </c:pt>
                <c:pt idx="2016">
                  <c:v>51.5</c:v>
                </c:pt>
                <c:pt idx="2017">
                  <c:v>51.2</c:v>
                </c:pt>
                <c:pt idx="2018">
                  <c:v>49.8</c:v>
                </c:pt>
                <c:pt idx="2019">
                  <c:v>50.3</c:v>
                </c:pt>
                <c:pt idx="2020">
                  <c:v>50.1</c:v>
                </c:pt>
                <c:pt idx="2022">
                  <c:v>51.6</c:v>
                </c:pt>
                <c:pt idx="2023">
                  <c:v>51.9</c:v>
                </c:pt>
                <c:pt idx="2024">
                  <c:v>52.1</c:v>
                </c:pt>
                <c:pt idx="2025">
                  <c:v>51.9</c:v>
                </c:pt>
                <c:pt idx="2026">
                  <c:v>52.1</c:v>
                </c:pt>
                <c:pt idx="2028">
                  <c:v>51.8</c:v>
                </c:pt>
                <c:pt idx="2029">
                  <c:v>51.9</c:v>
                </c:pt>
                <c:pt idx="2030">
                  <c:v>52.7</c:v>
                </c:pt>
                <c:pt idx="2031">
                  <c:v>53</c:v>
                </c:pt>
                <c:pt idx="2032">
                  <c:v>52.7</c:v>
                </c:pt>
                <c:pt idx="2033">
                  <c:v>53.8</c:v>
                </c:pt>
                <c:pt idx="2034">
                  <c:v>54.7</c:v>
                </c:pt>
                <c:pt idx="2035">
                  <c:v>54</c:v>
                </c:pt>
                <c:pt idx="2036">
                  <c:v>54.4</c:v>
                </c:pt>
                <c:pt idx="2037">
                  <c:v>54</c:v>
                </c:pt>
                <c:pt idx="2038">
                  <c:v>55</c:v>
                </c:pt>
                <c:pt idx="2039">
                  <c:v>55.9</c:v>
                </c:pt>
                <c:pt idx="2040">
                  <c:v>56.7</c:v>
                </c:pt>
                <c:pt idx="2041">
                  <c:v>56.6</c:v>
                </c:pt>
                <c:pt idx="2042">
                  <c:v>55.4</c:v>
                </c:pt>
                <c:pt idx="2043">
                  <c:v>56.1</c:v>
                </c:pt>
                <c:pt idx="2044">
                  <c:v>57</c:v>
                </c:pt>
                <c:pt idx="2045">
                  <c:v>57.2</c:v>
                </c:pt>
                <c:pt idx="2046">
                  <c:v>57.7</c:v>
                </c:pt>
                <c:pt idx="2047">
                  <c:v>59.3</c:v>
                </c:pt>
                <c:pt idx="2048">
                  <c:v>59.2</c:v>
                </c:pt>
                <c:pt idx="2049">
                  <c:v>58.8</c:v>
                </c:pt>
                <c:pt idx="2050">
                  <c:v>58.4</c:v>
                </c:pt>
                <c:pt idx="2051">
                  <c:v>57.2</c:v>
                </c:pt>
                <c:pt idx="2053">
                  <c:v>55.8</c:v>
                </c:pt>
                <c:pt idx="2054">
                  <c:v>56.3</c:v>
                </c:pt>
                <c:pt idx="2055">
                  <c:v>56.2</c:v>
                </c:pt>
                <c:pt idx="2056">
                  <c:v>57.2</c:v>
                </c:pt>
                <c:pt idx="2057">
                  <c:v>55.2</c:v>
                </c:pt>
                <c:pt idx="2058">
                  <c:v>55.4</c:v>
                </c:pt>
                <c:pt idx="2059">
                  <c:v>56.5</c:v>
                </c:pt>
                <c:pt idx="2060">
                  <c:v>55.8</c:v>
                </c:pt>
                <c:pt idx="2061">
                  <c:v>55.3</c:v>
                </c:pt>
                <c:pt idx="2062">
                  <c:v>56.5</c:v>
                </c:pt>
                <c:pt idx="2063">
                  <c:v>57.5</c:v>
                </c:pt>
                <c:pt idx="2064">
                  <c:v>57.3</c:v>
                </c:pt>
                <c:pt idx="2065">
                  <c:v>57.7</c:v>
                </c:pt>
                <c:pt idx="2066">
                  <c:v>57.5</c:v>
                </c:pt>
              </c:numCache>
            </c:numRef>
          </c:val>
          <c:smooth val="0"/>
          <c:extLst>
            <c:ext xmlns:c16="http://schemas.microsoft.com/office/drawing/2014/chart" uri="{C3380CC4-5D6E-409C-BE32-E72D297353CC}">
              <c16:uniqueId val="{00000002-C385-4074-B4B9-F456576FAF9F}"/>
            </c:ext>
          </c:extLst>
        </c:ser>
        <c:dLbls>
          <c:showLegendKey val="0"/>
          <c:showVal val="0"/>
          <c:showCatName val="0"/>
          <c:showSerName val="0"/>
          <c:showPercent val="0"/>
          <c:showBubbleSize val="0"/>
        </c:dLbls>
        <c:marker val="1"/>
        <c:smooth val="0"/>
        <c:axId val="186242560"/>
        <c:axId val="237820672"/>
      </c:lineChart>
      <c:dateAx>
        <c:axId val="186241024"/>
        <c:scaling>
          <c:orientation val="minMax"/>
        </c:scaling>
        <c:delete val="0"/>
        <c:axPos val="b"/>
        <c:numFmt formatCode="yyyy\-mm\-dd;@" sourceLinked="1"/>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zh-CN"/>
          </a:p>
        </c:txPr>
        <c:crossAx val="237818944"/>
        <c:crosses val="autoZero"/>
        <c:auto val="1"/>
        <c:lblOffset val="100"/>
        <c:baseTimeUnit val="days"/>
        <c:majorUnit val="1"/>
        <c:majorTimeUnit val="years"/>
        <c:minorUnit val="1"/>
        <c:minorTimeUnit val="years"/>
      </c:dateAx>
      <c:valAx>
        <c:axId val="237818944"/>
        <c:scaling>
          <c:orientation val="minMax"/>
        </c:scaling>
        <c:delete val="0"/>
        <c:axPos val="l"/>
        <c:majorGridlines>
          <c:spPr>
            <a:ln w="12700" cap="flat" cmpd="sng" algn="ctr">
              <a:solidFill>
                <a:schemeClr val="tx1">
                  <a:tint val="75000"/>
                </a:schemeClr>
              </a:solidFill>
              <a:prstDash val="solid"/>
              <a:round/>
            </a:ln>
            <a:effectLst/>
          </c:spPr>
        </c:majorGridlines>
        <c:numFmt formatCode="#,##0_);[Red]\(#,##0\)"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86241024"/>
        <c:crosses val="autoZero"/>
        <c:crossBetween val="between"/>
        <c:majorUnit val="400"/>
      </c:valAx>
      <c:valAx>
        <c:axId val="237820672"/>
        <c:scaling>
          <c:orientation val="minMax"/>
        </c:scaling>
        <c:delete val="0"/>
        <c:axPos val="r"/>
        <c:numFmt formatCode="###,###,###,###,##0.00_ " sourceLinked="1"/>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86242560"/>
        <c:crosses val="max"/>
        <c:crossBetween val="between"/>
        <c:majorUnit val="40"/>
      </c:valAx>
      <c:dateAx>
        <c:axId val="186242560"/>
        <c:scaling>
          <c:orientation val="minMax"/>
        </c:scaling>
        <c:delete val="1"/>
        <c:axPos val="b"/>
        <c:numFmt formatCode="yyyy\-mm\-dd;@" sourceLinked="1"/>
        <c:majorTickMark val="out"/>
        <c:minorTickMark val="none"/>
        <c:tickLblPos val="nextTo"/>
        <c:crossAx val="237820672"/>
        <c:crosses val="autoZero"/>
        <c:auto val="1"/>
        <c:lblOffset val="100"/>
        <c:baseTimeUnit val="day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w="12700" cap="flat" cmpd="sng" algn="ctr">
      <a:noFill/>
      <a:prstDash val="solid"/>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104715405896508"/>
          <c:y val="8.1808910971211068E-2"/>
          <c:w val="0.83759310491593952"/>
          <c:h val="0.82514231006301941"/>
        </c:manualLayout>
      </c:layout>
      <c:lineChart>
        <c:grouping val="standard"/>
        <c:varyColors val="0"/>
        <c:ser>
          <c:idx val="0"/>
          <c:order val="0"/>
          <c:spPr>
            <a:ln w="28575" cap="rnd">
              <a:solidFill>
                <a:schemeClr val="accent1"/>
              </a:solidFill>
              <a:round/>
            </a:ln>
            <a:effectLst/>
          </c:spPr>
          <c:marker>
            <c:symbol val="none"/>
          </c:marker>
          <c:cat>
            <c:numRef>
              <c:f>Sheet2!$A$1:$A$1485</c:f>
              <c:numCache>
                <c:formatCode>m/d/yyyy</c:formatCode>
                <c:ptCount val="1485"/>
                <c:pt idx="0">
                  <c:v>40547</c:v>
                </c:pt>
                <c:pt idx="1">
                  <c:v>40548</c:v>
                </c:pt>
                <c:pt idx="2">
                  <c:v>40549</c:v>
                </c:pt>
                <c:pt idx="3">
                  <c:v>40550</c:v>
                </c:pt>
                <c:pt idx="4">
                  <c:v>40553</c:v>
                </c:pt>
                <c:pt idx="5">
                  <c:v>40554</c:v>
                </c:pt>
                <c:pt idx="6">
                  <c:v>40555</c:v>
                </c:pt>
                <c:pt idx="7">
                  <c:v>40556</c:v>
                </c:pt>
                <c:pt idx="8">
                  <c:v>40557</c:v>
                </c:pt>
                <c:pt idx="9">
                  <c:v>40560</c:v>
                </c:pt>
                <c:pt idx="10">
                  <c:v>40561</c:v>
                </c:pt>
                <c:pt idx="11">
                  <c:v>40562</c:v>
                </c:pt>
                <c:pt idx="12">
                  <c:v>40563</c:v>
                </c:pt>
                <c:pt idx="13">
                  <c:v>40564</c:v>
                </c:pt>
                <c:pt idx="14">
                  <c:v>40567</c:v>
                </c:pt>
                <c:pt idx="15">
                  <c:v>40568</c:v>
                </c:pt>
                <c:pt idx="16">
                  <c:v>40569</c:v>
                </c:pt>
                <c:pt idx="17">
                  <c:v>40570</c:v>
                </c:pt>
                <c:pt idx="18">
                  <c:v>40571</c:v>
                </c:pt>
                <c:pt idx="19">
                  <c:v>40583</c:v>
                </c:pt>
                <c:pt idx="20">
                  <c:v>40584</c:v>
                </c:pt>
                <c:pt idx="21">
                  <c:v>40585</c:v>
                </c:pt>
                <c:pt idx="22">
                  <c:v>40586</c:v>
                </c:pt>
                <c:pt idx="23">
                  <c:v>40588</c:v>
                </c:pt>
                <c:pt idx="24">
                  <c:v>40589</c:v>
                </c:pt>
                <c:pt idx="25">
                  <c:v>40590</c:v>
                </c:pt>
                <c:pt idx="26">
                  <c:v>40591</c:v>
                </c:pt>
                <c:pt idx="27">
                  <c:v>40592</c:v>
                </c:pt>
                <c:pt idx="28">
                  <c:v>40595</c:v>
                </c:pt>
                <c:pt idx="29">
                  <c:v>40596</c:v>
                </c:pt>
                <c:pt idx="30">
                  <c:v>40597</c:v>
                </c:pt>
                <c:pt idx="31">
                  <c:v>40598</c:v>
                </c:pt>
                <c:pt idx="32">
                  <c:v>40599</c:v>
                </c:pt>
                <c:pt idx="33">
                  <c:v>40602</c:v>
                </c:pt>
                <c:pt idx="34">
                  <c:v>40603</c:v>
                </c:pt>
                <c:pt idx="35">
                  <c:v>40604</c:v>
                </c:pt>
                <c:pt idx="36">
                  <c:v>40605</c:v>
                </c:pt>
                <c:pt idx="37">
                  <c:v>40606</c:v>
                </c:pt>
                <c:pt idx="38">
                  <c:v>40609</c:v>
                </c:pt>
                <c:pt idx="39">
                  <c:v>40610</c:v>
                </c:pt>
                <c:pt idx="40">
                  <c:v>40611</c:v>
                </c:pt>
                <c:pt idx="41">
                  <c:v>40612</c:v>
                </c:pt>
                <c:pt idx="42">
                  <c:v>40613</c:v>
                </c:pt>
                <c:pt idx="43">
                  <c:v>40616</c:v>
                </c:pt>
                <c:pt idx="44">
                  <c:v>40617</c:v>
                </c:pt>
                <c:pt idx="45">
                  <c:v>40618</c:v>
                </c:pt>
                <c:pt idx="46">
                  <c:v>40619</c:v>
                </c:pt>
                <c:pt idx="47">
                  <c:v>40620</c:v>
                </c:pt>
                <c:pt idx="48">
                  <c:v>40623</c:v>
                </c:pt>
                <c:pt idx="49">
                  <c:v>40624</c:v>
                </c:pt>
                <c:pt idx="50">
                  <c:v>40625</c:v>
                </c:pt>
                <c:pt idx="51">
                  <c:v>40626</c:v>
                </c:pt>
                <c:pt idx="52">
                  <c:v>40627</c:v>
                </c:pt>
                <c:pt idx="53">
                  <c:v>40630</c:v>
                </c:pt>
                <c:pt idx="54">
                  <c:v>40631</c:v>
                </c:pt>
                <c:pt idx="55">
                  <c:v>40632</c:v>
                </c:pt>
                <c:pt idx="56">
                  <c:v>40633</c:v>
                </c:pt>
                <c:pt idx="57">
                  <c:v>40634</c:v>
                </c:pt>
                <c:pt idx="58">
                  <c:v>40635</c:v>
                </c:pt>
                <c:pt idx="59">
                  <c:v>40639</c:v>
                </c:pt>
                <c:pt idx="60">
                  <c:v>40640</c:v>
                </c:pt>
                <c:pt idx="61">
                  <c:v>40641</c:v>
                </c:pt>
                <c:pt idx="62">
                  <c:v>40644</c:v>
                </c:pt>
                <c:pt idx="63">
                  <c:v>40645</c:v>
                </c:pt>
                <c:pt idx="64">
                  <c:v>40646</c:v>
                </c:pt>
                <c:pt idx="65">
                  <c:v>40647</c:v>
                </c:pt>
                <c:pt idx="66">
                  <c:v>40648</c:v>
                </c:pt>
                <c:pt idx="67">
                  <c:v>40651</c:v>
                </c:pt>
                <c:pt idx="68">
                  <c:v>40652</c:v>
                </c:pt>
                <c:pt idx="69">
                  <c:v>40653</c:v>
                </c:pt>
                <c:pt idx="70">
                  <c:v>40654</c:v>
                </c:pt>
                <c:pt idx="71">
                  <c:v>40655</c:v>
                </c:pt>
                <c:pt idx="72">
                  <c:v>40658</c:v>
                </c:pt>
                <c:pt idx="73">
                  <c:v>40659</c:v>
                </c:pt>
                <c:pt idx="74">
                  <c:v>40660</c:v>
                </c:pt>
                <c:pt idx="75">
                  <c:v>40661</c:v>
                </c:pt>
                <c:pt idx="76">
                  <c:v>40662</c:v>
                </c:pt>
                <c:pt idx="77">
                  <c:v>40666</c:v>
                </c:pt>
                <c:pt idx="78">
                  <c:v>40667</c:v>
                </c:pt>
                <c:pt idx="79">
                  <c:v>40668</c:v>
                </c:pt>
                <c:pt idx="80">
                  <c:v>40669</c:v>
                </c:pt>
                <c:pt idx="81">
                  <c:v>40672</c:v>
                </c:pt>
                <c:pt idx="82">
                  <c:v>40673</c:v>
                </c:pt>
                <c:pt idx="83">
                  <c:v>40674</c:v>
                </c:pt>
                <c:pt idx="84">
                  <c:v>40675</c:v>
                </c:pt>
                <c:pt idx="85">
                  <c:v>40676</c:v>
                </c:pt>
                <c:pt idx="86">
                  <c:v>40679</c:v>
                </c:pt>
                <c:pt idx="87">
                  <c:v>40680</c:v>
                </c:pt>
                <c:pt idx="88">
                  <c:v>40681</c:v>
                </c:pt>
                <c:pt idx="89">
                  <c:v>40682</c:v>
                </c:pt>
                <c:pt idx="90">
                  <c:v>40683</c:v>
                </c:pt>
                <c:pt idx="91">
                  <c:v>40686</c:v>
                </c:pt>
                <c:pt idx="92">
                  <c:v>40687</c:v>
                </c:pt>
                <c:pt idx="93">
                  <c:v>40688</c:v>
                </c:pt>
                <c:pt idx="94">
                  <c:v>40689</c:v>
                </c:pt>
                <c:pt idx="95">
                  <c:v>40690</c:v>
                </c:pt>
                <c:pt idx="96">
                  <c:v>40693</c:v>
                </c:pt>
                <c:pt idx="97">
                  <c:v>40694</c:v>
                </c:pt>
                <c:pt idx="98">
                  <c:v>40695</c:v>
                </c:pt>
                <c:pt idx="99">
                  <c:v>40696</c:v>
                </c:pt>
                <c:pt idx="100">
                  <c:v>40697</c:v>
                </c:pt>
                <c:pt idx="101">
                  <c:v>40701</c:v>
                </c:pt>
                <c:pt idx="102">
                  <c:v>40702</c:v>
                </c:pt>
                <c:pt idx="103">
                  <c:v>40703</c:v>
                </c:pt>
                <c:pt idx="104">
                  <c:v>40704</c:v>
                </c:pt>
                <c:pt idx="105">
                  <c:v>40707</c:v>
                </c:pt>
                <c:pt idx="106">
                  <c:v>40708</c:v>
                </c:pt>
                <c:pt idx="107">
                  <c:v>40709</c:v>
                </c:pt>
                <c:pt idx="108">
                  <c:v>40710</c:v>
                </c:pt>
                <c:pt idx="109">
                  <c:v>40711</c:v>
                </c:pt>
                <c:pt idx="110">
                  <c:v>40714</c:v>
                </c:pt>
                <c:pt idx="111">
                  <c:v>40715</c:v>
                </c:pt>
                <c:pt idx="112">
                  <c:v>40716</c:v>
                </c:pt>
                <c:pt idx="113">
                  <c:v>40717</c:v>
                </c:pt>
                <c:pt idx="114">
                  <c:v>40718</c:v>
                </c:pt>
                <c:pt idx="115">
                  <c:v>40721</c:v>
                </c:pt>
                <c:pt idx="116">
                  <c:v>40722</c:v>
                </c:pt>
                <c:pt idx="117">
                  <c:v>40723</c:v>
                </c:pt>
                <c:pt idx="118">
                  <c:v>40724</c:v>
                </c:pt>
                <c:pt idx="119">
                  <c:v>40725</c:v>
                </c:pt>
                <c:pt idx="120">
                  <c:v>40728</c:v>
                </c:pt>
                <c:pt idx="121">
                  <c:v>40729</c:v>
                </c:pt>
                <c:pt idx="122">
                  <c:v>40730</c:v>
                </c:pt>
                <c:pt idx="123">
                  <c:v>40731</c:v>
                </c:pt>
                <c:pt idx="124">
                  <c:v>40732</c:v>
                </c:pt>
                <c:pt idx="125">
                  <c:v>40735</c:v>
                </c:pt>
                <c:pt idx="126">
                  <c:v>40736</c:v>
                </c:pt>
                <c:pt idx="127">
                  <c:v>40737</c:v>
                </c:pt>
                <c:pt idx="128">
                  <c:v>40738</c:v>
                </c:pt>
                <c:pt idx="129">
                  <c:v>40739</c:v>
                </c:pt>
                <c:pt idx="130">
                  <c:v>40742</c:v>
                </c:pt>
                <c:pt idx="131">
                  <c:v>40743</c:v>
                </c:pt>
                <c:pt idx="132">
                  <c:v>40744</c:v>
                </c:pt>
                <c:pt idx="133">
                  <c:v>40745</c:v>
                </c:pt>
                <c:pt idx="134">
                  <c:v>40746</c:v>
                </c:pt>
                <c:pt idx="135">
                  <c:v>40749</c:v>
                </c:pt>
                <c:pt idx="136">
                  <c:v>40750</c:v>
                </c:pt>
                <c:pt idx="137">
                  <c:v>40751</c:v>
                </c:pt>
                <c:pt idx="138">
                  <c:v>40752</c:v>
                </c:pt>
                <c:pt idx="139">
                  <c:v>40753</c:v>
                </c:pt>
                <c:pt idx="140">
                  <c:v>40756</c:v>
                </c:pt>
                <c:pt idx="141">
                  <c:v>40757</c:v>
                </c:pt>
                <c:pt idx="142">
                  <c:v>40758</c:v>
                </c:pt>
                <c:pt idx="143">
                  <c:v>40759</c:v>
                </c:pt>
                <c:pt idx="144">
                  <c:v>40760</c:v>
                </c:pt>
                <c:pt idx="145">
                  <c:v>40763</c:v>
                </c:pt>
                <c:pt idx="146">
                  <c:v>40764</c:v>
                </c:pt>
                <c:pt idx="147">
                  <c:v>40765</c:v>
                </c:pt>
                <c:pt idx="148">
                  <c:v>40766</c:v>
                </c:pt>
                <c:pt idx="149">
                  <c:v>40767</c:v>
                </c:pt>
                <c:pt idx="150">
                  <c:v>40770</c:v>
                </c:pt>
                <c:pt idx="151">
                  <c:v>40771</c:v>
                </c:pt>
                <c:pt idx="152">
                  <c:v>40772</c:v>
                </c:pt>
                <c:pt idx="153">
                  <c:v>40773</c:v>
                </c:pt>
                <c:pt idx="154">
                  <c:v>40774</c:v>
                </c:pt>
                <c:pt idx="155">
                  <c:v>40777</c:v>
                </c:pt>
                <c:pt idx="156">
                  <c:v>40778</c:v>
                </c:pt>
                <c:pt idx="157">
                  <c:v>40779</c:v>
                </c:pt>
                <c:pt idx="158">
                  <c:v>40780</c:v>
                </c:pt>
                <c:pt idx="159">
                  <c:v>40781</c:v>
                </c:pt>
                <c:pt idx="160">
                  <c:v>40784</c:v>
                </c:pt>
                <c:pt idx="161">
                  <c:v>40785</c:v>
                </c:pt>
                <c:pt idx="162">
                  <c:v>40786</c:v>
                </c:pt>
                <c:pt idx="163">
                  <c:v>40787</c:v>
                </c:pt>
                <c:pt idx="164">
                  <c:v>40788</c:v>
                </c:pt>
                <c:pt idx="165">
                  <c:v>40791</c:v>
                </c:pt>
                <c:pt idx="166">
                  <c:v>40792</c:v>
                </c:pt>
                <c:pt idx="167">
                  <c:v>40793</c:v>
                </c:pt>
                <c:pt idx="168">
                  <c:v>40794</c:v>
                </c:pt>
                <c:pt idx="169">
                  <c:v>40795</c:v>
                </c:pt>
                <c:pt idx="170">
                  <c:v>40799</c:v>
                </c:pt>
                <c:pt idx="171">
                  <c:v>40800</c:v>
                </c:pt>
                <c:pt idx="172">
                  <c:v>40801</c:v>
                </c:pt>
                <c:pt idx="173">
                  <c:v>40802</c:v>
                </c:pt>
                <c:pt idx="174">
                  <c:v>40805</c:v>
                </c:pt>
                <c:pt idx="175">
                  <c:v>40806</c:v>
                </c:pt>
                <c:pt idx="176">
                  <c:v>40807</c:v>
                </c:pt>
                <c:pt idx="177">
                  <c:v>40808</c:v>
                </c:pt>
                <c:pt idx="178">
                  <c:v>40809</c:v>
                </c:pt>
                <c:pt idx="179">
                  <c:v>40812</c:v>
                </c:pt>
                <c:pt idx="180">
                  <c:v>40813</c:v>
                </c:pt>
                <c:pt idx="181">
                  <c:v>40814</c:v>
                </c:pt>
                <c:pt idx="182">
                  <c:v>40815</c:v>
                </c:pt>
                <c:pt idx="183">
                  <c:v>40816</c:v>
                </c:pt>
                <c:pt idx="184">
                  <c:v>40824</c:v>
                </c:pt>
                <c:pt idx="185">
                  <c:v>40825</c:v>
                </c:pt>
                <c:pt idx="186">
                  <c:v>40826</c:v>
                </c:pt>
                <c:pt idx="187">
                  <c:v>40827</c:v>
                </c:pt>
                <c:pt idx="188">
                  <c:v>40828</c:v>
                </c:pt>
                <c:pt idx="189">
                  <c:v>40829</c:v>
                </c:pt>
                <c:pt idx="190">
                  <c:v>40830</c:v>
                </c:pt>
                <c:pt idx="191">
                  <c:v>40833</c:v>
                </c:pt>
                <c:pt idx="192">
                  <c:v>40834</c:v>
                </c:pt>
                <c:pt idx="193">
                  <c:v>40835</c:v>
                </c:pt>
                <c:pt idx="194">
                  <c:v>40836</c:v>
                </c:pt>
                <c:pt idx="195">
                  <c:v>40837</c:v>
                </c:pt>
                <c:pt idx="196">
                  <c:v>40840</c:v>
                </c:pt>
                <c:pt idx="197">
                  <c:v>40841</c:v>
                </c:pt>
                <c:pt idx="198">
                  <c:v>40842</c:v>
                </c:pt>
                <c:pt idx="199">
                  <c:v>40843</c:v>
                </c:pt>
                <c:pt idx="200">
                  <c:v>40844</c:v>
                </c:pt>
                <c:pt idx="201">
                  <c:v>40847</c:v>
                </c:pt>
                <c:pt idx="202">
                  <c:v>40848</c:v>
                </c:pt>
                <c:pt idx="203">
                  <c:v>40849</c:v>
                </c:pt>
                <c:pt idx="204">
                  <c:v>40850</c:v>
                </c:pt>
                <c:pt idx="205">
                  <c:v>40851</c:v>
                </c:pt>
                <c:pt idx="206">
                  <c:v>40854</c:v>
                </c:pt>
                <c:pt idx="207">
                  <c:v>40855</c:v>
                </c:pt>
                <c:pt idx="208">
                  <c:v>40856</c:v>
                </c:pt>
                <c:pt idx="209">
                  <c:v>40857</c:v>
                </c:pt>
                <c:pt idx="210">
                  <c:v>40858</c:v>
                </c:pt>
                <c:pt idx="211">
                  <c:v>40861</c:v>
                </c:pt>
                <c:pt idx="212">
                  <c:v>40862</c:v>
                </c:pt>
                <c:pt idx="213">
                  <c:v>40863</c:v>
                </c:pt>
                <c:pt idx="214">
                  <c:v>40864</c:v>
                </c:pt>
                <c:pt idx="215">
                  <c:v>40865</c:v>
                </c:pt>
                <c:pt idx="216">
                  <c:v>40868</c:v>
                </c:pt>
                <c:pt idx="217">
                  <c:v>40869</c:v>
                </c:pt>
                <c:pt idx="218">
                  <c:v>40870</c:v>
                </c:pt>
                <c:pt idx="219">
                  <c:v>40871</c:v>
                </c:pt>
                <c:pt idx="220">
                  <c:v>40872</c:v>
                </c:pt>
                <c:pt idx="221">
                  <c:v>40875</c:v>
                </c:pt>
                <c:pt idx="222">
                  <c:v>40876</c:v>
                </c:pt>
                <c:pt idx="223">
                  <c:v>40877</c:v>
                </c:pt>
                <c:pt idx="224">
                  <c:v>40878</c:v>
                </c:pt>
                <c:pt idx="225">
                  <c:v>40879</c:v>
                </c:pt>
                <c:pt idx="226">
                  <c:v>40882</c:v>
                </c:pt>
                <c:pt idx="227">
                  <c:v>40883</c:v>
                </c:pt>
                <c:pt idx="228">
                  <c:v>40884</c:v>
                </c:pt>
                <c:pt idx="229">
                  <c:v>40885</c:v>
                </c:pt>
                <c:pt idx="230">
                  <c:v>40886</c:v>
                </c:pt>
                <c:pt idx="231">
                  <c:v>40889</c:v>
                </c:pt>
                <c:pt idx="232">
                  <c:v>40890</c:v>
                </c:pt>
                <c:pt idx="233">
                  <c:v>40891</c:v>
                </c:pt>
                <c:pt idx="234">
                  <c:v>40892</c:v>
                </c:pt>
                <c:pt idx="235">
                  <c:v>40893</c:v>
                </c:pt>
                <c:pt idx="236">
                  <c:v>40896</c:v>
                </c:pt>
                <c:pt idx="237">
                  <c:v>40897</c:v>
                </c:pt>
                <c:pt idx="238">
                  <c:v>40898</c:v>
                </c:pt>
                <c:pt idx="239">
                  <c:v>40899</c:v>
                </c:pt>
                <c:pt idx="240">
                  <c:v>40900</c:v>
                </c:pt>
                <c:pt idx="241">
                  <c:v>40903</c:v>
                </c:pt>
                <c:pt idx="242">
                  <c:v>40904</c:v>
                </c:pt>
                <c:pt idx="243">
                  <c:v>40905</c:v>
                </c:pt>
                <c:pt idx="244">
                  <c:v>40906</c:v>
                </c:pt>
                <c:pt idx="245">
                  <c:v>40907</c:v>
                </c:pt>
                <c:pt idx="246">
                  <c:v>40908</c:v>
                </c:pt>
                <c:pt idx="247">
                  <c:v>40912</c:v>
                </c:pt>
                <c:pt idx="248">
                  <c:v>40913</c:v>
                </c:pt>
                <c:pt idx="249">
                  <c:v>40914</c:v>
                </c:pt>
                <c:pt idx="250">
                  <c:v>40917</c:v>
                </c:pt>
                <c:pt idx="251">
                  <c:v>40918</c:v>
                </c:pt>
                <c:pt idx="252">
                  <c:v>40919</c:v>
                </c:pt>
                <c:pt idx="253">
                  <c:v>40920</c:v>
                </c:pt>
                <c:pt idx="254">
                  <c:v>40921</c:v>
                </c:pt>
                <c:pt idx="255">
                  <c:v>40924</c:v>
                </c:pt>
                <c:pt idx="256">
                  <c:v>40925</c:v>
                </c:pt>
                <c:pt idx="257">
                  <c:v>40926</c:v>
                </c:pt>
                <c:pt idx="258">
                  <c:v>40927</c:v>
                </c:pt>
                <c:pt idx="259">
                  <c:v>40937</c:v>
                </c:pt>
                <c:pt idx="260">
                  <c:v>40938</c:v>
                </c:pt>
                <c:pt idx="261">
                  <c:v>40939</c:v>
                </c:pt>
                <c:pt idx="262">
                  <c:v>40940</c:v>
                </c:pt>
                <c:pt idx="263">
                  <c:v>40941</c:v>
                </c:pt>
                <c:pt idx="264">
                  <c:v>40942</c:v>
                </c:pt>
                <c:pt idx="265">
                  <c:v>40945</c:v>
                </c:pt>
                <c:pt idx="266">
                  <c:v>40946</c:v>
                </c:pt>
                <c:pt idx="267">
                  <c:v>40947</c:v>
                </c:pt>
                <c:pt idx="268">
                  <c:v>40948</c:v>
                </c:pt>
                <c:pt idx="269">
                  <c:v>40949</c:v>
                </c:pt>
                <c:pt idx="270">
                  <c:v>40952</c:v>
                </c:pt>
                <c:pt idx="271">
                  <c:v>40953</c:v>
                </c:pt>
                <c:pt idx="272">
                  <c:v>40954</c:v>
                </c:pt>
                <c:pt idx="273">
                  <c:v>40955</c:v>
                </c:pt>
                <c:pt idx="274">
                  <c:v>40956</c:v>
                </c:pt>
                <c:pt idx="275">
                  <c:v>40959</c:v>
                </c:pt>
                <c:pt idx="276">
                  <c:v>40960</c:v>
                </c:pt>
                <c:pt idx="277">
                  <c:v>40961</c:v>
                </c:pt>
                <c:pt idx="278">
                  <c:v>40962</c:v>
                </c:pt>
                <c:pt idx="279">
                  <c:v>40963</c:v>
                </c:pt>
                <c:pt idx="280">
                  <c:v>40966</c:v>
                </c:pt>
                <c:pt idx="281">
                  <c:v>40967</c:v>
                </c:pt>
                <c:pt idx="282">
                  <c:v>40968</c:v>
                </c:pt>
                <c:pt idx="283">
                  <c:v>40969</c:v>
                </c:pt>
                <c:pt idx="284">
                  <c:v>40970</c:v>
                </c:pt>
                <c:pt idx="285">
                  <c:v>40973</c:v>
                </c:pt>
                <c:pt idx="286">
                  <c:v>40974</c:v>
                </c:pt>
                <c:pt idx="287">
                  <c:v>40975</c:v>
                </c:pt>
                <c:pt idx="288">
                  <c:v>40976</c:v>
                </c:pt>
                <c:pt idx="289">
                  <c:v>40977</c:v>
                </c:pt>
                <c:pt idx="290">
                  <c:v>40980</c:v>
                </c:pt>
                <c:pt idx="291">
                  <c:v>40981</c:v>
                </c:pt>
                <c:pt idx="292">
                  <c:v>40982</c:v>
                </c:pt>
                <c:pt idx="293">
                  <c:v>40983</c:v>
                </c:pt>
                <c:pt idx="294">
                  <c:v>40984</c:v>
                </c:pt>
                <c:pt idx="295">
                  <c:v>40987</c:v>
                </c:pt>
                <c:pt idx="296">
                  <c:v>40988</c:v>
                </c:pt>
                <c:pt idx="297">
                  <c:v>40989</c:v>
                </c:pt>
                <c:pt idx="298">
                  <c:v>40990</c:v>
                </c:pt>
                <c:pt idx="299">
                  <c:v>40991</c:v>
                </c:pt>
                <c:pt idx="300">
                  <c:v>40994</c:v>
                </c:pt>
                <c:pt idx="301">
                  <c:v>40995</c:v>
                </c:pt>
                <c:pt idx="302">
                  <c:v>40996</c:v>
                </c:pt>
                <c:pt idx="303">
                  <c:v>40997</c:v>
                </c:pt>
                <c:pt idx="304">
                  <c:v>40998</c:v>
                </c:pt>
                <c:pt idx="305">
                  <c:v>40999</c:v>
                </c:pt>
                <c:pt idx="306">
                  <c:v>41000</c:v>
                </c:pt>
                <c:pt idx="307">
                  <c:v>41004</c:v>
                </c:pt>
                <c:pt idx="308">
                  <c:v>41005</c:v>
                </c:pt>
                <c:pt idx="309">
                  <c:v>41008</c:v>
                </c:pt>
                <c:pt idx="310">
                  <c:v>41009</c:v>
                </c:pt>
                <c:pt idx="311">
                  <c:v>41010</c:v>
                </c:pt>
                <c:pt idx="312">
                  <c:v>41011</c:v>
                </c:pt>
                <c:pt idx="313">
                  <c:v>41012</c:v>
                </c:pt>
                <c:pt idx="314">
                  <c:v>41015</c:v>
                </c:pt>
                <c:pt idx="315">
                  <c:v>41016</c:v>
                </c:pt>
                <c:pt idx="316">
                  <c:v>41017</c:v>
                </c:pt>
                <c:pt idx="317">
                  <c:v>41018</c:v>
                </c:pt>
                <c:pt idx="318">
                  <c:v>41019</c:v>
                </c:pt>
                <c:pt idx="319">
                  <c:v>41022</c:v>
                </c:pt>
                <c:pt idx="320">
                  <c:v>41023</c:v>
                </c:pt>
                <c:pt idx="321">
                  <c:v>41024</c:v>
                </c:pt>
                <c:pt idx="322">
                  <c:v>41025</c:v>
                </c:pt>
                <c:pt idx="323">
                  <c:v>41026</c:v>
                </c:pt>
                <c:pt idx="324">
                  <c:v>41027</c:v>
                </c:pt>
                <c:pt idx="325">
                  <c:v>41031</c:v>
                </c:pt>
                <c:pt idx="326">
                  <c:v>41032</c:v>
                </c:pt>
                <c:pt idx="327">
                  <c:v>41033</c:v>
                </c:pt>
                <c:pt idx="328">
                  <c:v>41036</c:v>
                </c:pt>
                <c:pt idx="329">
                  <c:v>41037</c:v>
                </c:pt>
                <c:pt idx="330">
                  <c:v>41038</c:v>
                </c:pt>
                <c:pt idx="331">
                  <c:v>41039</c:v>
                </c:pt>
                <c:pt idx="332">
                  <c:v>41040</c:v>
                </c:pt>
                <c:pt idx="333">
                  <c:v>41043</c:v>
                </c:pt>
                <c:pt idx="334">
                  <c:v>41044</c:v>
                </c:pt>
                <c:pt idx="335">
                  <c:v>41045</c:v>
                </c:pt>
                <c:pt idx="336">
                  <c:v>41046</c:v>
                </c:pt>
                <c:pt idx="337">
                  <c:v>41047</c:v>
                </c:pt>
                <c:pt idx="338">
                  <c:v>41050</c:v>
                </c:pt>
                <c:pt idx="339">
                  <c:v>41051</c:v>
                </c:pt>
                <c:pt idx="340">
                  <c:v>41052</c:v>
                </c:pt>
                <c:pt idx="341">
                  <c:v>41053</c:v>
                </c:pt>
                <c:pt idx="342">
                  <c:v>41054</c:v>
                </c:pt>
                <c:pt idx="343">
                  <c:v>41057</c:v>
                </c:pt>
                <c:pt idx="344">
                  <c:v>41058</c:v>
                </c:pt>
                <c:pt idx="345">
                  <c:v>41059</c:v>
                </c:pt>
                <c:pt idx="346">
                  <c:v>41060</c:v>
                </c:pt>
                <c:pt idx="347">
                  <c:v>41061</c:v>
                </c:pt>
                <c:pt idx="348">
                  <c:v>41064</c:v>
                </c:pt>
                <c:pt idx="349">
                  <c:v>41065</c:v>
                </c:pt>
                <c:pt idx="350">
                  <c:v>41066</c:v>
                </c:pt>
                <c:pt idx="351">
                  <c:v>41067</c:v>
                </c:pt>
                <c:pt idx="352">
                  <c:v>41068</c:v>
                </c:pt>
                <c:pt idx="353">
                  <c:v>41071</c:v>
                </c:pt>
                <c:pt idx="354">
                  <c:v>41072</c:v>
                </c:pt>
                <c:pt idx="355">
                  <c:v>41073</c:v>
                </c:pt>
                <c:pt idx="356">
                  <c:v>41074</c:v>
                </c:pt>
                <c:pt idx="357">
                  <c:v>41075</c:v>
                </c:pt>
                <c:pt idx="358">
                  <c:v>41078</c:v>
                </c:pt>
                <c:pt idx="359">
                  <c:v>41079</c:v>
                </c:pt>
                <c:pt idx="360">
                  <c:v>41080</c:v>
                </c:pt>
                <c:pt idx="361">
                  <c:v>41081</c:v>
                </c:pt>
                <c:pt idx="362">
                  <c:v>41085</c:v>
                </c:pt>
                <c:pt idx="363">
                  <c:v>41086</c:v>
                </c:pt>
                <c:pt idx="364">
                  <c:v>41087</c:v>
                </c:pt>
                <c:pt idx="365">
                  <c:v>41088</c:v>
                </c:pt>
                <c:pt idx="366">
                  <c:v>41089</c:v>
                </c:pt>
                <c:pt idx="367">
                  <c:v>41092</c:v>
                </c:pt>
                <c:pt idx="368">
                  <c:v>41093</c:v>
                </c:pt>
                <c:pt idx="369">
                  <c:v>41094</c:v>
                </c:pt>
                <c:pt idx="370">
                  <c:v>41095</c:v>
                </c:pt>
                <c:pt idx="371">
                  <c:v>41096</c:v>
                </c:pt>
                <c:pt idx="372">
                  <c:v>41099</c:v>
                </c:pt>
                <c:pt idx="373">
                  <c:v>41100</c:v>
                </c:pt>
                <c:pt idx="374">
                  <c:v>41101</c:v>
                </c:pt>
                <c:pt idx="375">
                  <c:v>41102</c:v>
                </c:pt>
                <c:pt idx="376">
                  <c:v>41103</c:v>
                </c:pt>
                <c:pt idx="377">
                  <c:v>41106</c:v>
                </c:pt>
                <c:pt idx="378">
                  <c:v>41107</c:v>
                </c:pt>
                <c:pt idx="379">
                  <c:v>41108</c:v>
                </c:pt>
                <c:pt idx="380">
                  <c:v>41109</c:v>
                </c:pt>
                <c:pt idx="381">
                  <c:v>41110</c:v>
                </c:pt>
                <c:pt idx="382">
                  <c:v>41113</c:v>
                </c:pt>
                <c:pt idx="383">
                  <c:v>41114</c:v>
                </c:pt>
                <c:pt idx="384">
                  <c:v>41115</c:v>
                </c:pt>
                <c:pt idx="385">
                  <c:v>41116</c:v>
                </c:pt>
                <c:pt idx="386">
                  <c:v>41117</c:v>
                </c:pt>
                <c:pt idx="387">
                  <c:v>41120</c:v>
                </c:pt>
                <c:pt idx="388">
                  <c:v>41121</c:v>
                </c:pt>
                <c:pt idx="389">
                  <c:v>41122</c:v>
                </c:pt>
                <c:pt idx="390">
                  <c:v>41123</c:v>
                </c:pt>
                <c:pt idx="391">
                  <c:v>41124</c:v>
                </c:pt>
                <c:pt idx="392">
                  <c:v>41127</c:v>
                </c:pt>
                <c:pt idx="393">
                  <c:v>41128</c:v>
                </c:pt>
                <c:pt idx="394">
                  <c:v>41129</c:v>
                </c:pt>
                <c:pt idx="395">
                  <c:v>41130</c:v>
                </c:pt>
                <c:pt idx="396">
                  <c:v>41131</c:v>
                </c:pt>
                <c:pt idx="397">
                  <c:v>41134</c:v>
                </c:pt>
                <c:pt idx="398">
                  <c:v>41135</c:v>
                </c:pt>
                <c:pt idx="399">
                  <c:v>41136</c:v>
                </c:pt>
                <c:pt idx="400">
                  <c:v>41137</c:v>
                </c:pt>
                <c:pt idx="401">
                  <c:v>41138</c:v>
                </c:pt>
                <c:pt idx="402">
                  <c:v>41141</c:v>
                </c:pt>
                <c:pt idx="403">
                  <c:v>41142</c:v>
                </c:pt>
                <c:pt idx="404">
                  <c:v>41143</c:v>
                </c:pt>
                <c:pt idx="405">
                  <c:v>41144</c:v>
                </c:pt>
                <c:pt idx="406">
                  <c:v>41145</c:v>
                </c:pt>
                <c:pt idx="407">
                  <c:v>41148</c:v>
                </c:pt>
                <c:pt idx="408">
                  <c:v>41149</c:v>
                </c:pt>
                <c:pt idx="409">
                  <c:v>41150</c:v>
                </c:pt>
                <c:pt idx="410">
                  <c:v>41151</c:v>
                </c:pt>
                <c:pt idx="411">
                  <c:v>41152</c:v>
                </c:pt>
                <c:pt idx="412">
                  <c:v>41155</c:v>
                </c:pt>
                <c:pt idx="413">
                  <c:v>41156</c:v>
                </c:pt>
                <c:pt idx="414">
                  <c:v>41157</c:v>
                </c:pt>
                <c:pt idx="415">
                  <c:v>41158</c:v>
                </c:pt>
                <c:pt idx="416">
                  <c:v>41159</c:v>
                </c:pt>
                <c:pt idx="417">
                  <c:v>41162</c:v>
                </c:pt>
                <c:pt idx="418">
                  <c:v>41163</c:v>
                </c:pt>
                <c:pt idx="419">
                  <c:v>41164</c:v>
                </c:pt>
                <c:pt idx="420">
                  <c:v>41165</c:v>
                </c:pt>
                <c:pt idx="421">
                  <c:v>41166</c:v>
                </c:pt>
                <c:pt idx="422">
                  <c:v>41169</c:v>
                </c:pt>
                <c:pt idx="423">
                  <c:v>41170</c:v>
                </c:pt>
                <c:pt idx="424">
                  <c:v>41171</c:v>
                </c:pt>
                <c:pt idx="425">
                  <c:v>41172</c:v>
                </c:pt>
                <c:pt idx="426">
                  <c:v>41173</c:v>
                </c:pt>
                <c:pt idx="427">
                  <c:v>41176</c:v>
                </c:pt>
                <c:pt idx="428">
                  <c:v>41177</c:v>
                </c:pt>
                <c:pt idx="429">
                  <c:v>41178</c:v>
                </c:pt>
                <c:pt idx="430">
                  <c:v>41179</c:v>
                </c:pt>
                <c:pt idx="431">
                  <c:v>41180</c:v>
                </c:pt>
                <c:pt idx="432">
                  <c:v>41181</c:v>
                </c:pt>
                <c:pt idx="433">
                  <c:v>41190</c:v>
                </c:pt>
                <c:pt idx="434">
                  <c:v>41191</c:v>
                </c:pt>
                <c:pt idx="435">
                  <c:v>41192</c:v>
                </c:pt>
                <c:pt idx="436">
                  <c:v>41193</c:v>
                </c:pt>
                <c:pt idx="437">
                  <c:v>41194</c:v>
                </c:pt>
                <c:pt idx="438">
                  <c:v>41197</c:v>
                </c:pt>
                <c:pt idx="439">
                  <c:v>41198</c:v>
                </c:pt>
                <c:pt idx="440">
                  <c:v>41199</c:v>
                </c:pt>
                <c:pt idx="441">
                  <c:v>41200</c:v>
                </c:pt>
                <c:pt idx="442">
                  <c:v>41201</c:v>
                </c:pt>
                <c:pt idx="443">
                  <c:v>41204</c:v>
                </c:pt>
                <c:pt idx="444">
                  <c:v>41205</c:v>
                </c:pt>
                <c:pt idx="445">
                  <c:v>41206</c:v>
                </c:pt>
                <c:pt idx="446">
                  <c:v>41207</c:v>
                </c:pt>
                <c:pt idx="447">
                  <c:v>41208</c:v>
                </c:pt>
                <c:pt idx="448">
                  <c:v>41211</c:v>
                </c:pt>
                <c:pt idx="449">
                  <c:v>41212</c:v>
                </c:pt>
                <c:pt idx="450">
                  <c:v>41213</c:v>
                </c:pt>
                <c:pt idx="451">
                  <c:v>41214</c:v>
                </c:pt>
                <c:pt idx="452">
                  <c:v>41215</c:v>
                </c:pt>
                <c:pt idx="453">
                  <c:v>41218</c:v>
                </c:pt>
                <c:pt idx="454">
                  <c:v>41219</c:v>
                </c:pt>
                <c:pt idx="455">
                  <c:v>41220</c:v>
                </c:pt>
                <c:pt idx="456">
                  <c:v>41221</c:v>
                </c:pt>
                <c:pt idx="457">
                  <c:v>41222</c:v>
                </c:pt>
                <c:pt idx="458">
                  <c:v>41225</c:v>
                </c:pt>
                <c:pt idx="459">
                  <c:v>41226</c:v>
                </c:pt>
                <c:pt idx="460">
                  <c:v>41227</c:v>
                </c:pt>
                <c:pt idx="461">
                  <c:v>41228</c:v>
                </c:pt>
                <c:pt idx="462">
                  <c:v>41229</c:v>
                </c:pt>
                <c:pt idx="463">
                  <c:v>41232</c:v>
                </c:pt>
                <c:pt idx="464">
                  <c:v>41233</c:v>
                </c:pt>
                <c:pt idx="465">
                  <c:v>41234</c:v>
                </c:pt>
                <c:pt idx="466">
                  <c:v>41235</c:v>
                </c:pt>
                <c:pt idx="467">
                  <c:v>41236</c:v>
                </c:pt>
                <c:pt idx="468">
                  <c:v>41239</c:v>
                </c:pt>
                <c:pt idx="469">
                  <c:v>41240</c:v>
                </c:pt>
                <c:pt idx="470">
                  <c:v>41241</c:v>
                </c:pt>
                <c:pt idx="471">
                  <c:v>41242</c:v>
                </c:pt>
                <c:pt idx="472">
                  <c:v>41243</c:v>
                </c:pt>
                <c:pt idx="473">
                  <c:v>41246</c:v>
                </c:pt>
                <c:pt idx="474">
                  <c:v>41247</c:v>
                </c:pt>
                <c:pt idx="475">
                  <c:v>41248</c:v>
                </c:pt>
                <c:pt idx="476">
                  <c:v>41249</c:v>
                </c:pt>
                <c:pt idx="477">
                  <c:v>41250</c:v>
                </c:pt>
                <c:pt idx="478">
                  <c:v>41253</c:v>
                </c:pt>
                <c:pt idx="479">
                  <c:v>41254</c:v>
                </c:pt>
                <c:pt idx="480">
                  <c:v>41255</c:v>
                </c:pt>
                <c:pt idx="481">
                  <c:v>41256</c:v>
                </c:pt>
                <c:pt idx="482">
                  <c:v>41257</c:v>
                </c:pt>
                <c:pt idx="483">
                  <c:v>41260</c:v>
                </c:pt>
                <c:pt idx="484">
                  <c:v>41261</c:v>
                </c:pt>
                <c:pt idx="485">
                  <c:v>41262</c:v>
                </c:pt>
                <c:pt idx="486">
                  <c:v>41263</c:v>
                </c:pt>
                <c:pt idx="487">
                  <c:v>41264</c:v>
                </c:pt>
                <c:pt idx="488">
                  <c:v>41267</c:v>
                </c:pt>
                <c:pt idx="489">
                  <c:v>41268</c:v>
                </c:pt>
                <c:pt idx="490">
                  <c:v>41269</c:v>
                </c:pt>
                <c:pt idx="491">
                  <c:v>41270</c:v>
                </c:pt>
                <c:pt idx="492">
                  <c:v>41271</c:v>
                </c:pt>
                <c:pt idx="493">
                  <c:v>41274</c:v>
                </c:pt>
                <c:pt idx="494">
                  <c:v>41278</c:v>
                </c:pt>
                <c:pt idx="495">
                  <c:v>41279</c:v>
                </c:pt>
                <c:pt idx="496">
                  <c:v>41280</c:v>
                </c:pt>
                <c:pt idx="497">
                  <c:v>41281</c:v>
                </c:pt>
                <c:pt idx="498">
                  <c:v>41282</c:v>
                </c:pt>
                <c:pt idx="499">
                  <c:v>41283</c:v>
                </c:pt>
                <c:pt idx="500">
                  <c:v>41284</c:v>
                </c:pt>
                <c:pt idx="501">
                  <c:v>41285</c:v>
                </c:pt>
                <c:pt idx="502">
                  <c:v>41288</c:v>
                </c:pt>
                <c:pt idx="503">
                  <c:v>41289</c:v>
                </c:pt>
                <c:pt idx="504">
                  <c:v>41290</c:v>
                </c:pt>
                <c:pt idx="505">
                  <c:v>41291</c:v>
                </c:pt>
                <c:pt idx="506">
                  <c:v>41292</c:v>
                </c:pt>
                <c:pt idx="507">
                  <c:v>41295</c:v>
                </c:pt>
                <c:pt idx="508">
                  <c:v>41296</c:v>
                </c:pt>
                <c:pt idx="509">
                  <c:v>41297</c:v>
                </c:pt>
                <c:pt idx="510">
                  <c:v>41299</c:v>
                </c:pt>
                <c:pt idx="511">
                  <c:v>41302</c:v>
                </c:pt>
                <c:pt idx="512">
                  <c:v>41303</c:v>
                </c:pt>
                <c:pt idx="513">
                  <c:v>41304</c:v>
                </c:pt>
                <c:pt idx="514">
                  <c:v>41305</c:v>
                </c:pt>
                <c:pt idx="515">
                  <c:v>41306</c:v>
                </c:pt>
                <c:pt idx="516">
                  <c:v>41309</c:v>
                </c:pt>
                <c:pt idx="517">
                  <c:v>41310</c:v>
                </c:pt>
                <c:pt idx="518">
                  <c:v>41321</c:v>
                </c:pt>
                <c:pt idx="519">
                  <c:v>41322</c:v>
                </c:pt>
                <c:pt idx="520">
                  <c:v>41323</c:v>
                </c:pt>
                <c:pt idx="521">
                  <c:v>41324</c:v>
                </c:pt>
                <c:pt idx="522">
                  <c:v>41325</c:v>
                </c:pt>
                <c:pt idx="523">
                  <c:v>41326</c:v>
                </c:pt>
                <c:pt idx="524">
                  <c:v>41327</c:v>
                </c:pt>
                <c:pt idx="525">
                  <c:v>41330</c:v>
                </c:pt>
                <c:pt idx="526">
                  <c:v>41331</c:v>
                </c:pt>
                <c:pt idx="527">
                  <c:v>41332</c:v>
                </c:pt>
                <c:pt idx="528">
                  <c:v>41333</c:v>
                </c:pt>
                <c:pt idx="529">
                  <c:v>41334</c:v>
                </c:pt>
                <c:pt idx="530">
                  <c:v>41337</c:v>
                </c:pt>
                <c:pt idx="531">
                  <c:v>41338</c:v>
                </c:pt>
                <c:pt idx="532">
                  <c:v>41339</c:v>
                </c:pt>
                <c:pt idx="533">
                  <c:v>41340</c:v>
                </c:pt>
                <c:pt idx="534">
                  <c:v>41341</c:v>
                </c:pt>
                <c:pt idx="535">
                  <c:v>41344</c:v>
                </c:pt>
                <c:pt idx="536">
                  <c:v>41345</c:v>
                </c:pt>
                <c:pt idx="537">
                  <c:v>41346</c:v>
                </c:pt>
                <c:pt idx="538">
                  <c:v>41347</c:v>
                </c:pt>
                <c:pt idx="539">
                  <c:v>41348</c:v>
                </c:pt>
                <c:pt idx="540">
                  <c:v>41351</c:v>
                </c:pt>
                <c:pt idx="541">
                  <c:v>41352</c:v>
                </c:pt>
                <c:pt idx="542">
                  <c:v>41353</c:v>
                </c:pt>
                <c:pt idx="543">
                  <c:v>41354</c:v>
                </c:pt>
                <c:pt idx="544">
                  <c:v>41355</c:v>
                </c:pt>
                <c:pt idx="545">
                  <c:v>41358</c:v>
                </c:pt>
                <c:pt idx="546">
                  <c:v>41359</c:v>
                </c:pt>
                <c:pt idx="547">
                  <c:v>41360</c:v>
                </c:pt>
                <c:pt idx="548">
                  <c:v>41361</c:v>
                </c:pt>
                <c:pt idx="549">
                  <c:v>41362</c:v>
                </c:pt>
                <c:pt idx="550">
                  <c:v>41365</c:v>
                </c:pt>
                <c:pt idx="551">
                  <c:v>41366</c:v>
                </c:pt>
                <c:pt idx="552">
                  <c:v>41367</c:v>
                </c:pt>
                <c:pt idx="553">
                  <c:v>41371</c:v>
                </c:pt>
                <c:pt idx="554">
                  <c:v>41372</c:v>
                </c:pt>
                <c:pt idx="555">
                  <c:v>41373</c:v>
                </c:pt>
                <c:pt idx="556">
                  <c:v>41374</c:v>
                </c:pt>
                <c:pt idx="557">
                  <c:v>41375</c:v>
                </c:pt>
                <c:pt idx="558">
                  <c:v>41376</c:v>
                </c:pt>
                <c:pt idx="559">
                  <c:v>41379</c:v>
                </c:pt>
                <c:pt idx="560">
                  <c:v>41380</c:v>
                </c:pt>
                <c:pt idx="561">
                  <c:v>41381</c:v>
                </c:pt>
                <c:pt idx="562">
                  <c:v>41382</c:v>
                </c:pt>
                <c:pt idx="563">
                  <c:v>41383</c:v>
                </c:pt>
                <c:pt idx="564">
                  <c:v>41386</c:v>
                </c:pt>
                <c:pt idx="565">
                  <c:v>41387</c:v>
                </c:pt>
                <c:pt idx="566">
                  <c:v>41388</c:v>
                </c:pt>
                <c:pt idx="567">
                  <c:v>41389</c:v>
                </c:pt>
                <c:pt idx="568">
                  <c:v>41390</c:v>
                </c:pt>
                <c:pt idx="569">
                  <c:v>41391</c:v>
                </c:pt>
                <c:pt idx="570">
                  <c:v>41392</c:v>
                </c:pt>
                <c:pt idx="571">
                  <c:v>41396</c:v>
                </c:pt>
                <c:pt idx="572">
                  <c:v>41397</c:v>
                </c:pt>
                <c:pt idx="573">
                  <c:v>41400</c:v>
                </c:pt>
                <c:pt idx="574">
                  <c:v>41401</c:v>
                </c:pt>
                <c:pt idx="575">
                  <c:v>41402</c:v>
                </c:pt>
                <c:pt idx="576">
                  <c:v>41404</c:v>
                </c:pt>
                <c:pt idx="577">
                  <c:v>41407</c:v>
                </c:pt>
                <c:pt idx="578">
                  <c:v>41408</c:v>
                </c:pt>
                <c:pt idx="579">
                  <c:v>41409</c:v>
                </c:pt>
                <c:pt idx="580">
                  <c:v>41410</c:v>
                </c:pt>
                <c:pt idx="581">
                  <c:v>41411</c:v>
                </c:pt>
                <c:pt idx="582">
                  <c:v>41414</c:v>
                </c:pt>
                <c:pt idx="583">
                  <c:v>41415</c:v>
                </c:pt>
                <c:pt idx="584">
                  <c:v>41416</c:v>
                </c:pt>
                <c:pt idx="585">
                  <c:v>41417</c:v>
                </c:pt>
                <c:pt idx="586">
                  <c:v>41418</c:v>
                </c:pt>
                <c:pt idx="587">
                  <c:v>41421</c:v>
                </c:pt>
                <c:pt idx="588">
                  <c:v>41422</c:v>
                </c:pt>
                <c:pt idx="589">
                  <c:v>41423</c:v>
                </c:pt>
                <c:pt idx="590">
                  <c:v>41424</c:v>
                </c:pt>
                <c:pt idx="591">
                  <c:v>41425</c:v>
                </c:pt>
                <c:pt idx="592">
                  <c:v>41428</c:v>
                </c:pt>
                <c:pt idx="593">
                  <c:v>41429</c:v>
                </c:pt>
                <c:pt idx="594">
                  <c:v>41430</c:v>
                </c:pt>
                <c:pt idx="595">
                  <c:v>41431</c:v>
                </c:pt>
                <c:pt idx="596">
                  <c:v>41432</c:v>
                </c:pt>
                <c:pt idx="597">
                  <c:v>41433</c:v>
                </c:pt>
                <c:pt idx="598">
                  <c:v>41434</c:v>
                </c:pt>
                <c:pt idx="599">
                  <c:v>41438</c:v>
                </c:pt>
                <c:pt idx="600">
                  <c:v>41439</c:v>
                </c:pt>
                <c:pt idx="601">
                  <c:v>41442</c:v>
                </c:pt>
                <c:pt idx="602">
                  <c:v>41443</c:v>
                </c:pt>
                <c:pt idx="603">
                  <c:v>41444</c:v>
                </c:pt>
                <c:pt idx="604">
                  <c:v>41445</c:v>
                </c:pt>
                <c:pt idx="605">
                  <c:v>41446</c:v>
                </c:pt>
                <c:pt idx="606">
                  <c:v>41449</c:v>
                </c:pt>
                <c:pt idx="607">
                  <c:v>41450</c:v>
                </c:pt>
                <c:pt idx="608">
                  <c:v>41451</c:v>
                </c:pt>
                <c:pt idx="609">
                  <c:v>41452</c:v>
                </c:pt>
                <c:pt idx="610">
                  <c:v>41453</c:v>
                </c:pt>
                <c:pt idx="611">
                  <c:v>41456</c:v>
                </c:pt>
                <c:pt idx="612">
                  <c:v>41458</c:v>
                </c:pt>
                <c:pt idx="613">
                  <c:v>41459</c:v>
                </c:pt>
                <c:pt idx="614">
                  <c:v>41460</c:v>
                </c:pt>
                <c:pt idx="615">
                  <c:v>41463</c:v>
                </c:pt>
                <c:pt idx="616">
                  <c:v>41464</c:v>
                </c:pt>
                <c:pt idx="617">
                  <c:v>41465</c:v>
                </c:pt>
                <c:pt idx="618">
                  <c:v>41466</c:v>
                </c:pt>
                <c:pt idx="619">
                  <c:v>41467</c:v>
                </c:pt>
                <c:pt idx="620">
                  <c:v>41470</c:v>
                </c:pt>
                <c:pt idx="621">
                  <c:v>41471</c:v>
                </c:pt>
                <c:pt idx="622">
                  <c:v>41472</c:v>
                </c:pt>
                <c:pt idx="623">
                  <c:v>41473</c:v>
                </c:pt>
                <c:pt idx="624">
                  <c:v>41474</c:v>
                </c:pt>
                <c:pt idx="625">
                  <c:v>41477</c:v>
                </c:pt>
                <c:pt idx="626">
                  <c:v>41478</c:v>
                </c:pt>
                <c:pt idx="627">
                  <c:v>41479</c:v>
                </c:pt>
                <c:pt idx="628">
                  <c:v>41480</c:v>
                </c:pt>
                <c:pt idx="629">
                  <c:v>41481</c:v>
                </c:pt>
                <c:pt idx="630">
                  <c:v>41484</c:v>
                </c:pt>
                <c:pt idx="631">
                  <c:v>41485</c:v>
                </c:pt>
                <c:pt idx="632">
                  <c:v>41486</c:v>
                </c:pt>
                <c:pt idx="633">
                  <c:v>41487</c:v>
                </c:pt>
                <c:pt idx="634">
                  <c:v>41488</c:v>
                </c:pt>
                <c:pt idx="635">
                  <c:v>41491</c:v>
                </c:pt>
                <c:pt idx="636">
                  <c:v>41492</c:v>
                </c:pt>
                <c:pt idx="637">
                  <c:v>41493</c:v>
                </c:pt>
                <c:pt idx="638">
                  <c:v>41494</c:v>
                </c:pt>
                <c:pt idx="639">
                  <c:v>41495</c:v>
                </c:pt>
                <c:pt idx="640">
                  <c:v>41498</c:v>
                </c:pt>
                <c:pt idx="641">
                  <c:v>41499</c:v>
                </c:pt>
                <c:pt idx="642">
                  <c:v>41500</c:v>
                </c:pt>
                <c:pt idx="643">
                  <c:v>41502</c:v>
                </c:pt>
                <c:pt idx="644">
                  <c:v>41505</c:v>
                </c:pt>
                <c:pt idx="645">
                  <c:v>41506</c:v>
                </c:pt>
                <c:pt idx="646">
                  <c:v>41507</c:v>
                </c:pt>
                <c:pt idx="647">
                  <c:v>41508</c:v>
                </c:pt>
                <c:pt idx="648">
                  <c:v>41509</c:v>
                </c:pt>
                <c:pt idx="649">
                  <c:v>41512</c:v>
                </c:pt>
                <c:pt idx="650">
                  <c:v>41513</c:v>
                </c:pt>
                <c:pt idx="651">
                  <c:v>41514</c:v>
                </c:pt>
                <c:pt idx="652">
                  <c:v>41515</c:v>
                </c:pt>
                <c:pt idx="653">
                  <c:v>41516</c:v>
                </c:pt>
                <c:pt idx="654">
                  <c:v>41519</c:v>
                </c:pt>
                <c:pt idx="655">
                  <c:v>41520</c:v>
                </c:pt>
                <c:pt idx="656">
                  <c:v>41521</c:v>
                </c:pt>
                <c:pt idx="657">
                  <c:v>41522</c:v>
                </c:pt>
                <c:pt idx="658">
                  <c:v>41526</c:v>
                </c:pt>
                <c:pt idx="659">
                  <c:v>41527</c:v>
                </c:pt>
                <c:pt idx="660">
                  <c:v>41528</c:v>
                </c:pt>
                <c:pt idx="661">
                  <c:v>41529</c:v>
                </c:pt>
                <c:pt idx="662">
                  <c:v>41530</c:v>
                </c:pt>
                <c:pt idx="663">
                  <c:v>41533</c:v>
                </c:pt>
                <c:pt idx="664">
                  <c:v>41534</c:v>
                </c:pt>
                <c:pt idx="665">
                  <c:v>41535</c:v>
                </c:pt>
                <c:pt idx="666">
                  <c:v>41539</c:v>
                </c:pt>
                <c:pt idx="667">
                  <c:v>41540</c:v>
                </c:pt>
                <c:pt idx="668">
                  <c:v>41541</c:v>
                </c:pt>
                <c:pt idx="669">
                  <c:v>41542</c:v>
                </c:pt>
                <c:pt idx="670">
                  <c:v>41543</c:v>
                </c:pt>
                <c:pt idx="671">
                  <c:v>41544</c:v>
                </c:pt>
                <c:pt idx="672">
                  <c:v>41546</c:v>
                </c:pt>
                <c:pt idx="673">
                  <c:v>41547</c:v>
                </c:pt>
                <c:pt idx="674">
                  <c:v>41555</c:v>
                </c:pt>
                <c:pt idx="675">
                  <c:v>41556</c:v>
                </c:pt>
                <c:pt idx="676">
                  <c:v>41557</c:v>
                </c:pt>
                <c:pt idx="677">
                  <c:v>41558</c:v>
                </c:pt>
                <c:pt idx="678">
                  <c:v>41559</c:v>
                </c:pt>
                <c:pt idx="679">
                  <c:v>41561</c:v>
                </c:pt>
                <c:pt idx="680">
                  <c:v>41562</c:v>
                </c:pt>
                <c:pt idx="681">
                  <c:v>41563</c:v>
                </c:pt>
                <c:pt idx="682">
                  <c:v>41564</c:v>
                </c:pt>
                <c:pt idx="683">
                  <c:v>41565</c:v>
                </c:pt>
                <c:pt idx="684">
                  <c:v>41568</c:v>
                </c:pt>
                <c:pt idx="685">
                  <c:v>41569</c:v>
                </c:pt>
                <c:pt idx="686">
                  <c:v>41570</c:v>
                </c:pt>
                <c:pt idx="687">
                  <c:v>41571</c:v>
                </c:pt>
                <c:pt idx="688">
                  <c:v>41572</c:v>
                </c:pt>
                <c:pt idx="689">
                  <c:v>41575</c:v>
                </c:pt>
                <c:pt idx="690">
                  <c:v>41576</c:v>
                </c:pt>
                <c:pt idx="691">
                  <c:v>41577</c:v>
                </c:pt>
                <c:pt idx="692">
                  <c:v>41578</c:v>
                </c:pt>
                <c:pt idx="693">
                  <c:v>41579</c:v>
                </c:pt>
                <c:pt idx="694">
                  <c:v>41582</c:v>
                </c:pt>
                <c:pt idx="695">
                  <c:v>41583</c:v>
                </c:pt>
                <c:pt idx="696">
                  <c:v>41584</c:v>
                </c:pt>
                <c:pt idx="697">
                  <c:v>41585</c:v>
                </c:pt>
                <c:pt idx="698">
                  <c:v>41586</c:v>
                </c:pt>
                <c:pt idx="699">
                  <c:v>41589</c:v>
                </c:pt>
                <c:pt idx="700">
                  <c:v>41590</c:v>
                </c:pt>
                <c:pt idx="701">
                  <c:v>41591</c:v>
                </c:pt>
                <c:pt idx="702">
                  <c:v>41592</c:v>
                </c:pt>
                <c:pt idx="703">
                  <c:v>41593</c:v>
                </c:pt>
                <c:pt idx="704">
                  <c:v>41596</c:v>
                </c:pt>
                <c:pt idx="705">
                  <c:v>41597</c:v>
                </c:pt>
                <c:pt idx="706">
                  <c:v>41598</c:v>
                </c:pt>
                <c:pt idx="707">
                  <c:v>41599</c:v>
                </c:pt>
                <c:pt idx="708">
                  <c:v>41600</c:v>
                </c:pt>
                <c:pt idx="709">
                  <c:v>41603</c:v>
                </c:pt>
                <c:pt idx="710">
                  <c:v>41604</c:v>
                </c:pt>
                <c:pt idx="711">
                  <c:v>41605</c:v>
                </c:pt>
                <c:pt idx="712">
                  <c:v>41606</c:v>
                </c:pt>
                <c:pt idx="713">
                  <c:v>41607</c:v>
                </c:pt>
                <c:pt idx="714">
                  <c:v>41610</c:v>
                </c:pt>
                <c:pt idx="715">
                  <c:v>41611</c:v>
                </c:pt>
                <c:pt idx="716">
                  <c:v>41612</c:v>
                </c:pt>
                <c:pt idx="717">
                  <c:v>41617</c:v>
                </c:pt>
                <c:pt idx="718">
                  <c:v>41618</c:v>
                </c:pt>
                <c:pt idx="719">
                  <c:v>41619</c:v>
                </c:pt>
                <c:pt idx="720">
                  <c:v>41620</c:v>
                </c:pt>
                <c:pt idx="721">
                  <c:v>41621</c:v>
                </c:pt>
                <c:pt idx="722">
                  <c:v>41624</c:v>
                </c:pt>
                <c:pt idx="723">
                  <c:v>41625</c:v>
                </c:pt>
                <c:pt idx="724">
                  <c:v>41626</c:v>
                </c:pt>
                <c:pt idx="725">
                  <c:v>41627</c:v>
                </c:pt>
                <c:pt idx="726">
                  <c:v>41628</c:v>
                </c:pt>
                <c:pt idx="727">
                  <c:v>41631</c:v>
                </c:pt>
                <c:pt idx="728">
                  <c:v>41632</c:v>
                </c:pt>
                <c:pt idx="729">
                  <c:v>41633</c:v>
                </c:pt>
                <c:pt idx="730">
                  <c:v>41634</c:v>
                </c:pt>
                <c:pt idx="731">
                  <c:v>41635</c:v>
                </c:pt>
                <c:pt idx="732">
                  <c:v>41638</c:v>
                </c:pt>
                <c:pt idx="733">
                  <c:v>41639</c:v>
                </c:pt>
                <c:pt idx="734">
                  <c:v>41641</c:v>
                </c:pt>
                <c:pt idx="735">
                  <c:v>41642</c:v>
                </c:pt>
                <c:pt idx="736">
                  <c:v>41645</c:v>
                </c:pt>
                <c:pt idx="737">
                  <c:v>41646</c:v>
                </c:pt>
                <c:pt idx="738">
                  <c:v>41647</c:v>
                </c:pt>
                <c:pt idx="739">
                  <c:v>41648</c:v>
                </c:pt>
                <c:pt idx="740">
                  <c:v>41649</c:v>
                </c:pt>
                <c:pt idx="741">
                  <c:v>41652</c:v>
                </c:pt>
                <c:pt idx="742">
                  <c:v>41653</c:v>
                </c:pt>
                <c:pt idx="743">
                  <c:v>41654</c:v>
                </c:pt>
                <c:pt idx="744">
                  <c:v>41655</c:v>
                </c:pt>
                <c:pt idx="745">
                  <c:v>41656</c:v>
                </c:pt>
                <c:pt idx="746">
                  <c:v>41659</c:v>
                </c:pt>
                <c:pt idx="747">
                  <c:v>41660</c:v>
                </c:pt>
                <c:pt idx="748">
                  <c:v>41661</c:v>
                </c:pt>
                <c:pt idx="749">
                  <c:v>41662</c:v>
                </c:pt>
                <c:pt idx="750">
                  <c:v>41663</c:v>
                </c:pt>
                <c:pt idx="751">
                  <c:v>41665</c:v>
                </c:pt>
                <c:pt idx="752">
                  <c:v>41666</c:v>
                </c:pt>
                <c:pt idx="753">
                  <c:v>41677</c:v>
                </c:pt>
                <c:pt idx="754">
                  <c:v>41678</c:v>
                </c:pt>
                <c:pt idx="755">
                  <c:v>41680</c:v>
                </c:pt>
                <c:pt idx="756">
                  <c:v>41681</c:v>
                </c:pt>
                <c:pt idx="757">
                  <c:v>41682</c:v>
                </c:pt>
                <c:pt idx="758">
                  <c:v>41684</c:v>
                </c:pt>
                <c:pt idx="759">
                  <c:v>41687</c:v>
                </c:pt>
                <c:pt idx="760">
                  <c:v>41688</c:v>
                </c:pt>
                <c:pt idx="761">
                  <c:v>41689</c:v>
                </c:pt>
                <c:pt idx="762">
                  <c:v>41690</c:v>
                </c:pt>
                <c:pt idx="763">
                  <c:v>41691</c:v>
                </c:pt>
                <c:pt idx="764">
                  <c:v>41694</c:v>
                </c:pt>
                <c:pt idx="765">
                  <c:v>41695</c:v>
                </c:pt>
                <c:pt idx="766">
                  <c:v>41696</c:v>
                </c:pt>
                <c:pt idx="767">
                  <c:v>41697</c:v>
                </c:pt>
                <c:pt idx="768">
                  <c:v>41698</c:v>
                </c:pt>
                <c:pt idx="769">
                  <c:v>41701</c:v>
                </c:pt>
                <c:pt idx="770">
                  <c:v>41702</c:v>
                </c:pt>
                <c:pt idx="771">
                  <c:v>41703</c:v>
                </c:pt>
                <c:pt idx="772">
                  <c:v>41704</c:v>
                </c:pt>
                <c:pt idx="773">
                  <c:v>41705</c:v>
                </c:pt>
                <c:pt idx="774">
                  <c:v>41708</c:v>
                </c:pt>
                <c:pt idx="775">
                  <c:v>41709</c:v>
                </c:pt>
                <c:pt idx="776">
                  <c:v>41710</c:v>
                </c:pt>
                <c:pt idx="777">
                  <c:v>41711</c:v>
                </c:pt>
                <c:pt idx="778">
                  <c:v>41712</c:v>
                </c:pt>
                <c:pt idx="779">
                  <c:v>41715</c:v>
                </c:pt>
                <c:pt idx="780">
                  <c:v>41716</c:v>
                </c:pt>
                <c:pt idx="781">
                  <c:v>41717</c:v>
                </c:pt>
                <c:pt idx="782">
                  <c:v>41718</c:v>
                </c:pt>
                <c:pt idx="783">
                  <c:v>41719</c:v>
                </c:pt>
                <c:pt idx="784">
                  <c:v>41722</c:v>
                </c:pt>
                <c:pt idx="785">
                  <c:v>41723</c:v>
                </c:pt>
                <c:pt idx="786">
                  <c:v>41724</c:v>
                </c:pt>
                <c:pt idx="787">
                  <c:v>41725</c:v>
                </c:pt>
                <c:pt idx="788">
                  <c:v>41726</c:v>
                </c:pt>
                <c:pt idx="789">
                  <c:v>41729</c:v>
                </c:pt>
                <c:pt idx="790">
                  <c:v>41730</c:v>
                </c:pt>
                <c:pt idx="791">
                  <c:v>41731</c:v>
                </c:pt>
                <c:pt idx="792">
                  <c:v>41732</c:v>
                </c:pt>
                <c:pt idx="793">
                  <c:v>41733</c:v>
                </c:pt>
                <c:pt idx="794">
                  <c:v>41737</c:v>
                </c:pt>
                <c:pt idx="795">
                  <c:v>41738</c:v>
                </c:pt>
                <c:pt idx="796">
                  <c:v>41739</c:v>
                </c:pt>
                <c:pt idx="797">
                  <c:v>41740</c:v>
                </c:pt>
                <c:pt idx="798">
                  <c:v>41743</c:v>
                </c:pt>
                <c:pt idx="799">
                  <c:v>41744</c:v>
                </c:pt>
                <c:pt idx="800">
                  <c:v>41745</c:v>
                </c:pt>
                <c:pt idx="801">
                  <c:v>41746</c:v>
                </c:pt>
                <c:pt idx="802">
                  <c:v>41747</c:v>
                </c:pt>
                <c:pt idx="803">
                  <c:v>41750</c:v>
                </c:pt>
                <c:pt idx="804">
                  <c:v>41751</c:v>
                </c:pt>
                <c:pt idx="805">
                  <c:v>41752</c:v>
                </c:pt>
                <c:pt idx="806">
                  <c:v>41753</c:v>
                </c:pt>
                <c:pt idx="807">
                  <c:v>41754</c:v>
                </c:pt>
                <c:pt idx="808">
                  <c:v>41757</c:v>
                </c:pt>
                <c:pt idx="809">
                  <c:v>41758</c:v>
                </c:pt>
                <c:pt idx="810">
                  <c:v>41759</c:v>
                </c:pt>
                <c:pt idx="811">
                  <c:v>41763</c:v>
                </c:pt>
                <c:pt idx="812">
                  <c:v>41764</c:v>
                </c:pt>
                <c:pt idx="813">
                  <c:v>41765</c:v>
                </c:pt>
                <c:pt idx="814">
                  <c:v>41766</c:v>
                </c:pt>
                <c:pt idx="815">
                  <c:v>41767</c:v>
                </c:pt>
                <c:pt idx="816">
                  <c:v>41768</c:v>
                </c:pt>
                <c:pt idx="817">
                  <c:v>41772</c:v>
                </c:pt>
                <c:pt idx="818">
                  <c:v>41773</c:v>
                </c:pt>
                <c:pt idx="819">
                  <c:v>41774</c:v>
                </c:pt>
                <c:pt idx="820">
                  <c:v>41775</c:v>
                </c:pt>
                <c:pt idx="821">
                  <c:v>41778</c:v>
                </c:pt>
                <c:pt idx="822">
                  <c:v>41779</c:v>
                </c:pt>
                <c:pt idx="823">
                  <c:v>41780</c:v>
                </c:pt>
                <c:pt idx="824">
                  <c:v>41781</c:v>
                </c:pt>
                <c:pt idx="825">
                  <c:v>41782</c:v>
                </c:pt>
                <c:pt idx="826">
                  <c:v>41785</c:v>
                </c:pt>
                <c:pt idx="827">
                  <c:v>41786</c:v>
                </c:pt>
                <c:pt idx="828">
                  <c:v>41787</c:v>
                </c:pt>
                <c:pt idx="829">
                  <c:v>41788</c:v>
                </c:pt>
                <c:pt idx="830">
                  <c:v>41789</c:v>
                </c:pt>
                <c:pt idx="831">
                  <c:v>41793</c:v>
                </c:pt>
                <c:pt idx="832">
                  <c:v>41794</c:v>
                </c:pt>
                <c:pt idx="833">
                  <c:v>41795</c:v>
                </c:pt>
                <c:pt idx="834">
                  <c:v>41796</c:v>
                </c:pt>
                <c:pt idx="835">
                  <c:v>41799</c:v>
                </c:pt>
                <c:pt idx="836">
                  <c:v>41801</c:v>
                </c:pt>
                <c:pt idx="837">
                  <c:v>41802</c:v>
                </c:pt>
                <c:pt idx="838">
                  <c:v>41803</c:v>
                </c:pt>
                <c:pt idx="839">
                  <c:v>41806</c:v>
                </c:pt>
                <c:pt idx="840">
                  <c:v>41807</c:v>
                </c:pt>
                <c:pt idx="841">
                  <c:v>41808</c:v>
                </c:pt>
                <c:pt idx="842">
                  <c:v>41809</c:v>
                </c:pt>
                <c:pt idx="843">
                  <c:v>41813</c:v>
                </c:pt>
                <c:pt idx="844">
                  <c:v>41815</c:v>
                </c:pt>
                <c:pt idx="845">
                  <c:v>41816</c:v>
                </c:pt>
                <c:pt idx="846">
                  <c:v>41817</c:v>
                </c:pt>
                <c:pt idx="847">
                  <c:v>41820</c:v>
                </c:pt>
                <c:pt idx="848">
                  <c:v>41821</c:v>
                </c:pt>
                <c:pt idx="849">
                  <c:v>41822</c:v>
                </c:pt>
                <c:pt idx="850">
                  <c:v>41823</c:v>
                </c:pt>
                <c:pt idx="851">
                  <c:v>41824</c:v>
                </c:pt>
                <c:pt idx="852">
                  <c:v>41827</c:v>
                </c:pt>
                <c:pt idx="853">
                  <c:v>41828</c:v>
                </c:pt>
                <c:pt idx="854">
                  <c:v>41829</c:v>
                </c:pt>
                <c:pt idx="855">
                  <c:v>41830</c:v>
                </c:pt>
                <c:pt idx="856">
                  <c:v>41831</c:v>
                </c:pt>
                <c:pt idx="857">
                  <c:v>41834</c:v>
                </c:pt>
                <c:pt idx="858">
                  <c:v>41835</c:v>
                </c:pt>
                <c:pt idx="859">
                  <c:v>41836</c:v>
                </c:pt>
                <c:pt idx="860">
                  <c:v>41837</c:v>
                </c:pt>
                <c:pt idx="861">
                  <c:v>41838</c:v>
                </c:pt>
                <c:pt idx="862">
                  <c:v>41841</c:v>
                </c:pt>
                <c:pt idx="863">
                  <c:v>41842</c:v>
                </c:pt>
                <c:pt idx="864">
                  <c:v>41843</c:v>
                </c:pt>
                <c:pt idx="865">
                  <c:v>41844</c:v>
                </c:pt>
                <c:pt idx="866">
                  <c:v>41845</c:v>
                </c:pt>
                <c:pt idx="867">
                  <c:v>41848</c:v>
                </c:pt>
                <c:pt idx="868">
                  <c:v>41849</c:v>
                </c:pt>
                <c:pt idx="869">
                  <c:v>41850</c:v>
                </c:pt>
                <c:pt idx="870">
                  <c:v>41851</c:v>
                </c:pt>
                <c:pt idx="871">
                  <c:v>41852</c:v>
                </c:pt>
                <c:pt idx="872">
                  <c:v>41855</c:v>
                </c:pt>
                <c:pt idx="873">
                  <c:v>41856</c:v>
                </c:pt>
                <c:pt idx="874">
                  <c:v>41857</c:v>
                </c:pt>
                <c:pt idx="875">
                  <c:v>41858</c:v>
                </c:pt>
                <c:pt idx="876">
                  <c:v>41859</c:v>
                </c:pt>
                <c:pt idx="877">
                  <c:v>41862</c:v>
                </c:pt>
                <c:pt idx="878">
                  <c:v>41863</c:v>
                </c:pt>
                <c:pt idx="879">
                  <c:v>41865</c:v>
                </c:pt>
                <c:pt idx="880">
                  <c:v>41866</c:v>
                </c:pt>
                <c:pt idx="881">
                  <c:v>41869</c:v>
                </c:pt>
                <c:pt idx="882">
                  <c:v>41870</c:v>
                </c:pt>
                <c:pt idx="883">
                  <c:v>41871</c:v>
                </c:pt>
                <c:pt idx="884">
                  <c:v>41872</c:v>
                </c:pt>
                <c:pt idx="885">
                  <c:v>41873</c:v>
                </c:pt>
                <c:pt idx="886">
                  <c:v>41876</c:v>
                </c:pt>
                <c:pt idx="887">
                  <c:v>41877</c:v>
                </c:pt>
                <c:pt idx="888">
                  <c:v>41878</c:v>
                </c:pt>
                <c:pt idx="889">
                  <c:v>41879</c:v>
                </c:pt>
                <c:pt idx="890">
                  <c:v>41880</c:v>
                </c:pt>
                <c:pt idx="891">
                  <c:v>41883</c:v>
                </c:pt>
                <c:pt idx="892">
                  <c:v>41884</c:v>
                </c:pt>
                <c:pt idx="893">
                  <c:v>41885</c:v>
                </c:pt>
                <c:pt idx="894">
                  <c:v>41886</c:v>
                </c:pt>
                <c:pt idx="895">
                  <c:v>41887</c:v>
                </c:pt>
                <c:pt idx="896">
                  <c:v>41892</c:v>
                </c:pt>
                <c:pt idx="897">
                  <c:v>41893</c:v>
                </c:pt>
                <c:pt idx="898">
                  <c:v>41894</c:v>
                </c:pt>
                <c:pt idx="899">
                  <c:v>41897</c:v>
                </c:pt>
                <c:pt idx="900">
                  <c:v>41898</c:v>
                </c:pt>
                <c:pt idx="901">
                  <c:v>41899</c:v>
                </c:pt>
                <c:pt idx="902">
                  <c:v>41900</c:v>
                </c:pt>
                <c:pt idx="903">
                  <c:v>41901</c:v>
                </c:pt>
                <c:pt idx="904">
                  <c:v>41904</c:v>
                </c:pt>
                <c:pt idx="905">
                  <c:v>41905</c:v>
                </c:pt>
                <c:pt idx="906">
                  <c:v>41906</c:v>
                </c:pt>
                <c:pt idx="907">
                  <c:v>41907</c:v>
                </c:pt>
                <c:pt idx="908">
                  <c:v>41908</c:v>
                </c:pt>
                <c:pt idx="909">
                  <c:v>41910</c:v>
                </c:pt>
                <c:pt idx="910">
                  <c:v>41911</c:v>
                </c:pt>
                <c:pt idx="911">
                  <c:v>41912</c:v>
                </c:pt>
                <c:pt idx="912">
                  <c:v>41920</c:v>
                </c:pt>
                <c:pt idx="913">
                  <c:v>41921</c:v>
                </c:pt>
                <c:pt idx="914">
                  <c:v>41922</c:v>
                </c:pt>
                <c:pt idx="915">
                  <c:v>41923</c:v>
                </c:pt>
                <c:pt idx="916">
                  <c:v>41925</c:v>
                </c:pt>
                <c:pt idx="917">
                  <c:v>41926</c:v>
                </c:pt>
                <c:pt idx="918">
                  <c:v>41927</c:v>
                </c:pt>
                <c:pt idx="919">
                  <c:v>41928</c:v>
                </c:pt>
                <c:pt idx="920">
                  <c:v>41929</c:v>
                </c:pt>
                <c:pt idx="921">
                  <c:v>41932</c:v>
                </c:pt>
                <c:pt idx="922">
                  <c:v>41933</c:v>
                </c:pt>
                <c:pt idx="923">
                  <c:v>41934</c:v>
                </c:pt>
                <c:pt idx="924">
                  <c:v>41935</c:v>
                </c:pt>
                <c:pt idx="925">
                  <c:v>41936</c:v>
                </c:pt>
                <c:pt idx="926">
                  <c:v>41939</c:v>
                </c:pt>
                <c:pt idx="927">
                  <c:v>41940</c:v>
                </c:pt>
                <c:pt idx="928">
                  <c:v>41941</c:v>
                </c:pt>
                <c:pt idx="929">
                  <c:v>41942</c:v>
                </c:pt>
                <c:pt idx="930">
                  <c:v>41943</c:v>
                </c:pt>
                <c:pt idx="931">
                  <c:v>41946</c:v>
                </c:pt>
                <c:pt idx="932">
                  <c:v>41947</c:v>
                </c:pt>
                <c:pt idx="933">
                  <c:v>41948</c:v>
                </c:pt>
                <c:pt idx="934">
                  <c:v>41949</c:v>
                </c:pt>
                <c:pt idx="935">
                  <c:v>41950</c:v>
                </c:pt>
                <c:pt idx="936">
                  <c:v>41953</c:v>
                </c:pt>
                <c:pt idx="937">
                  <c:v>41954</c:v>
                </c:pt>
                <c:pt idx="938">
                  <c:v>41956</c:v>
                </c:pt>
                <c:pt idx="939">
                  <c:v>41957</c:v>
                </c:pt>
                <c:pt idx="940">
                  <c:v>41960</c:v>
                </c:pt>
                <c:pt idx="941">
                  <c:v>41961</c:v>
                </c:pt>
                <c:pt idx="942">
                  <c:v>41962</c:v>
                </c:pt>
                <c:pt idx="943">
                  <c:v>41963</c:v>
                </c:pt>
                <c:pt idx="944">
                  <c:v>41964</c:v>
                </c:pt>
                <c:pt idx="945">
                  <c:v>41967</c:v>
                </c:pt>
                <c:pt idx="946">
                  <c:v>41968</c:v>
                </c:pt>
                <c:pt idx="947">
                  <c:v>41969</c:v>
                </c:pt>
                <c:pt idx="948">
                  <c:v>41970</c:v>
                </c:pt>
                <c:pt idx="949">
                  <c:v>41971</c:v>
                </c:pt>
                <c:pt idx="950">
                  <c:v>41974</c:v>
                </c:pt>
                <c:pt idx="951">
                  <c:v>41976</c:v>
                </c:pt>
                <c:pt idx="952">
                  <c:v>41977</c:v>
                </c:pt>
                <c:pt idx="953">
                  <c:v>41981</c:v>
                </c:pt>
                <c:pt idx="954">
                  <c:v>41982</c:v>
                </c:pt>
                <c:pt idx="955">
                  <c:v>41983</c:v>
                </c:pt>
                <c:pt idx="956">
                  <c:v>41984</c:v>
                </c:pt>
                <c:pt idx="957">
                  <c:v>41985</c:v>
                </c:pt>
                <c:pt idx="958">
                  <c:v>41988</c:v>
                </c:pt>
                <c:pt idx="959">
                  <c:v>41989</c:v>
                </c:pt>
                <c:pt idx="960">
                  <c:v>41990</c:v>
                </c:pt>
                <c:pt idx="961">
                  <c:v>41991</c:v>
                </c:pt>
                <c:pt idx="962">
                  <c:v>41992</c:v>
                </c:pt>
                <c:pt idx="963">
                  <c:v>41995</c:v>
                </c:pt>
                <c:pt idx="964">
                  <c:v>41996</c:v>
                </c:pt>
                <c:pt idx="965">
                  <c:v>41997</c:v>
                </c:pt>
                <c:pt idx="966">
                  <c:v>41998</c:v>
                </c:pt>
                <c:pt idx="967">
                  <c:v>41999</c:v>
                </c:pt>
                <c:pt idx="968">
                  <c:v>42002</c:v>
                </c:pt>
                <c:pt idx="969">
                  <c:v>42003</c:v>
                </c:pt>
                <c:pt idx="970">
                  <c:v>42004</c:v>
                </c:pt>
                <c:pt idx="971">
                  <c:v>42009</c:v>
                </c:pt>
                <c:pt idx="972">
                  <c:v>42010</c:v>
                </c:pt>
                <c:pt idx="973">
                  <c:v>42011</c:v>
                </c:pt>
                <c:pt idx="974">
                  <c:v>42012</c:v>
                </c:pt>
                <c:pt idx="975">
                  <c:v>42013</c:v>
                </c:pt>
                <c:pt idx="976">
                  <c:v>42016</c:v>
                </c:pt>
                <c:pt idx="977">
                  <c:v>42017</c:v>
                </c:pt>
                <c:pt idx="978">
                  <c:v>42018</c:v>
                </c:pt>
                <c:pt idx="979">
                  <c:v>42019</c:v>
                </c:pt>
                <c:pt idx="980">
                  <c:v>42020</c:v>
                </c:pt>
                <c:pt idx="981">
                  <c:v>42023</c:v>
                </c:pt>
                <c:pt idx="982">
                  <c:v>42024</c:v>
                </c:pt>
                <c:pt idx="983">
                  <c:v>42025</c:v>
                </c:pt>
                <c:pt idx="984">
                  <c:v>42026</c:v>
                </c:pt>
                <c:pt idx="985">
                  <c:v>42027</c:v>
                </c:pt>
                <c:pt idx="986">
                  <c:v>42030</c:v>
                </c:pt>
                <c:pt idx="987">
                  <c:v>42031</c:v>
                </c:pt>
                <c:pt idx="988">
                  <c:v>42032</c:v>
                </c:pt>
                <c:pt idx="989">
                  <c:v>42033</c:v>
                </c:pt>
                <c:pt idx="990">
                  <c:v>42034</c:v>
                </c:pt>
                <c:pt idx="991">
                  <c:v>42037</c:v>
                </c:pt>
                <c:pt idx="992">
                  <c:v>42038</c:v>
                </c:pt>
                <c:pt idx="993">
                  <c:v>42039</c:v>
                </c:pt>
                <c:pt idx="994">
                  <c:v>42040</c:v>
                </c:pt>
                <c:pt idx="995">
                  <c:v>42041</c:v>
                </c:pt>
                <c:pt idx="996">
                  <c:v>42044</c:v>
                </c:pt>
                <c:pt idx="997">
                  <c:v>42045</c:v>
                </c:pt>
                <c:pt idx="998">
                  <c:v>42046</c:v>
                </c:pt>
                <c:pt idx="999">
                  <c:v>42047</c:v>
                </c:pt>
                <c:pt idx="1000">
                  <c:v>42048</c:v>
                </c:pt>
                <c:pt idx="1001">
                  <c:v>42050</c:v>
                </c:pt>
                <c:pt idx="1002">
                  <c:v>42060</c:v>
                </c:pt>
                <c:pt idx="1003">
                  <c:v>42061</c:v>
                </c:pt>
                <c:pt idx="1004">
                  <c:v>42062</c:v>
                </c:pt>
                <c:pt idx="1005">
                  <c:v>42063</c:v>
                </c:pt>
                <c:pt idx="1006">
                  <c:v>42065</c:v>
                </c:pt>
                <c:pt idx="1007">
                  <c:v>42066</c:v>
                </c:pt>
                <c:pt idx="1008">
                  <c:v>42067</c:v>
                </c:pt>
                <c:pt idx="1009">
                  <c:v>42068</c:v>
                </c:pt>
                <c:pt idx="1010">
                  <c:v>42069</c:v>
                </c:pt>
                <c:pt idx="1011">
                  <c:v>42072</c:v>
                </c:pt>
                <c:pt idx="1012">
                  <c:v>42073</c:v>
                </c:pt>
                <c:pt idx="1013">
                  <c:v>42074</c:v>
                </c:pt>
                <c:pt idx="1014">
                  <c:v>42075</c:v>
                </c:pt>
                <c:pt idx="1015">
                  <c:v>42076</c:v>
                </c:pt>
                <c:pt idx="1016">
                  <c:v>42079</c:v>
                </c:pt>
                <c:pt idx="1017">
                  <c:v>42080</c:v>
                </c:pt>
                <c:pt idx="1018">
                  <c:v>42082</c:v>
                </c:pt>
                <c:pt idx="1019">
                  <c:v>42083</c:v>
                </c:pt>
                <c:pt idx="1020">
                  <c:v>42086</c:v>
                </c:pt>
                <c:pt idx="1021">
                  <c:v>42087</c:v>
                </c:pt>
                <c:pt idx="1022">
                  <c:v>42088</c:v>
                </c:pt>
                <c:pt idx="1023">
                  <c:v>42089</c:v>
                </c:pt>
                <c:pt idx="1024">
                  <c:v>42090</c:v>
                </c:pt>
                <c:pt idx="1025">
                  <c:v>42093</c:v>
                </c:pt>
                <c:pt idx="1026">
                  <c:v>42094</c:v>
                </c:pt>
                <c:pt idx="1027">
                  <c:v>42095</c:v>
                </c:pt>
                <c:pt idx="1028">
                  <c:v>42096</c:v>
                </c:pt>
                <c:pt idx="1029">
                  <c:v>42097</c:v>
                </c:pt>
                <c:pt idx="1030">
                  <c:v>42101</c:v>
                </c:pt>
                <c:pt idx="1031">
                  <c:v>42102</c:v>
                </c:pt>
                <c:pt idx="1032">
                  <c:v>42103</c:v>
                </c:pt>
                <c:pt idx="1033">
                  <c:v>42104</c:v>
                </c:pt>
                <c:pt idx="1034">
                  <c:v>42107</c:v>
                </c:pt>
                <c:pt idx="1035">
                  <c:v>42109</c:v>
                </c:pt>
                <c:pt idx="1036">
                  <c:v>42110</c:v>
                </c:pt>
                <c:pt idx="1037">
                  <c:v>42111</c:v>
                </c:pt>
                <c:pt idx="1038">
                  <c:v>42114</c:v>
                </c:pt>
                <c:pt idx="1039">
                  <c:v>42115</c:v>
                </c:pt>
                <c:pt idx="1040">
                  <c:v>42116</c:v>
                </c:pt>
                <c:pt idx="1041">
                  <c:v>42117</c:v>
                </c:pt>
                <c:pt idx="1042">
                  <c:v>42118</c:v>
                </c:pt>
                <c:pt idx="1043">
                  <c:v>42121</c:v>
                </c:pt>
                <c:pt idx="1044">
                  <c:v>42122</c:v>
                </c:pt>
                <c:pt idx="1045">
                  <c:v>42123</c:v>
                </c:pt>
                <c:pt idx="1046">
                  <c:v>42124</c:v>
                </c:pt>
                <c:pt idx="1047">
                  <c:v>42128</c:v>
                </c:pt>
                <c:pt idx="1048">
                  <c:v>42129</c:v>
                </c:pt>
                <c:pt idx="1049">
                  <c:v>42130</c:v>
                </c:pt>
                <c:pt idx="1050">
                  <c:v>42131</c:v>
                </c:pt>
                <c:pt idx="1051">
                  <c:v>42132</c:v>
                </c:pt>
                <c:pt idx="1052">
                  <c:v>42135</c:v>
                </c:pt>
                <c:pt idx="1053">
                  <c:v>42136</c:v>
                </c:pt>
                <c:pt idx="1054">
                  <c:v>42137</c:v>
                </c:pt>
                <c:pt idx="1055">
                  <c:v>42138</c:v>
                </c:pt>
                <c:pt idx="1056">
                  <c:v>42139</c:v>
                </c:pt>
                <c:pt idx="1057">
                  <c:v>42142</c:v>
                </c:pt>
                <c:pt idx="1058">
                  <c:v>42143</c:v>
                </c:pt>
                <c:pt idx="1059">
                  <c:v>42144</c:v>
                </c:pt>
                <c:pt idx="1060">
                  <c:v>42145</c:v>
                </c:pt>
                <c:pt idx="1061">
                  <c:v>42146</c:v>
                </c:pt>
                <c:pt idx="1062">
                  <c:v>42149</c:v>
                </c:pt>
                <c:pt idx="1063">
                  <c:v>42150</c:v>
                </c:pt>
                <c:pt idx="1064">
                  <c:v>42151</c:v>
                </c:pt>
                <c:pt idx="1065">
                  <c:v>42152</c:v>
                </c:pt>
                <c:pt idx="1066">
                  <c:v>42153</c:v>
                </c:pt>
                <c:pt idx="1067">
                  <c:v>42156</c:v>
                </c:pt>
                <c:pt idx="1068">
                  <c:v>42157</c:v>
                </c:pt>
                <c:pt idx="1069">
                  <c:v>42158</c:v>
                </c:pt>
                <c:pt idx="1070">
                  <c:v>42159</c:v>
                </c:pt>
                <c:pt idx="1071">
                  <c:v>42160</c:v>
                </c:pt>
                <c:pt idx="1072">
                  <c:v>42163</c:v>
                </c:pt>
                <c:pt idx="1073">
                  <c:v>42164</c:v>
                </c:pt>
                <c:pt idx="1074">
                  <c:v>42165</c:v>
                </c:pt>
                <c:pt idx="1075">
                  <c:v>42166</c:v>
                </c:pt>
                <c:pt idx="1076">
                  <c:v>42167</c:v>
                </c:pt>
                <c:pt idx="1077">
                  <c:v>42170</c:v>
                </c:pt>
                <c:pt idx="1078">
                  <c:v>42171</c:v>
                </c:pt>
                <c:pt idx="1079">
                  <c:v>42172</c:v>
                </c:pt>
                <c:pt idx="1080">
                  <c:v>42173</c:v>
                </c:pt>
                <c:pt idx="1081">
                  <c:v>42174</c:v>
                </c:pt>
                <c:pt idx="1082">
                  <c:v>42178</c:v>
                </c:pt>
                <c:pt idx="1083">
                  <c:v>42179</c:v>
                </c:pt>
                <c:pt idx="1084">
                  <c:v>42180</c:v>
                </c:pt>
                <c:pt idx="1085">
                  <c:v>42181</c:v>
                </c:pt>
                <c:pt idx="1086">
                  <c:v>42184</c:v>
                </c:pt>
                <c:pt idx="1087">
                  <c:v>42185</c:v>
                </c:pt>
                <c:pt idx="1088">
                  <c:v>42186</c:v>
                </c:pt>
                <c:pt idx="1089">
                  <c:v>42187</c:v>
                </c:pt>
                <c:pt idx="1090">
                  <c:v>42188</c:v>
                </c:pt>
                <c:pt idx="1091">
                  <c:v>42191</c:v>
                </c:pt>
                <c:pt idx="1092">
                  <c:v>42192</c:v>
                </c:pt>
                <c:pt idx="1093">
                  <c:v>42193</c:v>
                </c:pt>
                <c:pt idx="1094">
                  <c:v>42194</c:v>
                </c:pt>
                <c:pt idx="1095">
                  <c:v>42195</c:v>
                </c:pt>
                <c:pt idx="1096">
                  <c:v>42198</c:v>
                </c:pt>
                <c:pt idx="1097">
                  <c:v>42199</c:v>
                </c:pt>
                <c:pt idx="1098">
                  <c:v>42200</c:v>
                </c:pt>
                <c:pt idx="1099">
                  <c:v>42201</c:v>
                </c:pt>
                <c:pt idx="1100">
                  <c:v>42202</c:v>
                </c:pt>
                <c:pt idx="1101">
                  <c:v>42205</c:v>
                </c:pt>
                <c:pt idx="1102">
                  <c:v>42206</c:v>
                </c:pt>
                <c:pt idx="1103">
                  <c:v>42207</c:v>
                </c:pt>
                <c:pt idx="1104">
                  <c:v>42208</c:v>
                </c:pt>
                <c:pt idx="1105">
                  <c:v>42209</c:v>
                </c:pt>
                <c:pt idx="1106">
                  <c:v>42212</c:v>
                </c:pt>
                <c:pt idx="1107">
                  <c:v>42213</c:v>
                </c:pt>
                <c:pt idx="1108">
                  <c:v>42214</c:v>
                </c:pt>
                <c:pt idx="1109">
                  <c:v>42216</c:v>
                </c:pt>
                <c:pt idx="1110">
                  <c:v>42235</c:v>
                </c:pt>
                <c:pt idx="1111">
                  <c:v>42236</c:v>
                </c:pt>
                <c:pt idx="1112">
                  <c:v>42237</c:v>
                </c:pt>
                <c:pt idx="1113">
                  <c:v>42240</c:v>
                </c:pt>
                <c:pt idx="1114">
                  <c:v>42241</c:v>
                </c:pt>
                <c:pt idx="1115">
                  <c:v>42242</c:v>
                </c:pt>
                <c:pt idx="1116">
                  <c:v>42243</c:v>
                </c:pt>
                <c:pt idx="1117">
                  <c:v>42244</c:v>
                </c:pt>
                <c:pt idx="1118">
                  <c:v>42247</c:v>
                </c:pt>
                <c:pt idx="1119">
                  <c:v>42248</c:v>
                </c:pt>
                <c:pt idx="1120">
                  <c:v>42249</c:v>
                </c:pt>
                <c:pt idx="1121">
                  <c:v>42253</c:v>
                </c:pt>
                <c:pt idx="1122">
                  <c:v>42254</c:v>
                </c:pt>
                <c:pt idx="1123">
                  <c:v>42255</c:v>
                </c:pt>
                <c:pt idx="1124">
                  <c:v>42256</c:v>
                </c:pt>
                <c:pt idx="1125">
                  <c:v>42257</c:v>
                </c:pt>
                <c:pt idx="1126">
                  <c:v>42258</c:v>
                </c:pt>
                <c:pt idx="1127">
                  <c:v>42261</c:v>
                </c:pt>
                <c:pt idx="1128">
                  <c:v>42262</c:v>
                </c:pt>
                <c:pt idx="1129">
                  <c:v>42263</c:v>
                </c:pt>
                <c:pt idx="1130">
                  <c:v>42264</c:v>
                </c:pt>
                <c:pt idx="1131">
                  <c:v>42265</c:v>
                </c:pt>
                <c:pt idx="1132">
                  <c:v>42268</c:v>
                </c:pt>
                <c:pt idx="1133">
                  <c:v>42269</c:v>
                </c:pt>
                <c:pt idx="1134">
                  <c:v>42270</c:v>
                </c:pt>
                <c:pt idx="1135">
                  <c:v>42271</c:v>
                </c:pt>
                <c:pt idx="1136">
                  <c:v>42272</c:v>
                </c:pt>
                <c:pt idx="1137">
                  <c:v>42275</c:v>
                </c:pt>
                <c:pt idx="1138">
                  <c:v>42276</c:v>
                </c:pt>
                <c:pt idx="1139">
                  <c:v>42277</c:v>
                </c:pt>
                <c:pt idx="1140">
                  <c:v>42285</c:v>
                </c:pt>
                <c:pt idx="1141">
                  <c:v>42286</c:v>
                </c:pt>
                <c:pt idx="1142">
                  <c:v>42287</c:v>
                </c:pt>
                <c:pt idx="1143">
                  <c:v>42289</c:v>
                </c:pt>
                <c:pt idx="1144">
                  <c:v>42290</c:v>
                </c:pt>
                <c:pt idx="1145">
                  <c:v>42291</c:v>
                </c:pt>
                <c:pt idx="1146">
                  <c:v>42292</c:v>
                </c:pt>
                <c:pt idx="1147">
                  <c:v>42293</c:v>
                </c:pt>
                <c:pt idx="1148">
                  <c:v>42296</c:v>
                </c:pt>
                <c:pt idx="1149">
                  <c:v>42297</c:v>
                </c:pt>
                <c:pt idx="1150">
                  <c:v>42298</c:v>
                </c:pt>
                <c:pt idx="1151">
                  <c:v>42299</c:v>
                </c:pt>
                <c:pt idx="1152">
                  <c:v>42300</c:v>
                </c:pt>
                <c:pt idx="1153">
                  <c:v>42303</c:v>
                </c:pt>
                <c:pt idx="1154">
                  <c:v>42304</c:v>
                </c:pt>
                <c:pt idx="1155">
                  <c:v>42307</c:v>
                </c:pt>
                <c:pt idx="1156">
                  <c:v>42310</c:v>
                </c:pt>
                <c:pt idx="1157">
                  <c:v>42311</c:v>
                </c:pt>
                <c:pt idx="1158">
                  <c:v>42312</c:v>
                </c:pt>
                <c:pt idx="1159">
                  <c:v>42313</c:v>
                </c:pt>
                <c:pt idx="1160">
                  <c:v>42314</c:v>
                </c:pt>
                <c:pt idx="1161">
                  <c:v>42317</c:v>
                </c:pt>
                <c:pt idx="1162">
                  <c:v>42318</c:v>
                </c:pt>
                <c:pt idx="1163">
                  <c:v>42319</c:v>
                </c:pt>
                <c:pt idx="1164">
                  <c:v>42320</c:v>
                </c:pt>
                <c:pt idx="1165">
                  <c:v>42321</c:v>
                </c:pt>
                <c:pt idx="1166">
                  <c:v>42324</c:v>
                </c:pt>
                <c:pt idx="1167">
                  <c:v>42325</c:v>
                </c:pt>
                <c:pt idx="1168">
                  <c:v>42326</c:v>
                </c:pt>
                <c:pt idx="1169">
                  <c:v>42327</c:v>
                </c:pt>
                <c:pt idx="1170">
                  <c:v>42328</c:v>
                </c:pt>
                <c:pt idx="1171">
                  <c:v>42331</c:v>
                </c:pt>
                <c:pt idx="1172">
                  <c:v>42332</c:v>
                </c:pt>
                <c:pt idx="1173">
                  <c:v>42333</c:v>
                </c:pt>
                <c:pt idx="1174">
                  <c:v>42334</c:v>
                </c:pt>
                <c:pt idx="1175">
                  <c:v>42335</c:v>
                </c:pt>
                <c:pt idx="1176">
                  <c:v>42338</c:v>
                </c:pt>
                <c:pt idx="1177">
                  <c:v>42339</c:v>
                </c:pt>
                <c:pt idx="1178">
                  <c:v>42340</c:v>
                </c:pt>
                <c:pt idx="1179">
                  <c:v>42341</c:v>
                </c:pt>
                <c:pt idx="1180">
                  <c:v>42342</c:v>
                </c:pt>
                <c:pt idx="1181">
                  <c:v>42345</c:v>
                </c:pt>
                <c:pt idx="1182">
                  <c:v>42346</c:v>
                </c:pt>
                <c:pt idx="1183">
                  <c:v>42347</c:v>
                </c:pt>
                <c:pt idx="1184">
                  <c:v>42348</c:v>
                </c:pt>
                <c:pt idx="1185">
                  <c:v>42349</c:v>
                </c:pt>
                <c:pt idx="1186">
                  <c:v>42352</c:v>
                </c:pt>
                <c:pt idx="1187">
                  <c:v>42353</c:v>
                </c:pt>
                <c:pt idx="1188">
                  <c:v>42354</c:v>
                </c:pt>
                <c:pt idx="1189">
                  <c:v>42355</c:v>
                </c:pt>
                <c:pt idx="1190">
                  <c:v>42356</c:v>
                </c:pt>
                <c:pt idx="1191">
                  <c:v>42359</c:v>
                </c:pt>
                <c:pt idx="1192">
                  <c:v>42360</c:v>
                </c:pt>
                <c:pt idx="1193">
                  <c:v>42361</c:v>
                </c:pt>
                <c:pt idx="1194">
                  <c:v>42362</c:v>
                </c:pt>
                <c:pt idx="1195">
                  <c:v>42363</c:v>
                </c:pt>
                <c:pt idx="1196">
                  <c:v>42366</c:v>
                </c:pt>
                <c:pt idx="1197">
                  <c:v>42367</c:v>
                </c:pt>
                <c:pt idx="1198">
                  <c:v>42368</c:v>
                </c:pt>
                <c:pt idx="1199">
                  <c:v>42369</c:v>
                </c:pt>
                <c:pt idx="1200">
                  <c:v>42373</c:v>
                </c:pt>
                <c:pt idx="1201">
                  <c:v>42374</c:v>
                </c:pt>
                <c:pt idx="1202">
                  <c:v>42375</c:v>
                </c:pt>
                <c:pt idx="1203">
                  <c:v>42376</c:v>
                </c:pt>
                <c:pt idx="1204">
                  <c:v>42377</c:v>
                </c:pt>
                <c:pt idx="1205">
                  <c:v>42380</c:v>
                </c:pt>
                <c:pt idx="1206">
                  <c:v>42381</c:v>
                </c:pt>
                <c:pt idx="1207">
                  <c:v>42382</c:v>
                </c:pt>
                <c:pt idx="1208">
                  <c:v>42383</c:v>
                </c:pt>
                <c:pt idx="1209">
                  <c:v>42384</c:v>
                </c:pt>
                <c:pt idx="1210">
                  <c:v>42387</c:v>
                </c:pt>
                <c:pt idx="1211">
                  <c:v>42388</c:v>
                </c:pt>
                <c:pt idx="1212">
                  <c:v>42389</c:v>
                </c:pt>
                <c:pt idx="1213">
                  <c:v>42390</c:v>
                </c:pt>
                <c:pt idx="1214">
                  <c:v>42391</c:v>
                </c:pt>
                <c:pt idx="1215">
                  <c:v>42394</c:v>
                </c:pt>
                <c:pt idx="1216">
                  <c:v>42395</c:v>
                </c:pt>
                <c:pt idx="1217">
                  <c:v>42396</c:v>
                </c:pt>
                <c:pt idx="1218">
                  <c:v>42397</c:v>
                </c:pt>
                <c:pt idx="1219">
                  <c:v>42398</c:v>
                </c:pt>
                <c:pt idx="1220">
                  <c:v>42401</c:v>
                </c:pt>
                <c:pt idx="1221">
                  <c:v>42402</c:v>
                </c:pt>
                <c:pt idx="1222">
                  <c:v>42403</c:v>
                </c:pt>
                <c:pt idx="1223">
                  <c:v>42404</c:v>
                </c:pt>
                <c:pt idx="1224">
                  <c:v>42414</c:v>
                </c:pt>
                <c:pt idx="1225">
                  <c:v>42415</c:v>
                </c:pt>
                <c:pt idx="1226">
                  <c:v>42416</c:v>
                </c:pt>
                <c:pt idx="1227">
                  <c:v>42417</c:v>
                </c:pt>
                <c:pt idx="1228">
                  <c:v>42418</c:v>
                </c:pt>
                <c:pt idx="1229">
                  <c:v>42419</c:v>
                </c:pt>
                <c:pt idx="1230">
                  <c:v>42422</c:v>
                </c:pt>
                <c:pt idx="1231">
                  <c:v>42423</c:v>
                </c:pt>
                <c:pt idx="1232">
                  <c:v>42424</c:v>
                </c:pt>
                <c:pt idx="1233">
                  <c:v>42425</c:v>
                </c:pt>
                <c:pt idx="1234">
                  <c:v>42426</c:v>
                </c:pt>
                <c:pt idx="1235">
                  <c:v>42429</c:v>
                </c:pt>
                <c:pt idx="1236">
                  <c:v>42430</c:v>
                </c:pt>
                <c:pt idx="1237">
                  <c:v>42431</c:v>
                </c:pt>
                <c:pt idx="1238">
                  <c:v>42432</c:v>
                </c:pt>
                <c:pt idx="1239">
                  <c:v>42433</c:v>
                </c:pt>
                <c:pt idx="1240">
                  <c:v>42436</c:v>
                </c:pt>
                <c:pt idx="1241">
                  <c:v>42437</c:v>
                </c:pt>
                <c:pt idx="1242">
                  <c:v>42438</c:v>
                </c:pt>
                <c:pt idx="1243">
                  <c:v>42439</c:v>
                </c:pt>
                <c:pt idx="1244">
                  <c:v>42440</c:v>
                </c:pt>
                <c:pt idx="1245">
                  <c:v>42443</c:v>
                </c:pt>
                <c:pt idx="1246">
                  <c:v>42444</c:v>
                </c:pt>
                <c:pt idx="1247">
                  <c:v>42445</c:v>
                </c:pt>
                <c:pt idx="1248">
                  <c:v>42446</c:v>
                </c:pt>
                <c:pt idx="1249">
                  <c:v>42447</c:v>
                </c:pt>
                <c:pt idx="1250">
                  <c:v>42450</c:v>
                </c:pt>
                <c:pt idx="1251">
                  <c:v>42451</c:v>
                </c:pt>
                <c:pt idx="1252">
                  <c:v>42452</c:v>
                </c:pt>
                <c:pt idx="1253">
                  <c:v>42453</c:v>
                </c:pt>
                <c:pt idx="1254">
                  <c:v>42454</c:v>
                </c:pt>
                <c:pt idx="1255">
                  <c:v>42457</c:v>
                </c:pt>
                <c:pt idx="1256">
                  <c:v>42458</c:v>
                </c:pt>
                <c:pt idx="1257">
                  <c:v>42459</c:v>
                </c:pt>
                <c:pt idx="1258">
                  <c:v>42460</c:v>
                </c:pt>
                <c:pt idx="1259">
                  <c:v>42461</c:v>
                </c:pt>
                <c:pt idx="1260">
                  <c:v>42465</c:v>
                </c:pt>
                <c:pt idx="1261">
                  <c:v>42466</c:v>
                </c:pt>
                <c:pt idx="1262">
                  <c:v>42467</c:v>
                </c:pt>
                <c:pt idx="1263">
                  <c:v>42468</c:v>
                </c:pt>
                <c:pt idx="1264">
                  <c:v>42471</c:v>
                </c:pt>
                <c:pt idx="1265">
                  <c:v>42472</c:v>
                </c:pt>
                <c:pt idx="1266">
                  <c:v>42473</c:v>
                </c:pt>
                <c:pt idx="1267">
                  <c:v>42474</c:v>
                </c:pt>
                <c:pt idx="1268">
                  <c:v>42475</c:v>
                </c:pt>
                <c:pt idx="1269">
                  <c:v>42478</c:v>
                </c:pt>
                <c:pt idx="1270">
                  <c:v>42479</c:v>
                </c:pt>
                <c:pt idx="1271">
                  <c:v>42480</c:v>
                </c:pt>
                <c:pt idx="1272">
                  <c:v>42481</c:v>
                </c:pt>
                <c:pt idx="1273">
                  <c:v>42482</c:v>
                </c:pt>
                <c:pt idx="1274">
                  <c:v>42485</c:v>
                </c:pt>
                <c:pt idx="1275">
                  <c:v>42486</c:v>
                </c:pt>
                <c:pt idx="1276">
                  <c:v>42487</c:v>
                </c:pt>
                <c:pt idx="1277">
                  <c:v>42488</c:v>
                </c:pt>
                <c:pt idx="1278">
                  <c:v>42489</c:v>
                </c:pt>
                <c:pt idx="1279">
                  <c:v>42493</c:v>
                </c:pt>
                <c:pt idx="1280">
                  <c:v>42494</c:v>
                </c:pt>
                <c:pt idx="1281">
                  <c:v>42495</c:v>
                </c:pt>
                <c:pt idx="1282">
                  <c:v>42496</c:v>
                </c:pt>
                <c:pt idx="1283">
                  <c:v>42499</c:v>
                </c:pt>
                <c:pt idx="1284">
                  <c:v>42500</c:v>
                </c:pt>
                <c:pt idx="1285">
                  <c:v>42501</c:v>
                </c:pt>
                <c:pt idx="1286">
                  <c:v>42502</c:v>
                </c:pt>
                <c:pt idx="1287">
                  <c:v>42503</c:v>
                </c:pt>
                <c:pt idx="1288">
                  <c:v>42506</c:v>
                </c:pt>
                <c:pt idx="1289">
                  <c:v>42507</c:v>
                </c:pt>
                <c:pt idx="1290">
                  <c:v>42508</c:v>
                </c:pt>
                <c:pt idx="1291">
                  <c:v>42509</c:v>
                </c:pt>
                <c:pt idx="1292">
                  <c:v>42510</c:v>
                </c:pt>
                <c:pt idx="1293">
                  <c:v>42513</c:v>
                </c:pt>
                <c:pt idx="1294">
                  <c:v>42514</c:v>
                </c:pt>
                <c:pt idx="1295">
                  <c:v>42515</c:v>
                </c:pt>
                <c:pt idx="1296">
                  <c:v>42516</c:v>
                </c:pt>
                <c:pt idx="1297">
                  <c:v>42517</c:v>
                </c:pt>
                <c:pt idx="1298">
                  <c:v>42520</c:v>
                </c:pt>
                <c:pt idx="1299">
                  <c:v>42521</c:v>
                </c:pt>
                <c:pt idx="1300">
                  <c:v>42522</c:v>
                </c:pt>
                <c:pt idx="1301">
                  <c:v>42523</c:v>
                </c:pt>
                <c:pt idx="1302">
                  <c:v>42524</c:v>
                </c:pt>
                <c:pt idx="1303">
                  <c:v>42527</c:v>
                </c:pt>
                <c:pt idx="1304">
                  <c:v>42528</c:v>
                </c:pt>
                <c:pt idx="1305">
                  <c:v>42529</c:v>
                </c:pt>
                <c:pt idx="1306">
                  <c:v>42533</c:v>
                </c:pt>
                <c:pt idx="1307">
                  <c:v>42534</c:v>
                </c:pt>
                <c:pt idx="1308">
                  <c:v>42535</c:v>
                </c:pt>
                <c:pt idx="1309">
                  <c:v>42536</c:v>
                </c:pt>
                <c:pt idx="1310">
                  <c:v>42537</c:v>
                </c:pt>
                <c:pt idx="1311">
                  <c:v>42538</c:v>
                </c:pt>
                <c:pt idx="1312">
                  <c:v>42541</c:v>
                </c:pt>
                <c:pt idx="1313">
                  <c:v>42542</c:v>
                </c:pt>
                <c:pt idx="1314">
                  <c:v>42543</c:v>
                </c:pt>
                <c:pt idx="1315">
                  <c:v>42544</c:v>
                </c:pt>
                <c:pt idx="1316">
                  <c:v>42545</c:v>
                </c:pt>
                <c:pt idx="1317">
                  <c:v>42548</c:v>
                </c:pt>
                <c:pt idx="1318">
                  <c:v>42549</c:v>
                </c:pt>
                <c:pt idx="1319">
                  <c:v>42550</c:v>
                </c:pt>
                <c:pt idx="1320">
                  <c:v>42551</c:v>
                </c:pt>
                <c:pt idx="1321">
                  <c:v>42552</c:v>
                </c:pt>
                <c:pt idx="1322">
                  <c:v>42555</c:v>
                </c:pt>
                <c:pt idx="1323">
                  <c:v>42556</c:v>
                </c:pt>
                <c:pt idx="1324">
                  <c:v>42557</c:v>
                </c:pt>
                <c:pt idx="1325">
                  <c:v>42558</c:v>
                </c:pt>
                <c:pt idx="1326">
                  <c:v>42559</c:v>
                </c:pt>
                <c:pt idx="1327">
                  <c:v>42562</c:v>
                </c:pt>
                <c:pt idx="1328">
                  <c:v>42563</c:v>
                </c:pt>
                <c:pt idx="1329">
                  <c:v>42564</c:v>
                </c:pt>
                <c:pt idx="1330">
                  <c:v>42565</c:v>
                </c:pt>
                <c:pt idx="1331">
                  <c:v>42566</c:v>
                </c:pt>
                <c:pt idx="1332">
                  <c:v>42569</c:v>
                </c:pt>
                <c:pt idx="1333">
                  <c:v>42570</c:v>
                </c:pt>
                <c:pt idx="1334">
                  <c:v>42571</c:v>
                </c:pt>
                <c:pt idx="1335">
                  <c:v>42572</c:v>
                </c:pt>
                <c:pt idx="1336">
                  <c:v>42573</c:v>
                </c:pt>
                <c:pt idx="1337">
                  <c:v>42576</c:v>
                </c:pt>
                <c:pt idx="1338">
                  <c:v>42577</c:v>
                </c:pt>
                <c:pt idx="1339">
                  <c:v>42578</c:v>
                </c:pt>
                <c:pt idx="1340">
                  <c:v>42579</c:v>
                </c:pt>
                <c:pt idx="1341">
                  <c:v>42580</c:v>
                </c:pt>
                <c:pt idx="1342">
                  <c:v>42583</c:v>
                </c:pt>
                <c:pt idx="1343">
                  <c:v>42584</c:v>
                </c:pt>
                <c:pt idx="1344">
                  <c:v>42585</c:v>
                </c:pt>
                <c:pt idx="1345">
                  <c:v>42586</c:v>
                </c:pt>
                <c:pt idx="1346">
                  <c:v>42587</c:v>
                </c:pt>
                <c:pt idx="1347">
                  <c:v>42590</c:v>
                </c:pt>
                <c:pt idx="1348">
                  <c:v>42591</c:v>
                </c:pt>
                <c:pt idx="1349">
                  <c:v>42592</c:v>
                </c:pt>
                <c:pt idx="1350">
                  <c:v>42593</c:v>
                </c:pt>
                <c:pt idx="1351">
                  <c:v>42594</c:v>
                </c:pt>
                <c:pt idx="1352">
                  <c:v>42597</c:v>
                </c:pt>
                <c:pt idx="1353">
                  <c:v>42598</c:v>
                </c:pt>
                <c:pt idx="1354">
                  <c:v>42599</c:v>
                </c:pt>
                <c:pt idx="1355">
                  <c:v>42600</c:v>
                </c:pt>
                <c:pt idx="1356">
                  <c:v>42601</c:v>
                </c:pt>
                <c:pt idx="1357">
                  <c:v>42604</c:v>
                </c:pt>
                <c:pt idx="1358">
                  <c:v>42605</c:v>
                </c:pt>
                <c:pt idx="1359">
                  <c:v>42606</c:v>
                </c:pt>
                <c:pt idx="1360">
                  <c:v>42607</c:v>
                </c:pt>
                <c:pt idx="1361">
                  <c:v>42608</c:v>
                </c:pt>
                <c:pt idx="1362">
                  <c:v>42611</c:v>
                </c:pt>
                <c:pt idx="1363">
                  <c:v>42612</c:v>
                </c:pt>
                <c:pt idx="1364">
                  <c:v>42613</c:v>
                </c:pt>
                <c:pt idx="1365">
                  <c:v>42614</c:v>
                </c:pt>
                <c:pt idx="1366">
                  <c:v>42615</c:v>
                </c:pt>
                <c:pt idx="1367">
                  <c:v>42618</c:v>
                </c:pt>
                <c:pt idx="1368">
                  <c:v>42619</c:v>
                </c:pt>
                <c:pt idx="1369">
                  <c:v>42620</c:v>
                </c:pt>
                <c:pt idx="1370">
                  <c:v>42621</c:v>
                </c:pt>
                <c:pt idx="1371">
                  <c:v>42622</c:v>
                </c:pt>
                <c:pt idx="1372">
                  <c:v>42625</c:v>
                </c:pt>
                <c:pt idx="1373">
                  <c:v>42626</c:v>
                </c:pt>
                <c:pt idx="1374">
                  <c:v>42627</c:v>
                </c:pt>
                <c:pt idx="1375">
                  <c:v>42631</c:v>
                </c:pt>
                <c:pt idx="1376">
                  <c:v>42632</c:v>
                </c:pt>
                <c:pt idx="1377">
                  <c:v>42633</c:v>
                </c:pt>
                <c:pt idx="1378">
                  <c:v>42634</c:v>
                </c:pt>
                <c:pt idx="1379">
                  <c:v>42635</c:v>
                </c:pt>
                <c:pt idx="1380">
                  <c:v>42636</c:v>
                </c:pt>
                <c:pt idx="1381">
                  <c:v>42639</c:v>
                </c:pt>
                <c:pt idx="1382">
                  <c:v>42640</c:v>
                </c:pt>
                <c:pt idx="1383">
                  <c:v>42641</c:v>
                </c:pt>
                <c:pt idx="1384">
                  <c:v>42642</c:v>
                </c:pt>
                <c:pt idx="1385">
                  <c:v>42643</c:v>
                </c:pt>
                <c:pt idx="1386">
                  <c:v>42651</c:v>
                </c:pt>
                <c:pt idx="1387">
                  <c:v>42652</c:v>
                </c:pt>
                <c:pt idx="1388">
                  <c:v>42653</c:v>
                </c:pt>
                <c:pt idx="1389">
                  <c:v>42654</c:v>
                </c:pt>
                <c:pt idx="1390">
                  <c:v>42655</c:v>
                </c:pt>
                <c:pt idx="1391">
                  <c:v>42656</c:v>
                </c:pt>
                <c:pt idx="1392">
                  <c:v>42657</c:v>
                </c:pt>
                <c:pt idx="1393">
                  <c:v>42660</c:v>
                </c:pt>
                <c:pt idx="1394">
                  <c:v>42661</c:v>
                </c:pt>
                <c:pt idx="1395">
                  <c:v>42662</c:v>
                </c:pt>
                <c:pt idx="1396">
                  <c:v>42663</c:v>
                </c:pt>
                <c:pt idx="1397">
                  <c:v>42664</c:v>
                </c:pt>
                <c:pt idx="1398">
                  <c:v>42667</c:v>
                </c:pt>
                <c:pt idx="1399">
                  <c:v>42668</c:v>
                </c:pt>
                <c:pt idx="1400">
                  <c:v>42669</c:v>
                </c:pt>
                <c:pt idx="1401">
                  <c:v>42670</c:v>
                </c:pt>
                <c:pt idx="1402">
                  <c:v>42671</c:v>
                </c:pt>
                <c:pt idx="1403">
                  <c:v>42674</c:v>
                </c:pt>
                <c:pt idx="1404">
                  <c:v>42675</c:v>
                </c:pt>
                <c:pt idx="1405">
                  <c:v>42676</c:v>
                </c:pt>
                <c:pt idx="1406">
                  <c:v>42677</c:v>
                </c:pt>
                <c:pt idx="1407">
                  <c:v>42678</c:v>
                </c:pt>
                <c:pt idx="1408">
                  <c:v>42681</c:v>
                </c:pt>
                <c:pt idx="1409">
                  <c:v>42682</c:v>
                </c:pt>
                <c:pt idx="1410">
                  <c:v>42683</c:v>
                </c:pt>
                <c:pt idx="1411">
                  <c:v>42684</c:v>
                </c:pt>
                <c:pt idx="1412">
                  <c:v>42685</c:v>
                </c:pt>
                <c:pt idx="1413">
                  <c:v>42688</c:v>
                </c:pt>
                <c:pt idx="1414">
                  <c:v>42689</c:v>
                </c:pt>
                <c:pt idx="1415">
                  <c:v>42690</c:v>
                </c:pt>
                <c:pt idx="1416">
                  <c:v>42691</c:v>
                </c:pt>
                <c:pt idx="1417">
                  <c:v>42692</c:v>
                </c:pt>
                <c:pt idx="1418">
                  <c:v>42695</c:v>
                </c:pt>
                <c:pt idx="1419">
                  <c:v>42696</c:v>
                </c:pt>
                <c:pt idx="1420">
                  <c:v>42697</c:v>
                </c:pt>
                <c:pt idx="1421">
                  <c:v>42698</c:v>
                </c:pt>
                <c:pt idx="1422">
                  <c:v>42699</c:v>
                </c:pt>
                <c:pt idx="1423">
                  <c:v>42702</c:v>
                </c:pt>
                <c:pt idx="1424">
                  <c:v>42703</c:v>
                </c:pt>
                <c:pt idx="1425">
                  <c:v>42704</c:v>
                </c:pt>
                <c:pt idx="1426">
                  <c:v>42705</c:v>
                </c:pt>
                <c:pt idx="1427">
                  <c:v>42706</c:v>
                </c:pt>
                <c:pt idx="1428">
                  <c:v>42709</c:v>
                </c:pt>
                <c:pt idx="1429">
                  <c:v>42710</c:v>
                </c:pt>
                <c:pt idx="1430">
                  <c:v>42711</c:v>
                </c:pt>
                <c:pt idx="1431">
                  <c:v>42712</c:v>
                </c:pt>
                <c:pt idx="1432">
                  <c:v>42713</c:v>
                </c:pt>
                <c:pt idx="1433">
                  <c:v>42716</c:v>
                </c:pt>
                <c:pt idx="1434">
                  <c:v>42717</c:v>
                </c:pt>
                <c:pt idx="1435">
                  <c:v>42718</c:v>
                </c:pt>
                <c:pt idx="1436">
                  <c:v>42719</c:v>
                </c:pt>
                <c:pt idx="1437">
                  <c:v>42720</c:v>
                </c:pt>
                <c:pt idx="1438">
                  <c:v>42723</c:v>
                </c:pt>
                <c:pt idx="1439">
                  <c:v>42724</c:v>
                </c:pt>
                <c:pt idx="1440">
                  <c:v>42725</c:v>
                </c:pt>
                <c:pt idx="1441">
                  <c:v>42726</c:v>
                </c:pt>
                <c:pt idx="1442">
                  <c:v>42727</c:v>
                </c:pt>
                <c:pt idx="1443">
                  <c:v>42730</c:v>
                </c:pt>
                <c:pt idx="1444">
                  <c:v>42731</c:v>
                </c:pt>
                <c:pt idx="1445">
                  <c:v>42732</c:v>
                </c:pt>
                <c:pt idx="1446">
                  <c:v>42733</c:v>
                </c:pt>
                <c:pt idx="1447">
                  <c:v>42734</c:v>
                </c:pt>
                <c:pt idx="1448">
                  <c:v>42738</c:v>
                </c:pt>
                <c:pt idx="1449">
                  <c:v>42739</c:v>
                </c:pt>
                <c:pt idx="1450">
                  <c:v>42740</c:v>
                </c:pt>
                <c:pt idx="1451">
                  <c:v>42741</c:v>
                </c:pt>
                <c:pt idx="1452">
                  <c:v>42744</c:v>
                </c:pt>
                <c:pt idx="1453">
                  <c:v>42745</c:v>
                </c:pt>
                <c:pt idx="1454">
                  <c:v>42746</c:v>
                </c:pt>
                <c:pt idx="1455">
                  <c:v>42747</c:v>
                </c:pt>
                <c:pt idx="1456">
                  <c:v>42748</c:v>
                </c:pt>
                <c:pt idx="1457">
                  <c:v>42751</c:v>
                </c:pt>
                <c:pt idx="1458">
                  <c:v>42752</c:v>
                </c:pt>
                <c:pt idx="1459">
                  <c:v>42753</c:v>
                </c:pt>
                <c:pt idx="1460">
                  <c:v>42754</c:v>
                </c:pt>
                <c:pt idx="1461">
                  <c:v>42755</c:v>
                </c:pt>
                <c:pt idx="1462">
                  <c:v>42757</c:v>
                </c:pt>
                <c:pt idx="1463">
                  <c:v>42758</c:v>
                </c:pt>
                <c:pt idx="1464">
                  <c:v>42769</c:v>
                </c:pt>
                <c:pt idx="1465">
                  <c:v>42770</c:v>
                </c:pt>
                <c:pt idx="1466">
                  <c:v>42772</c:v>
                </c:pt>
                <c:pt idx="1467">
                  <c:v>42773</c:v>
                </c:pt>
                <c:pt idx="1468">
                  <c:v>42774</c:v>
                </c:pt>
                <c:pt idx="1469">
                  <c:v>42775</c:v>
                </c:pt>
                <c:pt idx="1470">
                  <c:v>42776</c:v>
                </c:pt>
                <c:pt idx="1471">
                  <c:v>42779</c:v>
                </c:pt>
                <c:pt idx="1472">
                  <c:v>42780</c:v>
                </c:pt>
                <c:pt idx="1473">
                  <c:v>42781</c:v>
                </c:pt>
                <c:pt idx="1474">
                  <c:v>42782</c:v>
                </c:pt>
                <c:pt idx="1475">
                  <c:v>42783</c:v>
                </c:pt>
                <c:pt idx="1476">
                  <c:v>42786</c:v>
                </c:pt>
                <c:pt idx="1477">
                  <c:v>42787</c:v>
                </c:pt>
                <c:pt idx="1478">
                  <c:v>42788</c:v>
                </c:pt>
                <c:pt idx="1479">
                  <c:v>42789</c:v>
                </c:pt>
                <c:pt idx="1480">
                  <c:v>42790</c:v>
                </c:pt>
                <c:pt idx="1481">
                  <c:v>42793</c:v>
                </c:pt>
                <c:pt idx="1482">
                  <c:v>42794</c:v>
                </c:pt>
                <c:pt idx="1483">
                  <c:v>42795</c:v>
                </c:pt>
                <c:pt idx="1484">
                  <c:v>42796</c:v>
                </c:pt>
              </c:numCache>
            </c:numRef>
          </c:cat>
          <c:val>
            <c:numRef>
              <c:f>Sheet2!$B$1:$B$1485</c:f>
              <c:numCache>
                <c:formatCode>#,##0.00</c:formatCode>
                <c:ptCount val="1485"/>
                <c:pt idx="0">
                  <c:v>24100</c:v>
                </c:pt>
                <c:pt idx="1">
                  <c:v>24400</c:v>
                </c:pt>
                <c:pt idx="2">
                  <c:v>24500</c:v>
                </c:pt>
                <c:pt idx="3">
                  <c:v>24700</c:v>
                </c:pt>
                <c:pt idx="4">
                  <c:v>24800</c:v>
                </c:pt>
                <c:pt idx="5">
                  <c:v>24900</c:v>
                </c:pt>
                <c:pt idx="6">
                  <c:v>24900</c:v>
                </c:pt>
                <c:pt idx="7">
                  <c:v>24900</c:v>
                </c:pt>
                <c:pt idx="8">
                  <c:v>25200</c:v>
                </c:pt>
                <c:pt idx="9">
                  <c:v>25300</c:v>
                </c:pt>
                <c:pt idx="10">
                  <c:v>25600</c:v>
                </c:pt>
                <c:pt idx="11">
                  <c:v>25800</c:v>
                </c:pt>
                <c:pt idx="12">
                  <c:v>25900</c:v>
                </c:pt>
                <c:pt idx="13">
                  <c:v>26100</c:v>
                </c:pt>
                <c:pt idx="14">
                  <c:v>26100</c:v>
                </c:pt>
                <c:pt idx="15">
                  <c:v>26200</c:v>
                </c:pt>
                <c:pt idx="16">
                  <c:v>26300</c:v>
                </c:pt>
                <c:pt idx="17">
                  <c:v>26500</c:v>
                </c:pt>
                <c:pt idx="18">
                  <c:v>26500</c:v>
                </c:pt>
                <c:pt idx="19">
                  <c:v>26500</c:v>
                </c:pt>
                <c:pt idx="20">
                  <c:v>26500</c:v>
                </c:pt>
                <c:pt idx="21">
                  <c:v>27500</c:v>
                </c:pt>
                <c:pt idx="22">
                  <c:v>27600</c:v>
                </c:pt>
                <c:pt idx="23">
                  <c:v>27800</c:v>
                </c:pt>
                <c:pt idx="24">
                  <c:v>28000</c:v>
                </c:pt>
                <c:pt idx="25">
                  <c:v>28300</c:v>
                </c:pt>
                <c:pt idx="26">
                  <c:v>28500</c:v>
                </c:pt>
                <c:pt idx="27">
                  <c:v>28600</c:v>
                </c:pt>
                <c:pt idx="28">
                  <c:v>28600</c:v>
                </c:pt>
                <c:pt idx="29">
                  <c:v>28600</c:v>
                </c:pt>
                <c:pt idx="30">
                  <c:v>28600</c:v>
                </c:pt>
                <c:pt idx="31">
                  <c:v>28600</c:v>
                </c:pt>
                <c:pt idx="32">
                  <c:v>28600</c:v>
                </c:pt>
                <c:pt idx="33">
                  <c:v>28600</c:v>
                </c:pt>
                <c:pt idx="34">
                  <c:v>28600</c:v>
                </c:pt>
                <c:pt idx="35">
                  <c:v>28600</c:v>
                </c:pt>
                <c:pt idx="36">
                  <c:v>28700</c:v>
                </c:pt>
                <c:pt idx="37">
                  <c:v>28700</c:v>
                </c:pt>
                <c:pt idx="38">
                  <c:v>28700</c:v>
                </c:pt>
                <c:pt idx="39">
                  <c:v>28700</c:v>
                </c:pt>
                <c:pt idx="40">
                  <c:v>28700</c:v>
                </c:pt>
                <c:pt idx="41">
                  <c:v>28700</c:v>
                </c:pt>
                <c:pt idx="42">
                  <c:v>28700</c:v>
                </c:pt>
                <c:pt idx="43">
                  <c:v>28600</c:v>
                </c:pt>
                <c:pt idx="44">
                  <c:v>28600</c:v>
                </c:pt>
                <c:pt idx="45">
                  <c:v>28400</c:v>
                </c:pt>
                <c:pt idx="46">
                  <c:v>28400</c:v>
                </c:pt>
                <c:pt idx="47">
                  <c:v>28500</c:v>
                </c:pt>
                <c:pt idx="48">
                  <c:v>28600</c:v>
                </c:pt>
                <c:pt idx="49">
                  <c:v>28600</c:v>
                </c:pt>
                <c:pt idx="50">
                  <c:v>28700</c:v>
                </c:pt>
                <c:pt idx="51">
                  <c:v>28800</c:v>
                </c:pt>
                <c:pt idx="52">
                  <c:v>28900</c:v>
                </c:pt>
                <c:pt idx="53">
                  <c:v>28900</c:v>
                </c:pt>
                <c:pt idx="54">
                  <c:v>28900</c:v>
                </c:pt>
                <c:pt idx="55">
                  <c:v>28900</c:v>
                </c:pt>
                <c:pt idx="56">
                  <c:v>28900</c:v>
                </c:pt>
                <c:pt idx="57">
                  <c:v>28800</c:v>
                </c:pt>
                <c:pt idx="58">
                  <c:v>28800</c:v>
                </c:pt>
                <c:pt idx="59">
                  <c:v>28700</c:v>
                </c:pt>
                <c:pt idx="60">
                  <c:v>28700</c:v>
                </c:pt>
                <c:pt idx="61">
                  <c:v>28500</c:v>
                </c:pt>
                <c:pt idx="62">
                  <c:v>28400</c:v>
                </c:pt>
                <c:pt idx="63">
                  <c:v>28400</c:v>
                </c:pt>
                <c:pt idx="64">
                  <c:v>28300</c:v>
                </c:pt>
                <c:pt idx="65">
                  <c:v>28100</c:v>
                </c:pt>
                <c:pt idx="66">
                  <c:v>28000</c:v>
                </c:pt>
                <c:pt idx="67">
                  <c:v>27900</c:v>
                </c:pt>
                <c:pt idx="68">
                  <c:v>27800</c:v>
                </c:pt>
                <c:pt idx="69">
                  <c:v>27600</c:v>
                </c:pt>
                <c:pt idx="70">
                  <c:v>27400</c:v>
                </c:pt>
                <c:pt idx="71">
                  <c:v>27300</c:v>
                </c:pt>
                <c:pt idx="72">
                  <c:v>27200</c:v>
                </c:pt>
                <c:pt idx="73">
                  <c:v>27200</c:v>
                </c:pt>
                <c:pt idx="74">
                  <c:v>27100</c:v>
                </c:pt>
                <c:pt idx="75">
                  <c:v>27100</c:v>
                </c:pt>
                <c:pt idx="76">
                  <c:v>27100</c:v>
                </c:pt>
                <c:pt idx="77">
                  <c:v>27000</c:v>
                </c:pt>
                <c:pt idx="78">
                  <c:v>27000</c:v>
                </c:pt>
                <c:pt idx="79">
                  <c:v>27100</c:v>
                </c:pt>
                <c:pt idx="80">
                  <c:v>27100</c:v>
                </c:pt>
                <c:pt idx="81">
                  <c:v>27100</c:v>
                </c:pt>
                <c:pt idx="82">
                  <c:v>27000</c:v>
                </c:pt>
                <c:pt idx="83">
                  <c:v>26900</c:v>
                </c:pt>
                <c:pt idx="84">
                  <c:v>26900</c:v>
                </c:pt>
                <c:pt idx="85">
                  <c:v>26900</c:v>
                </c:pt>
                <c:pt idx="86">
                  <c:v>26800</c:v>
                </c:pt>
                <c:pt idx="87">
                  <c:v>26700</c:v>
                </c:pt>
                <c:pt idx="88">
                  <c:v>26600</c:v>
                </c:pt>
                <c:pt idx="89">
                  <c:v>26400</c:v>
                </c:pt>
                <c:pt idx="90">
                  <c:v>26300</c:v>
                </c:pt>
                <c:pt idx="91">
                  <c:v>26200</c:v>
                </c:pt>
                <c:pt idx="92">
                  <c:v>26000</c:v>
                </c:pt>
                <c:pt idx="93">
                  <c:v>25900</c:v>
                </c:pt>
                <c:pt idx="94">
                  <c:v>25900</c:v>
                </c:pt>
                <c:pt idx="95">
                  <c:v>25900</c:v>
                </c:pt>
                <c:pt idx="96">
                  <c:v>25900</c:v>
                </c:pt>
                <c:pt idx="97">
                  <c:v>25700</c:v>
                </c:pt>
                <c:pt idx="98">
                  <c:v>25600</c:v>
                </c:pt>
                <c:pt idx="99">
                  <c:v>25600</c:v>
                </c:pt>
                <c:pt idx="100">
                  <c:v>25600</c:v>
                </c:pt>
                <c:pt idx="101">
                  <c:v>25600</c:v>
                </c:pt>
                <c:pt idx="102">
                  <c:v>25800</c:v>
                </c:pt>
                <c:pt idx="103">
                  <c:v>25800</c:v>
                </c:pt>
                <c:pt idx="104">
                  <c:v>26000</c:v>
                </c:pt>
                <c:pt idx="105">
                  <c:v>26000</c:v>
                </c:pt>
                <c:pt idx="106">
                  <c:v>26000</c:v>
                </c:pt>
                <c:pt idx="107">
                  <c:v>26000</c:v>
                </c:pt>
                <c:pt idx="108">
                  <c:v>26200</c:v>
                </c:pt>
                <c:pt idx="109">
                  <c:v>26100</c:v>
                </c:pt>
                <c:pt idx="110">
                  <c:v>26100</c:v>
                </c:pt>
                <c:pt idx="111">
                  <c:v>26200</c:v>
                </c:pt>
                <c:pt idx="112">
                  <c:v>26500</c:v>
                </c:pt>
                <c:pt idx="113">
                  <c:v>26500</c:v>
                </c:pt>
                <c:pt idx="114">
                  <c:v>26500</c:v>
                </c:pt>
                <c:pt idx="115">
                  <c:v>26600</c:v>
                </c:pt>
                <c:pt idx="116">
                  <c:v>26600</c:v>
                </c:pt>
                <c:pt idx="117">
                  <c:v>26700</c:v>
                </c:pt>
                <c:pt idx="118">
                  <c:v>26800</c:v>
                </c:pt>
                <c:pt idx="119">
                  <c:v>26800</c:v>
                </c:pt>
                <c:pt idx="120">
                  <c:v>26900</c:v>
                </c:pt>
                <c:pt idx="121">
                  <c:v>27000</c:v>
                </c:pt>
                <c:pt idx="122">
                  <c:v>27200</c:v>
                </c:pt>
                <c:pt idx="123">
                  <c:v>27400</c:v>
                </c:pt>
                <c:pt idx="124">
                  <c:v>27600</c:v>
                </c:pt>
                <c:pt idx="125">
                  <c:v>27700</c:v>
                </c:pt>
                <c:pt idx="126">
                  <c:v>27700</c:v>
                </c:pt>
                <c:pt idx="127">
                  <c:v>27900</c:v>
                </c:pt>
                <c:pt idx="128">
                  <c:v>27900</c:v>
                </c:pt>
                <c:pt idx="129">
                  <c:v>27900</c:v>
                </c:pt>
                <c:pt idx="130">
                  <c:v>28000</c:v>
                </c:pt>
                <c:pt idx="131">
                  <c:v>28000</c:v>
                </c:pt>
                <c:pt idx="132">
                  <c:v>28100</c:v>
                </c:pt>
                <c:pt idx="133">
                  <c:v>28100</c:v>
                </c:pt>
                <c:pt idx="134">
                  <c:v>28100</c:v>
                </c:pt>
                <c:pt idx="135">
                  <c:v>28100</c:v>
                </c:pt>
                <c:pt idx="136">
                  <c:v>28100</c:v>
                </c:pt>
                <c:pt idx="137">
                  <c:v>28200</c:v>
                </c:pt>
                <c:pt idx="138">
                  <c:v>28300</c:v>
                </c:pt>
                <c:pt idx="139">
                  <c:v>28300</c:v>
                </c:pt>
                <c:pt idx="140">
                  <c:v>28300</c:v>
                </c:pt>
                <c:pt idx="141">
                  <c:v>28400</c:v>
                </c:pt>
                <c:pt idx="142">
                  <c:v>28400</c:v>
                </c:pt>
                <c:pt idx="143">
                  <c:v>28400</c:v>
                </c:pt>
                <c:pt idx="144">
                  <c:v>28400</c:v>
                </c:pt>
                <c:pt idx="145">
                  <c:v>28300</c:v>
                </c:pt>
                <c:pt idx="146">
                  <c:v>28200</c:v>
                </c:pt>
                <c:pt idx="147">
                  <c:v>28200</c:v>
                </c:pt>
                <c:pt idx="148">
                  <c:v>28100</c:v>
                </c:pt>
                <c:pt idx="149">
                  <c:v>28000</c:v>
                </c:pt>
                <c:pt idx="150">
                  <c:v>28000</c:v>
                </c:pt>
                <c:pt idx="151">
                  <c:v>28000</c:v>
                </c:pt>
                <c:pt idx="152">
                  <c:v>27900</c:v>
                </c:pt>
                <c:pt idx="153">
                  <c:v>27800</c:v>
                </c:pt>
                <c:pt idx="154">
                  <c:v>27700</c:v>
                </c:pt>
                <c:pt idx="155">
                  <c:v>27800</c:v>
                </c:pt>
                <c:pt idx="156">
                  <c:v>27800</c:v>
                </c:pt>
                <c:pt idx="157">
                  <c:v>27800</c:v>
                </c:pt>
                <c:pt idx="158">
                  <c:v>28000</c:v>
                </c:pt>
                <c:pt idx="159">
                  <c:v>28000</c:v>
                </c:pt>
                <c:pt idx="160">
                  <c:v>28000</c:v>
                </c:pt>
                <c:pt idx="161">
                  <c:v>28100</c:v>
                </c:pt>
                <c:pt idx="162">
                  <c:v>28100</c:v>
                </c:pt>
                <c:pt idx="163">
                  <c:v>28300</c:v>
                </c:pt>
                <c:pt idx="164">
                  <c:v>28350</c:v>
                </c:pt>
                <c:pt idx="165">
                  <c:v>28350</c:v>
                </c:pt>
                <c:pt idx="166">
                  <c:v>28350</c:v>
                </c:pt>
                <c:pt idx="167">
                  <c:v>28200</c:v>
                </c:pt>
                <c:pt idx="168">
                  <c:v>28100</c:v>
                </c:pt>
                <c:pt idx="169">
                  <c:v>28100</c:v>
                </c:pt>
                <c:pt idx="170">
                  <c:v>28100</c:v>
                </c:pt>
                <c:pt idx="171">
                  <c:v>28100</c:v>
                </c:pt>
                <c:pt idx="172">
                  <c:v>28100</c:v>
                </c:pt>
                <c:pt idx="173">
                  <c:v>28100</c:v>
                </c:pt>
                <c:pt idx="174">
                  <c:v>28100</c:v>
                </c:pt>
                <c:pt idx="175">
                  <c:v>28100</c:v>
                </c:pt>
                <c:pt idx="176">
                  <c:v>28000</c:v>
                </c:pt>
                <c:pt idx="177">
                  <c:v>28000</c:v>
                </c:pt>
                <c:pt idx="178">
                  <c:v>27900</c:v>
                </c:pt>
                <c:pt idx="179">
                  <c:v>27900</c:v>
                </c:pt>
                <c:pt idx="180">
                  <c:v>27800</c:v>
                </c:pt>
                <c:pt idx="181">
                  <c:v>27750</c:v>
                </c:pt>
                <c:pt idx="182">
                  <c:v>27600</c:v>
                </c:pt>
                <c:pt idx="183">
                  <c:v>27600</c:v>
                </c:pt>
                <c:pt idx="184">
                  <c:v>27600</c:v>
                </c:pt>
                <c:pt idx="185">
                  <c:v>27600</c:v>
                </c:pt>
                <c:pt idx="186">
                  <c:v>27600</c:v>
                </c:pt>
                <c:pt idx="187">
                  <c:v>27600</c:v>
                </c:pt>
                <c:pt idx="188">
                  <c:v>27500</c:v>
                </c:pt>
                <c:pt idx="189">
                  <c:v>27400</c:v>
                </c:pt>
                <c:pt idx="190">
                  <c:v>27300</c:v>
                </c:pt>
                <c:pt idx="191">
                  <c:v>27200</c:v>
                </c:pt>
                <c:pt idx="192">
                  <c:v>27100</c:v>
                </c:pt>
                <c:pt idx="193">
                  <c:v>26800</c:v>
                </c:pt>
                <c:pt idx="194">
                  <c:v>26700</c:v>
                </c:pt>
                <c:pt idx="195">
                  <c:v>26500</c:v>
                </c:pt>
                <c:pt idx="196">
                  <c:v>26400</c:v>
                </c:pt>
                <c:pt idx="197">
                  <c:v>26300</c:v>
                </c:pt>
                <c:pt idx="198">
                  <c:v>26000</c:v>
                </c:pt>
                <c:pt idx="199">
                  <c:v>25800</c:v>
                </c:pt>
                <c:pt idx="200">
                  <c:v>25800</c:v>
                </c:pt>
                <c:pt idx="201">
                  <c:v>25700</c:v>
                </c:pt>
                <c:pt idx="202">
                  <c:v>25600</c:v>
                </c:pt>
                <c:pt idx="203">
                  <c:v>25600</c:v>
                </c:pt>
                <c:pt idx="204">
                  <c:v>25500</c:v>
                </c:pt>
                <c:pt idx="205">
                  <c:v>25400</c:v>
                </c:pt>
                <c:pt idx="206">
                  <c:v>25400</c:v>
                </c:pt>
                <c:pt idx="207">
                  <c:v>25000</c:v>
                </c:pt>
                <c:pt idx="208">
                  <c:v>24900</c:v>
                </c:pt>
                <c:pt idx="209">
                  <c:v>24800</c:v>
                </c:pt>
                <c:pt idx="210">
                  <c:v>24700</c:v>
                </c:pt>
                <c:pt idx="211">
                  <c:v>24600</c:v>
                </c:pt>
                <c:pt idx="212">
                  <c:v>24500</c:v>
                </c:pt>
                <c:pt idx="213">
                  <c:v>24300</c:v>
                </c:pt>
                <c:pt idx="214">
                  <c:v>24100</c:v>
                </c:pt>
                <c:pt idx="215">
                  <c:v>24000</c:v>
                </c:pt>
                <c:pt idx="216">
                  <c:v>24000</c:v>
                </c:pt>
                <c:pt idx="217">
                  <c:v>23800</c:v>
                </c:pt>
                <c:pt idx="218">
                  <c:v>23700</c:v>
                </c:pt>
                <c:pt idx="219">
                  <c:v>23500</c:v>
                </c:pt>
                <c:pt idx="220">
                  <c:v>23400</c:v>
                </c:pt>
                <c:pt idx="221">
                  <c:v>23300</c:v>
                </c:pt>
                <c:pt idx="222">
                  <c:v>23000</c:v>
                </c:pt>
                <c:pt idx="223">
                  <c:v>22800</c:v>
                </c:pt>
                <c:pt idx="224">
                  <c:v>22800</c:v>
                </c:pt>
                <c:pt idx="225">
                  <c:v>22800</c:v>
                </c:pt>
                <c:pt idx="226">
                  <c:v>22600</c:v>
                </c:pt>
                <c:pt idx="227">
                  <c:v>22400</c:v>
                </c:pt>
                <c:pt idx="228">
                  <c:v>22200</c:v>
                </c:pt>
                <c:pt idx="229">
                  <c:v>22000</c:v>
                </c:pt>
                <c:pt idx="230">
                  <c:v>21800</c:v>
                </c:pt>
                <c:pt idx="231">
                  <c:v>21700</c:v>
                </c:pt>
                <c:pt idx="232">
                  <c:v>21700</c:v>
                </c:pt>
                <c:pt idx="233">
                  <c:v>21700</c:v>
                </c:pt>
                <c:pt idx="234">
                  <c:v>21600</c:v>
                </c:pt>
                <c:pt idx="235">
                  <c:v>21600</c:v>
                </c:pt>
                <c:pt idx="236">
                  <c:v>21600</c:v>
                </c:pt>
                <c:pt idx="237">
                  <c:v>21600</c:v>
                </c:pt>
                <c:pt idx="238">
                  <c:v>21200</c:v>
                </c:pt>
                <c:pt idx="239">
                  <c:v>21200</c:v>
                </c:pt>
                <c:pt idx="240">
                  <c:v>20800</c:v>
                </c:pt>
                <c:pt idx="241">
                  <c:v>20800</c:v>
                </c:pt>
                <c:pt idx="242">
                  <c:v>21000</c:v>
                </c:pt>
                <c:pt idx="243">
                  <c:v>21200</c:v>
                </c:pt>
                <c:pt idx="244">
                  <c:v>21500</c:v>
                </c:pt>
                <c:pt idx="245">
                  <c:v>21800</c:v>
                </c:pt>
                <c:pt idx="246">
                  <c:v>21800</c:v>
                </c:pt>
                <c:pt idx="247">
                  <c:v>21800</c:v>
                </c:pt>
                <c:pt idx="248">
                  <c:v>21800</c:v>
                </c:pt>
                <c:pt idx="249">
                  <c:v>22300</c:v>
                </c:pt>
                <c:pt idx="250">
                  <c:v>22300</c:v>
                </c:pt>
                <c:pt idx="251">
                  <c:v>22500</c:v>
                </c:pt>
                <c:pt idx="252">
                  <c:v>22800</c:v>
                </c:pt>
                <c:pt idx="253">
                  <c:v>23000</c:v>
                </c:pt>
                <c:pt idx="254">
                  <c:v>23000</c:v>
                </c:pt>
                <c:pt idx="255">
                  <c:v>23000</c:v>
                </c:pt>
                <c:pt idx="256">
                  <c:v>23000</c:v>
                </c:pt>
                <c:pt idx="257">
                  <c:v>23000</c:v>
                </c:pt>
                <c:pt idx="258">
                  <c:v>23000</c:v>
                </c:pt>
                <c:pt idx="259">
                  <c:v>23000</c:v>
                </c:pt>
                <c:pt idx="260">
                  <c:v>23000</c:v>
                </c:pt>
                <c:pt idx="261">
                  <c:v>23300</c:v>
                </c:pt>
                <c:pt idx="262">
                  <c:v>23500</c:v>
                </c:pt>
                <c:pt idx="263">
                  <c:v>23600</c:v>
                </c:pt>
                <c:pt idx="264">
                  <c:v>23800</c:v>
                </c:pt>
                <c:pt idx="265">
                  <c:v>23800</c:v>
                </c:pt>
                <c:pt idx="266">
                  <c:v>23900</c:v>
                </c:pt>
                <c:pt idx="267">
                  <c:v>23900</c:v>
                </c:pt>
                <c:pt idx="268">
                  <c:v>24000</c:v>
                </c:pt>
                <c:pt idx="269">
                  <c:v>24000</c:v>
                </c:pt>
                <c:pt idx="270">
                  <c:v>24000</c:v>
                </c:pt>
                <c:pt idx="271">
                  <c:v>24000</c:v>
                </c:pt>
                <c:pt idx="272">
                  <c:v>23900</c:v>
                </c:pt>
                <c:pt idx="273">
                  <c:v>23800</c:v>
                </c:pt>
                <c:pt idx="274">
                  <c:v>23800</c:v>
                </c:pt>
                <c:pt idx="275">
                  <c:v>23800</c:v>
                </c:pt>
                <c:pt idx="276">
                  <c:v>23800</c:v>
                </c:pt>
                <c:pt idx="277">
                  <c:v>23600</c:v>
                </c:pt>
                <c:pt idx="278">
                  <c:v>23500</c:v>
                </c:pt>
                <c:pt idx="279">
                  <c:v>23500</c:v>
                </c:pt>
                <c:pt idx="280">
                  <c:v>23500</c:v>
                </c:pt>
                <c:pt idx="281">
                  <c:v>23500</c:v>
                </c:pt>
                <c:pt idx="282">
                  <c:v>23500</c:v>
                </c:pt>
                <c:pt idx="283">
                  <c:v>23400</c:v>
                </c:pt>
                <c:pt idx="284">
                  <c:v>23400</c:v>
                </c:pt>
                <c:pt idx="285">
                  <c:v>23300</c:v>
                </c:pt>
                <c:pt idx="286">
                  <c:v>23300</c:v>
                </c:pt>
                <c:pt idx="287">
                  <c:v>23300</c:v>
                </c:pt>
                <c:pt idx="288">
                  <c:v>23300</c:v>
                </c:pt>
                <c:pt idx="289">
                  <c:v>23300</c:v>
                </c:pt>
                <c:pt idx="290">
                  <c:v>23300</c:v>
                </c:pt>
                <c:pt idx="291">
                  <c:v>23100</c:v>
                </c:pt>
                <c:pt idx="292">
                  <c:v>23000</c:v>
                </c:pt>
                <c:pt idx="293">
                  <c:v>23000</c:v>
                </c:pt>
                <c:pt idx="294">
                  <c:v>22700</c:v>
                </c:pt>
                <c:pt idx="295">
                  <c:v>22600</c:v>
                </c:pt>
                <c:pt idx="296">
                  <c:v>22500</c:v>
                </c:pt>
                <c:pt idx="297">
                  <c:v>22400</c:v>
                </c:pt>
                <c:pt idx="298">
                  <c:v>22400</c:v>
                </c:pt>
                <c:pt idx="299">
                  <c:v>22300</c:v>
                </c:pt>
                <c:pt idx="300">
                  <c:v>22300</c:v>
                </c:pt>
                <c:pt idx="301">
                  <c:v>22300</c:v>
                </c:pt>
                <c:pt idx="302">
                  <c:v>22250</c:v>
                </c:pt>
                <c:pt idx="303">
                  <c:v>22150</c:v>
                </c:pt>
                <c:pt idx="304">
                  <c:v>22150</c:v>
                </c:pt>
                <c:pt idx="305">
                  <c:v>22150</c:v>
                </c:pt>
                <c:pt idx="306">
                  <c:v>22150</c:v>
                </c:pt>
                <c:pt idx="307">
                  <c:v>22100</c:v>
                </c:pt>
                <c:pt idx="308">
                  <c:v>22000</c:v>
                </c:pt>
                <c:pt idx="309">
                  <c:v>21800</c:v>
                </c:pt>
                <c:pt idx="310">
                  <c:v>21600</c:v>
                </c:pt>
                <c:pt idx="311">
                  <c:v>21400</c:v>
                </c:pt>
                <c:pt idx="312">
                  <c:v>21300</c:v>
                </c:pt>
                <c:pt idx="313">
                  <c:v>21100</c:v>
                </c:pt>
                <c:pt idx="314">
                  <c:v>20900</c:v>
                </c:pt>
                <c:pt idx="315">
                  <c:v>20700</c:v>
                </c:pt>
                <c:pt idx="316">
                  <c:v>20500</c:v>
                </c:pt>
                <c:pt idx="317">
                  <c:v>20200</c:v>
                </c:pt>
                <c:pt idx="318">
                  <c:v>20100</c:v>
                </c:pt>
                <c:pt idx="319">
                  <c:v>20100</c:v>
                </c:pt>
                <c:pt idx="320">
                  <c:v>20100</c:v>
                </c:pt>
                <c:pt idx="321">
                  <c:v>20200</c:v>
                </c:pt>
                <c:pt idx="322">
                  <c:v>20400</c:v>
                </c:pt>
                <c:pt idx="323">
                  <c:v>20500</c:v>
                </c:pt>
                <c:pt idx="324">
                  <c:v>20500</c:v>
                </c:pt>
                <c:pt idx="325">
                  <c:v>20500</c:v>
                </c:pt>
                <c:pt idx="326">
                  <c:v>20600</c:v>
                </c:pt>
                <c:pt idx="327">
                  <c:v>20700</c:v>
                </c:pt>
                <c:pt idx="328">
                  <c:v>20600</c:v>
                </c:pt>
                <c:pt idx="329">
                  <c:v>20600</c:v>
                </c:pt>
                <c:pt idx="330">
                  <c:v>20500</c:v>
                </c:pt>
                <c:pt idx="331">
                  <c:v>20450</c:v>
                </c:pt>
                <c:pt idx="332">
                  <c:v>20350</c:v>
                </c:pt>
                <c:pt idx="333">
                  <c:v>20200</c:v>
                </c:pt>
                <c:pt idx="334">
                  <c:v>20000</c:v>
                </c:pt>
                <c:pt idx="335">
                  <c:v>19900</c:v>
                </c:pt>
                <c:pt idx="336">
                  <c:v>19500</c:v>
                </c:pt>
                <c:pt idx="337">
                  <c:v>19400</c:v>
                </c:pt>
                <c:pt idx="338">
                  <c:v>19300</c:v>
                </c:pt>
                <c:pt idx="339">
                  <c:v>19300</c:v>
                </c:pt>
                <c:pt idx="340">
                  <c:v>19300</c:v>
                </c:pt>
                <c:pt idx="341">
                  <c:v>19300</c:v>
                </c:pt>
                <c:pt idx="342">
                  <c:v>19200</c:v>
                </c:pt>
                <c:pt idx="343">
                  <c:v>19200</c:v>
                </c:pt>
                <c:pt idx="344">
                  <c:v>19200</c:v>
                </c:pt>
                <c:pt idx="345">
                  <c:v>19200</c:v>
                </c:pt>
                <c:pt idx="346">
                  <c:v>19200</c:v>
                </c:pt>
                <c:pt idx="347">
                  <c:v>19200</c:v>
                </c:pt>
                <c:pt idx="348">
                  <c:v>19000</c:v>
                </c:pt>
                <c:pt idx="349">
                  <c:v>19000</c:v>
                </c:pt>
                <c:pt idx="350">
                  <c:v>18900</c:v>
                </c:pt>
                <c:pt idx="351">
                  <c:v>18500</c:v>
                </c:pt>
                <c:pt idx="352">
                  <c:v>18400</c:v>
                </c:pt>
                <c:pt idx="353">
                  <c:v>18300</c:v>
                </c:pt>
                <c:pt idx="354">
                  <c:v>18300</c:v>
                </c:pt>
                <c:pt idx="355">
                  <c:v>18300</c:v>
                </c:pt>
                <c:pt idx="356">
                  <c:v>18300</c:v>
                </c:pt>
                <c:pt idx="357">
                  <c:v>18300</c:v>
                </c:pt>
                <c:pt idx="358">
                  <c:v>18300</c:v>
                </c:pt>
                <c:pt idx="359">
                  <c:v>18300</c:v>
                </c:pt>
                <c:pt idx="360">
                  <c:v>18400</c:v>
                </c:pt>
                <c:pt idx="361">
                  <c:v>18400</c:v>
                </c:pt>
                <c:pt idx="362">
                  <c:v>18400</c:v>
                </c:pt>
                <c:pt idx="363">
                  <c:v>18400</c:v>
                </c:pt>
                <c:pt idx="364">
                  <c:v>18400</c:v>
                </c:pt>
                <c:pt idx="365">
                  <c:v>18400</c:v>
                </c:pt>
                <c:pt idx="366">
                  <c:v>18300</c:v>
                </c:pt>
                <c:pt idx="367">
                  <c:v>18300</c:v>
                </c:pt>
                <c:pt idx="368">
                  <c:v>18400</c:v>
                </c:pt>
                <c:pt idx="369">
                  <c:v>18500</c:v>
                </c:pt>
                <c:pt idx="370">
                  <c:v>18500</c:v>
                </c:pt>
                <c:pt idx="371">
                  <c:v>18550</c:v>
                </c:pt>
                <c:pt idx="372">
                  <c:v>18550</c:v>
                </c:pt>
                <c:pt idx="373">
                  <c:v>18550</c:v>
                </c:pt>
                <c:pt idx="374">
                  <c:v>18550</c:v>
                </c:pt>
                <c:pt idx="375">
                  <c:v>18500</c:v>
                </c:pt>
                <c:pt idx="376">
                  <c:v>18450</c:v>
                </c:pt>
                <c:pt idx="377">
                  <c:v>18450</c:v>
                </c:pt>
                <c:pt idx="378">
                  <c:v>18450</c:v>
                </c:pt>
                <c:pt idx="379">
                  <c:v>18500</c:v>
                </c:pt>
                <c:pt idx="380">
                  <c:v>18500</c:v>
                </c:pt>
                <c:pt idx="381">
                  <c:v>18500</c:v>
                </c:pt>
                <c:pt idx="382">
                  <c:v>18500</c:v>
                </c:pt>
                <c:pt idx="383">
                  <c:v>18450</c:v>
                </c:pt>
                <c:pt idx="384">
                  <c:v>18400</c:v>
                </c:pt>
                <c:pt idx="385">
                  <c:v>18300</c:v>
                </c:pt>
                <c:pt idx="386">
                  <c:v>18300</c:v>
                </c:pt>
                <c:pt idx="387">
                  <c:v>18200</c:v>
                </c:pt>
                <c:pt idx="388">
                  <c:v>18200</c:v>
                </c:pt>
                <c:pt idx="389">
                  <c:v>18200</c:v>
                </c:pt>
                <c:pt idx="390">
                  <c:v>18200</c:v>
                </c:pt>
                <c:pt idx="391">
                  <c:v>18200</c:v>
                </c:pt>
                <c:pt idx="392">
                  <c:v>18200</c:v>
                </c:pt>
                <c:pt idx="393">
                  <c:v>18300</c:v>
                </c:pt>
                <c:pt idx="394">
                  <c:v>18300</c:v>
                </c:pt>
                <c:pt idx="395">
                  <c:v>18300</c:v>
                </c:pt>
                <c:pt idx="396">
                  <c:v>18300</c:v>
                </c:pt>
                <c:pt idx="397">
                  <c:v>18300</c:v>
                </c:pt>
                <c:pt idx="398">
                  <c:v>18300</c:v>
                </c:pt>
                <c:pt idx="399">
                  <c:v>18300</c:v>
                </c:pt>
                <c:pt idx="400">
                  <c:v>18300</c:v>
                </c:pt>
                <c:pt idx="401">
                  <c:v>18300</c:v>
                </c:pt>
                <c:pt idx="402">
                  <c:v>18300</c:v>
                </c:pt>
                <c:pt idx="403">
                  <c:v>18250</c:v>
                </c:pt>
                <c:pt idx="404">
                  <c:v>18250</c:v>
                </c:pt>
                <c:pt idx="405">
                  <c:v>18250</c:v>
                </c:pt>
                <c:pt idx="406">
                  <c:v>18250</c:v>
                </c:pt>
                <c:pt idx="407">
                  <c:v>18250</c:v>
                </c:pt>
                <c:pt idx="408">
                  <c:v>18250</c:v>
                </c:pt>
                <c:pt idx="409">
                  <c:v>18250</c:v>
                </c:pt>
                <c:pt idx="410">
                  <c:v>18250</c:v>
                </c:pt>
                <c:pt idx="411">
                  <c:v>18200</c:v>
                </c:pt>
                <c:pt idx="412">
                  <c:v>18200</c:v>
                </c:pt>
                <c:pt idx="413">
                  <c:v>18200</c:v>
                </c:pt>
                <c:pt idx="414">
                  <c:v>18200</c:v>
                </c:pt>
                <c:pt idx="415">
                  <c:v>18200</c:v>
                </c:pt>
                <c:pt idx="416">
                  <c:v>18200</c:v>
                </c:pt>
                <c:pt idx="417">
                  <c:v>18200</c:v>
                </c:pt>
                <c:pt idx="418">
                  <c:v>18200</c:v>
                </c:pt>
                <c:pt idx="419">
                  <c:v>18300</c:v>
                </c:pt>
                <c:pt idx="420">
                  <c:v>18300</c:v>
                </c:pt>
                <c:pt idx="421">
                  <c:v>18350</c:v>
                </c:pt>
                <c:pt idx="422">
                  <c:v>18800</c:v>
                </c:pt>
                <c:pt idx="423">
                  <c:v>19100</c:v>
                </c:pt>
                <c:pt idx="424">
                  <c:v>19100</c:v>
                </c:pt>
                <c:pt idx="425">
                  <c:v>19100</c:v>
                </c:pt>
                <c:pt idx="426">
                  <c:v>19100</c:v>
                </c:pt>
                <c:pt idx="427">
                  <c:v>19100</c:v>
                </c:pt>
                <c:pt idx="428">
                  <c:v>19100</c:v>
                </c:pt>
                <c:pt idx="429">
                  <c:v>19100</c:v>
                </c:pt>
                <c:pt idx="430">
                  <c:v>19050</c:v>
                </c:pt>
                <c:pt idx="431">
                  <c:v>19050</c:v>
                </c:pt>
                <c:pt idx="432">
                  <c:v>19050</c:v>
                </c:pt>
                <c:pt idx="433">
                  <c:v>19050</c:v>
                </c:pt>
                <c:pt idx="434">
                  <c:v>19050</c:v>
                </c:pt>
                <c:pt idx="435">
                  <c:v>19100</c:v>
                </c:pt>
                <c:pt idx="436">
                  <c:v>19100</c:v>
                </c:pt>
                <c:pt idx="437">
                  <c:v>19100</c:v>
                </c:pt>
                <c:pt idx="438">
                  <c:v>19100</c:v>
                </c:pt>
                <c:pt idx="439">
                  <c:v>19000</c:v>
                </c:pt>
                <c:pt idx="440">
                  <c:v>19000</c:v>
                </c:pt>
                <c:pt idx="441">
                  <c:v>18900</c:v>
                </c:pt>
                <c:pt idx="442">
                  <c:v>18900</c:v>
                </c:pt>
                <c:pt idx="443">
                  <c:v>18800</c:v>
                </c:pt>
                <c:pt idx="444">
                  <c:v>18700</c:v>
                </c:pt>
                <c:pt idx="445">
                  <c:v>18400</c:v>
                </c:pt>
                <c:pt idx="446">
                  <c:v>18300</c:v>
                </c:pt>
                <c:pt idx="447">
                  <c:v>18300</c:v>
                </c:pt>
                <c:pt idx="448">
                  <c:v>18300</c:v>
                </c:pt>
                <c:pt idx="449">
                  <c:v>18300</c:v>
                </c:pt>
                <c:pt idx="450">
                  <c:v>18150</c:v>
                </c:pt>
                <c:pt idx="451">
                  <c:v>18150</c:v>
                </c:pt>
                <c:pt idx="452">
                  <c:v>18000</c:v>
                </c:pt>
                <c:pt idx="453">
                  <c:v>17900</c:v>
                </c:pt>
                <c:pt idx="454">
                  <c:v>17800</c:v>
                </c:pt>
                <c:pt idx="455">
                  <c:v>17900</c:v>
                </c:pt>
                <c:pt idx="456">
                  <c:v>17700</c:v>
                </c:pt>
                <c:pt idx="457">
                  <c:v>17700</c:v>
                </c:pt>
                <c:pt idx="458">
                  <c:v>17700</c:v>
                </c:pt>
                <c:pt idx="459">
                  <c:v>17500</c:v>
                </c:pt>
                <c:pt idx="460">
                  <c:v>17400</c:v>
                </c:pt>
                <c:pt idx="461">
                  <c:v>17400</c:v>
                </c:pt>
                <c:pt idx="462">
                  <c:v>17400</c:v>
                </c:pt>
                <c:pt idx="463">
                  <c:v>17400</c:v>
                </c:pt>
                <c:pt idx="464">
                  <c:v>17400</c:v>
                </c:pt>
                <c:pt idx="465">
                  <c:v>17400</c:v>
                </c:pt>
                <c:pt idx="466">
                  <c:v>17300</c:v>
                </c:pt>
                <c:pt idx="467">
                  <c:v>17300</c:v>
                </c:pt>
                <c:pt idx="468">
                  <c:v>17300</c:v>
                </c:pt>
                <c:pt idx="469">
                  <c:v>17200</c:v>
                </c:pt>
                <c:pt idx="470">
                  <c:v>17300</c:v>
                </c:pt>
                <c:pt idx="471">
                  <c:v>17300</c:v>
                </c:pt>
                <c:pt idx="472">
                  <c:v>17200</c:v>
                </c:pt>
                <c:pt idx="473">
                  <c:v>17200</c:v>
                </c:pt>
                <c:pt idx="474">
                  <c:v>17200</c:v>
                </c:pt>
                <c:pt idx="475">
                  <c:v>17200</c:v>
                </c:pt>
                <c:pt idx="476">
                  <c:v>17200</c:v>
                </c:pt>
                <c:pt idx="477">
                  <c:v>17200</c:v>
                </c:pt>
                <c:pt idx="478">
                  <c:v>17250</c:v>
                </c:pt>
                <c:pt idx="479">
                  <c:v>17250</c:v>
                </c:pt>
                <c:pt idx="480">
                  <c:v>17250</c:v>
                </c:pt>
                <c:pt idx="481">
                  <c:v>17250</c:v>
                </c:pt>
                <c:pt idx="482">
                  <c:v>17250</c:v>
                </c:pt>
                <c:pt idx="483">
                  <c:v>17250</c:v>
                </c:pt>
                <c:pt idx="484">
                  <c:v>17250</c:v>
                </c:pt>
                <c:pt idx="485">
                  <c:v>17250</c:v>
                </c:pt>
                <c:pt idx="486">
                  <c:v>17250</c:v>
                </c:pt>
                <c:pt idx="487">
                  <c:v>17250</c:v>
                </c:pt>
                <c:pt idx="488">
                  <c:v>17250</c:v>
                </c:pt>
                <c:pt idx="489">
                  <c:v>17250</c:v>
                </c:pt>
                <c:pt idx="490">
                  <c:v>18300</c:v>
                </c:pt>
                <c:pt idx="491">
                  <c:v>17300</c:v>
                </c:pt>
                <c:pt idx="492">
                  <c:v>17300</c:v>
                </c:pt>
                <c:pt idx="493">
                  <c:v>17400</c:v>
                </c:pt>
                <c:pt idx="494">
                  <c:v>17550</c:v>
                </c:pt>
                <c:pt idx="495">
                  <c:v>17600</c:v>
                </c:pt>
                <c:pt idx="496">
                  <c:v>17900</c:v>
                </c:pt>
                <c:pt idx="497">
                  <c:v>18000</c:v>
                </c:pt>
                <c:pt idx="498">
                  <c:v>18000</c:v>
                </c:pt>
                <c:pt idx="499">
                  <c:v>18100</c:v>
                </c:pt>
                <c:pt idx="500">
                  <c:v>18200</c:v>
                </c:pt>
                <c:pt idx="501">
                  <c:v>18300</c:v>
                </c:pt>
                <c:pt idx="502">
                  <c:v>18400</c:v>
                </c:pt>
                <c:pt idx="503">
                  <c:v>18400</c:v>
                </c:pt>
                <c:pt idx="504">
                  <c:v>18500</c:v>
                </c:pt>
                <c:pt idx="505">
                  <c:v>18500</c:v>
                </c:pt>
                <c:pt idx="506">
                  <c:v>18600</c:v>
                </c:pt>
                <c:pt idx="507">
                  <c:v>18700</c:v>
                </c:pt>
                <c:pt idx="508">
                  <c:v>18800</c:v>
                </c:pt>
                <c:pt idx="509">
                  <c:v>18900</c:v>
                </c:pt>
                <c:pt idx="510">
                  <c:v>19000</c:v>
                </c:pt>
                <c:pt idx="511">
                  <c:v>19000</c:v>
                </c:pt>
                <c:pt idx="512">
                  <c:v>19300</c:v>
                </c:pt>
                <c:pt idx="513">
                  <c:v>19400</c:v>
                </c:pt>
                <c:pt idx="514">
                  <c:v>19500</c:v>
                </c:pt>
                <c:pt idx="515">
                  <c:v>19500</c:v>
                </c:pt>
                <c:pt idx="516">
                  <c:v>19500</c:v>
                </c:pt>
                <c:pt idx="517">
                  <c:v>19600</c:v>
                </c:pt>
                <c:pt idx="518">
                  <c:v>19700</c:v>
                </c:pt>
                <c:pt idx="519">
                  <c:v>19700</c:v>
                </c:pt>
                <c:pt idx="520">
                  <c:v>19800</c:v>
                </c:pt>
                <c:pt idx="521">
                  <c:v>19900</c:v>
                </c:pt>
                <c:pt idx="522">
                  <c:v>20000</c:v>
                </c:pt>
                <c:pt idx="523">
                  <c:v>20000</c:v>
                </c:pt>
                <c:pt idx="524">
                  <c:v>20100</c:v>
                </c:pt>
                <c:pt idx="525">
                  <c:v>20100</c:v>
                </c:pt>
                <c:pt idx="526">
                  <c:v>20100</c:v>
                </c:pt>
                <c:pt idx="527">
                  <c:v>20100</c:v>
                </c:pt>
                <c:pt idx="528">
                  <c:v>20100</c:v>
                </c:pt>
                <c:pt idx="529">
                  <c:v>20000</c:v>
                </c:pt>
                <c:pt idx="530">
                  <c:v>19900</c:v>
                </c:pt>
                <c:pt idx="531">
                  <c:v>19900</c:v>
                </c:pt>
                <c:pt idx="532">
                  <c:v>19900</c:v>
                </c:pt>
                <c:pt idx="533">
                  <c:v>19800</c:v>
                </c:pt>
                <c:pt idx="534">
                  <c:v>19750</c:v>
                </c:pt>
                <c:pt idx="535">
                  <c:v>19700</c:v>
                </c:pt>
                <c:pt idx="536">
                  <c:v>19700</c:v>
                </c:pt>
                <c:pt idx="537">
                  <c:v>19500</c:v>
                </c:pt>
                <c:pt idx="538">
                  <c:v>19500</c:v>
                </c:pt>
                <c:pt idx="539">
                  <c:v>19400</c:v>
                </c:pt>
                <c:pt idx="540">
                  <c:v>19300</c:v>
                </c:pt>
                <c:pt idx="541">
                  <c:v>19100</c:v>
                </c:pt>
                <c:pt idx="542">
                  <c:v>18900</c:v>
                </c:pt>
                <c:pt idx="543">
                  <c:v>18900</c:v>
                </c:pt>
                <c:pt idx="544">
                  <c:v>18800</c:v>
                </c:pt>
                <c:pt idx="545">
                  <c:v>18600</c:v>
                </c:pt>
                <c:pt idx="546">
                  <c:v>18600</c:v>
                </c:pt>
                <c:pt idx="547">
                  <c:v>18600</c:v>
                </c:pt>
                <c:pt idx="548">
                  <c:v>18600</c:v>
                </c:pt>
                <c:pt idx="549">
                  <c:v>18600</c:v>
                </c:pt>
                <c:pt idx="550">
                  <c:v>18600</c:v>
                </c:pt>
                <c:pt idx="551">
                  <c:v>18400</c:v>
                </c:pt>
                <c:pt idx="552">
                  <c:v>18400</c:v>
                </c:pt>
                <c:pt idx="553">
                  <c:v>18400</c:v>
                </c:pt>
                <c:pt idx="554">
                  <c:v>18000</c:v>
                </c:pt>
                <c:pt idx="555">
                  <c:v>17900</c:v>
                </c:pt>
                <c:pt idx="556">
                  <c:v>17800</c:v>
                </c:pt>
                <c:pt idx="557">
                  <c:v>17700</c:v>
                </c:pt>
                <c:pt idx="558">
                  <c:v>17600</c:v>
                </c:pt>
                <c:pt idx="559">
                  <c:v>17400</c:v>
                </c:pt>
                <c:pt idx="560">
                  <c:v>17200</c:v>
                </c:pt>
                <c:pt idx="561">
                  <c:v>17100</c:v>
                </c:pt>
                <c:pt idx="562">
                  <c:v>17100</c:v>
                </c:pt>
                <c:pt idx="563">
                  <c:v>17000</c:v>
                </c:pt>
                <c:pt idx="564">
                  <c:v>17000</c:v>
                </c:pt>
                <c:pt idx="565">
                  <c:v>17100</c:v>
                </c:pt>
                <c:pt idx="566">
                  <c:v>17200</c:v>
                </c:pt>
                <c:pt idx="567">
                  <c:v>17300</c:v>
                </c:pt>
                <c:pt idx="568">
                  <c:v>17400</c:v>
                </c:pt>
                <c:pt idx="569">
                  <c:v>17400</c:v>
                </c:pt>
                <c:pt idx="570">
                  <c:v>17500</c:v>
                </c:pt>
                <c:pt idx="571">
                  <c:v>17500</c:v>
                </c:pt>
                <c:pt idx="572">
                  <c:v>17500</c:v>
                </c:pt>
                <c:pt idx="573">
                  <c:v>17600</c:v>
                </c:pt>
                <c:pt idx="574">
                  <c:v>17600</c:v>
                </c:pt>
                <c:pt idx="575">
                  <c:v>17600</c:v>
                </c:pt>
                <c:pt idx="576">
                  <c:v>17600</c:v>
                </c:pt>
                <c:pt idx="577">
                  <c:v>17600</c:v>
                </c:pt>
                <c:pt idx="578">
                  <c:v>17600</c:v>
                </c:pt>
                <c:pt idx="579">
                  <c:v>17650</c:v>
                </c:pt>
                <c:pt idx="580">
                  <c:v>17650</c:v>
                </c:pt>
                <c:pt idx="581">
                  <c:v>17650</c:v>
                </c:pt>
                <c:pt idx="582">
                  <c:v>17650</c:v>
                </c:pt>
                <c:pt idx="583">
                  <c:v>17750</c:v>
                </c:pt>
                <c:pt idx="584">
                  <c:v>17700</c:v>
                </c:pt>
                <c:pt idx="585">
                  <c:v>17700</c:v>
                </c:pt>
                <c:pt idx="586">
                  <c:v>17700</c:v>
                </c:pt>
                <c:pt idx="587">
                  <c:v>17750</c:v>
                </c:pt>
                <c:pt idx="588">
                  <c:v>17800</c:v>
                </c:pt>
                <c:pt idx="589">
                  <c:v>17800</c:v>
                </c:pt>
                <c:pt idx="590">
                  <c:v>17800</c:v>
                </c:pt>
                <c:pt idx="591">
                  <c:v>17800</c:v>
                </c:pt>
                <c:pt idx="592">
                  <c:v>17800</c:v>
                </c:pt>
                <c:pt idx="593">
                  <c:v>17900</c:v>
                </c:pt>
                <c:pt idx="594">
                  <c:v>17900</c:v>
                </c:pt>
                <c:pt idx="595">
                  <c:v>17900</c:v>
                </c:pt>
                <c:pt idx="596">
                  <c:v>18000</c:v>
                </c:pt>
                <c:pt idx="597">
                  <c:v>18000</c:v>
                </c:pt>
                <c:pt idx="598">
                  <c:v>18000</c:v>
                </c:pt>
                <c:pt idx="599">
                  <c:v>18000</c:v>
                </c:pt>
                <c:pt idx="600">
                  <c:v>18000</c:v>
                </c:pt>
                <c:pt idx="601">
                  <c:v>18000</c:v>
                </c:pt>
                <c:pt idx="602">
                  <c:v>18000</c:v>
                </c:pt>
                <c:pt idx="603">
                  <c:v>18200</c:v>
                </c:pt>
                <c:pt idx="604">
                  <c:v>18100</c:v>
                </c:pt>
                <c:pt idx="605">
                  <c:v>18200</c:v>
                </c:pt>
                <c:pt idx="606">
                  <c:v>18300</c:v>
                </c:pt>
                <c:pt idx="607">
                  <c:v>18300</c:v>
                </c:pt>
                <c:pt idx="608">
                  <c:v>18300</c:v>
                </c:pt>
                <c:pt idx="609">
                  <c:v>18300</c:v>
                </c:pt>
                <c:pt idx="610">
                  <c:v>18300</c:v>
                </c:pt>
                <c:pt idx="611">
                  <c:v>18300</c:v>
                </c:pt>
                <c:pt idx="612">
                  <c:v>18300</c:v>
                </c:pt>
                <c:pt idx="613">
                  <c:v>18250</c:v>
                </c:pt>
                <c:pt idx="614">
                  <c:v>18200</c:v>
                </c:pt>
                <c:pt idx="615">
                  <c:v>18150</c:v>
                </c:pt>
                <c:pt idx="616">
                  <c:v>18150</c:v>
                </c:pt>
                <c:pt idx="617">
                  <c:v>18150</c:v>
                </c:pt>
                <c:pt idx="618">
                  <c:v>18100</c:v>
                </c:pt>
                <c:pt idx="619">
                  <c:v>18100</c:v>
                </c:pt>
                <c:pt idx="620">
                  <c:v>18100</c:v>
                </c:pt>
                <c:pt idx="621">
                  <c:v>18000</c:v>
                </c:pt>
                <c:pt idx="622">
                  <c:v>18000</c:v>
                </c:pt>
                <c:pt idx="623">
                  <c:v>18000</c:v>
                </c:pt>
                <c:pt idx="624">
                  <c:v>18000</c:v>
                </c:pt>
                <c:pt idx="625">
                  <c:v>17900</c:v>
                </c:pt>
                <c:pt idx="626">
                  <c:v>17900</c:v>
                </c:pt>
                <c:pt idx="627">
                  <c:v>17900</c:v>
                </c:pt>
                <c:pt idx="628">
                  <c:v>17850</c:v>
                </c:pt>
                <c:pt idx="629">
                  <c:v>17850</c:v>
                </c:pt>
                <c:pt idx="630">
                  <c:v>17900</c:v>
                </c:pt>
                <c:pt idx="631">
                  <c:v>17900</c:v>
                </c:pt>
                <c:pt idx="632">
                  <c:v>17900</c:v>
                </c:pt>
                <c:pt idx="633">
                  <c:v>17900</c:v>
                </c:pt>
                <c:pt idx="634">
                  <c:v>18000</c:v>
                </c:pt>
                <c:pt idx="635">
                  <c:v>18000</c:v>
                </c:pt>
                <c:pt idx="636">
                  <c:v>18000</c:v>
                </c:pt>
                <c:pt idx="637">
                  <c:v>18100</c:v>
                </c:pt>
                <c:pt idx="638">
                  <c:v>18100</c:v>
                </c:pt>
                <c:pt idx="639">
                  <c:v>18100</c:v>
                </c:pt>
                <c:pt idx="640">
                  <c:v>18200</c:v>
                </c:pt>
                <c:pt idx="641">
                  <c:v>18200</c:v>
                </c:pt>
                <c:pt idx="642">
                  <c:v>18200</c:v>
                </c:pt>
                <c:pt idx="643">
                  <c:v>18300</c:v>
                </c:pt>
                <c:pt idx="644">
                  <c:v>18300</c:v>
                </c:pt>
                <c:pt idx="645">
                  <c:v>18300</c:v>
                </c:pt>
                <c:pt idx="646">
                  <c:v>18400</c:v>
                </c:pt>
                <c:pt idx="647">
                  <c:v>18300</c:v>
                </c:pt>
                <c:pt idx="648">
                  <c:v>18350</c:v>
                </c:pt>
                <c:pt idx="649">
                  <c:v>18400</c:v>
                </c:pt>
                <c:pt idx="650">
                  <c:v>18400</c:v>
                </c:pt>
                <c:pt idx="651">
                  <c:v>18400</c:v>
                </c:pt>
                <c:pt idx="652">
                  <c:v>18400</c:v>
                </c:pt>
                <c:pt idx="653">
                  <c:v>18400</c:v>
                </c:pt>
                <c:pt idx="654">
                  <c:v>18400</c:v>
                </c:pt>
                <c:pt idx="655">
                  <c:v>18400</c:v>
                </c:pt>
                <c:pt idx="656">
                  <c:v>18400</c:v>
                </c:pt>
                <c:pt idx="657">
                  <c:v>18400</c:v>
                </c:pt>
                <c:pt idx="658">
                  <c:v>18500</c:v>
                </c:pt>
                <c:pt idx="659">
                  <c:v>18500</c:v>
                </c:pt>
                <c:pt idx="660">
                  <c:v>18500</c:v>
                </c:pt>
                <c:pt idx="661">
                  <c:v>18500</c:v>
                </c:pt>
                <c:pt idx="662">
                  <c:v>18500</c:v>
                </c:pt>
                <c:pt idx="663">
                  <c:v>18500</c:v>
                </c:pt>
                <c:pt idx="664">
                  <c:v>18500</c:v>
                </c:pt>
                <c:pt idx="665">
                  <c:v>18500</c:v>
                </c:pt>
                <c:pt idx="666">
                  <c:v>18500</c:v>
                </c:pt>
                <c:pt idx="667">
                  <c:v>18500</c:v>
                </c:pt>
                <c:pt idx="668">
                  <c:v>18500</c:v>
                </c:pt>
                <c:pt idx="669">
                  <c:v>18500</c:v>
                </c:pt>
                <c:pt idx="670">
                  <c:v>18500</c:v>
                </c:pt>
                <c:pt idx="671">
                  <c:v>18500</c:v>
                </c:pt>
                <c:pt idx="672">
                  <c:v>18500</c:v>
                </c:pt>
                <c:pt idx="673">
                  <c:v>18500</c:v>
                </c:pt>
                <c:pt idx="674">
                  <c:v>18500</c:v>
                </c:pt>
                <c:pt idx="675">
                  <c:v>18500</c:v>
                </c:pt>
                <c:pt idx="676">
                  <c:v>18500</c:v>
                </c:pt>
                <c:pt idx="677">
                  <c:v>18500</c:v>
                </c:pt>
                <c:pt idx="678">
                  <c:v>18500</c:v>
                </c:pt>
                <c:pt idx="679">
                  <c:v>18500</c:v>
                </c:pt>
                <c:pt idx="680">
                  <c:v>18450</c:v>
                </c:pt>
                <c:pt idx="681">
                  <c:v>18400</c:v>
                </c:pt>
                <c:pt idx="682">
                  <c:v>18400</c:v>
                </c:pt>
                <c:pt idx="683">
                  <c:v>18400</c:v>
                </c:pt>
                <c:pt idx="684">
                  <c:v>18300</c:v>
                </c:pt>
                <c:pt idx="685">
                  <c:v>18250</c:v>
                </c:pt>
                <c:pt idx="687">
                  <c:v>18200</c:v>
                </c:pt>
                <c:pt idx="688">
                  <c:v>18100</c:v>
                </c:pt>
                <c:pt idx="689">
                  <c:v>18050</c:v>
                </c:pt>
                <c:pt idx="690">
                  <c:v>18000</c:v>
                </c:pt>
                <c:pt idx="691">
                  <c:v>17900</c:v>
                </c:pt>
                <c:pt idx="692">
                  <c:v>17900</c:v>
                </c:pt>
                <c:pt idx="693">
                  <c:v>17800</c:v>
                </c:pt>
                <c:pt idx="694">
                  <c:v>17800</c:v>
                </c:pt>
                <c:pt idx="695">
                  <c:v>17700</c:v>
                </c:pt>
                <c:pt idx="696">
                  <c:v>17700</c:v>
                </c:pt>
                <c:pt idx="697">
                  <c:v>17500</c:v>
                </c:pt>
                <c:pt idx="698">
                  <c:v>17500</c:v>
                </c:pt>
                <c:pt idx="699">
                  <c:v>17500</c:v>
                </c:pt>
                <c:pt idx="700">
                  <c:v>17500</c:v>
                </c:pt>
                <c:pt idx="701">
                  <c:v>17500</c:v>
                </c:pt>
                <c:pt idx="702">
                  <c:v>17500</c:v>
                </c:pt>
                <c:pt idx="703">
                  <c:v>17500</c:v>
                </c:pt>
                <c:pt idx="704">
                  <c:v>17500</c:v>
                </c:pt>
                <c:pt idx="705">
                  <c:v>17300</c:v>
                </c:pt>
                <c:pt idx="706">
                  <c:v>17300</c:v>
                </c:pt>
                <c:pt idx="707">
                  <c:v>17300</c:v>
                </c:pt>
                <c:pt idx="708">
                  <c:v>17200</c:v>
                </c:pt>
                <c:pt idx="709">
                  <c:v>17100</c:v>
                </c:pt>
                <c:pt idx="710">
                  <c:v>17100</c:v>
                </c:pt>
                <c:pt idx="711">
                  <c:v>17100</c:v>
                </c:pt>
                <c:pt idx="712">
                  <c:v>17100</c:v>
                </c:pt>
                <c:pt idx="713">
                  <c:v>17100</c:v>
                </c:pt>
                <c:pt idx="714">
                  <c:v>17100</c:v>
                </c:pt>
                <c:pt idx="715">
                  <c:v>17100</c:v>
                </c:pt>
                <c:pt idx="716">
                  <c:v>17100</c:v>
                </c:pt>
                <c:pt idx="717">
                  <c:v>17200</c:v>
                </c:pt>
                <c:pt idx="718">
                  <c:v>17300</c:v>
                </c:pt>
                <c:pt idx="719">
                  <c:v>17400</c:v>
                </c:pt>
                <c:pt idx="720">
                  <c:v>17400</c:v>
                </c:pt>
                <c:pt idx="721">
                  <c:v>17400</c:v>
                </c:pt>
                <c:pt idx="722">
                  <c:v>17400</c:v>
                </c:pt>
                <c:pt idx="723">
                  <c:v>17500</c:v>
                </c:pt>
                <c:pt idx="724">
                  <c:v>17500</c:v>
                </c:pt>
                <c:pt idx="725">
                  <c:v>17500</c:v>
                </c:pt>
                <c:pt idx="726">
                  <c:v>17500</c:v>
                </c:pt>
                <c:pt idx="727">
                  <c:v>17500</c:v>
                </c:pt>
                <c:pt idx="728">
                  <c:v>17500</c:v>
                </c:pt>
                <c:pt idx="729">
                  <c:v>17500</c:v>
                </c:pt>
                <c:pt idx="730">
                  <c:v>17500</c:v>
                </c:pt>
                <c:pt idx="731">
                  <c:v>17500</c:v>
                </c:pt>
                <c:pt idx="732">
                  <c:v>17500</c:v>
                </c:pt>
                <c:pt idx="733">
                  <c:v>17600</c:v>
                </c:pt>
                <c:pt idx="734">
                  <c:v>17600</c:v>
                </c:pt>
                <c:pt idx="735">
                  <c:v>17600</c:v>
                </c:pt>
                <c:pt idx="736">
                  <c:v>17600</c:v>
                </c:pt>
                <c:pt idx="737">
                  <c:v>17550</c:v>
                </c:pt>
                <c:pt idx="738">
                  <c:v>17500</c:v>
                </c:pt>
                <c:pt idx="739">
                  <c:v>17500</c:v>
                </c:pt>
                <c:pt idx="740">
                  <c:v>17500</c:v>
                </c:pt>
                <c:pt idx="741">
                  <c:v>17500</c:v>
                </c:pt>
                <c:pt idx="742">
                  <c:v>17500</c:v>
                </c:pt>
                <c:pt idx="743">
                  <c:v>17500</c:v>
                </c:pt>
                <c:pt idx="744">
                  <c:v>17500</c:v>
                </c:pt>
                <c:pt idx="745">
                  <c:v>17500</c:v>
                </c:pt>
                <c:pt idx="746">
                  <c:v>17500</c:v>
                </c:pt>
                <c:pt idx="747">
                  <c:v>17500</c:v>
                </c:pt>
                <c:pt idx="748">
                  <c:v>17500</c:v>
                </c:pt>
                <c:pt idx="749">
                  <c:v>17400</c:v>
                </c:pt>
                <c:pt idx="750">
                  <c:v>17400</c:v>
                </c:pt>
                <c:pt idx="751">
                  <c:v>17400</c:v>
                </c:pt>
                <c:pt idx="752">
                  <c:v>17400</c:v>
                </c:pt>
                <c:pt idx="753">
                  <c:v>17400</c:v>
                </c:pt>
                <c:pt idx="754">
                  <c:v>17300</c:v>
                </c:pt>
                <c:pt idx="755">
                  <c:v>17400</c:v>
                </c:pt>
                <c:pt idx="756">
                  <c:v>17300</c:v>
                </c:pt>
                <c:pt idx="757">
                  <c:v>17200</c:v>
                </c:pt>
                <c:pt idx="758">
                  <c:v>17150</c:v>
                </c:pt>
                <c:pt idx="759">
                  <c:v>17150</c:v>
                </c:pt>
                <c:pt idx="760">
                  <c:v>17100</c:v>
                </c:pt>
                <c:pt idx="761">
                  <c:v>17100</c:v>
                </c:pt>
                <c:pt idx="762">
                  <c:v>17100</c:v>
                </c:pt>
                <c:pt idx="763">
                  <c:v>17100</c:v>
                </c:pt>
                <c:pt idx="764">
                  <c:v>17000</c:v>
                </c:pt>
                <c:pt idx="765">
                  <c:v>16800</c:v>
                </c:pt>
                <c:pt idx="766">
                  <c:v>16750</c:v>
                </c:pt>
                <c:pt idx="767">
                  <c:v>16700</c:v>
                </c:pt>
                <c:pt idx="768">
                  <c:v>16700</c:v>
                </c:pt>
                <c:pt idx="769">
                  <c:v>16650</c:v>
                </c:pt>
                <c:pt idx="770">
                  <c:v>16600</c:v>
                </c:pt>
                <c:pt idx="771">
                  <c:v>16600</c:v>
                </c:pt>
                <c:pt idx="772">
                  <c:v>16600</c:v>
                </c:pt>
                <c:pt idx="773">
                  <c:v>16500</c:v>
                </c:pt>
                <c:pt idx="774">
                  <c:v>16300</c:v>
                </c:pt>
                <c:pt idx="775">
                  <c:v>16100</c:v>
                </c:pt>
                <c:pt idx="776">
                  <c:v>15900</c:v>
                </c:pt>
                <c:pt idx="777">
                  <c:v>15700</c:v>
                </c:pt>
                <c:pt idx="778">
                  <c:v>15500</c:v>
                </c:pt>
                <c:pt idx="779">
                  <c:v>15400</c:v>
                </c:pt>
                <c:pt idx="780">
                  <c:v>15400</c:v>
                </c:pt>
                <c:pt idx="781">
                  <c:v>15400</c:v>
                </c:pt>
                <c:pt idx="782">
                  <c:v>15400</c:v>
                </c:pt>
                <c:pt idx="783">
                  <c:v>15400</c:v>
                </c:pt>
                <c:pt idx="784">
                  <c:v>15400</c:v>
                </c:pt>
                <c:pt idx="785">
                  <c:v>15300</c:v>
                </c:pt>
                <c:pt idx="786">
                  <c:v>15300</c:v>
                </c:pt>
                <c:pt idx="787">
                  <c:v>15300</c:v>
                </c:pt>
                <c:pt idx="788">
                  <c:v>15300</c:v>
                </c:pt>
                <c:pt idx="789">
                  <c:v>15300</c:v>
                </c:pt>
                <c:pt idx="790">
                  <c:v>15300</c:v>
                </c:pt>
                <c:pt idx="791">
                  <c:v>15400</c:v>
                </c:pt>
                <c:pt idx="792">
                  <c:v>15500</c:v>
                </c:pt>
                <c:pt idx="793">
                  <c:v>15500</c:v>
                </c:pt>
                <c:pt idx="794">
                  <c:v>15500</c:v>
                </c:pt>
                <c:pt idx="795">
                  <c:v>15600</c:v>
                </c:pt>
                <c:pt idx="796">
                  <c:v>15800</c:v>
                </c:pt>
                <c:pt idx="797">
                  <c:v>15850</c:v>
                </c:pt>
                <c:pt idx="798">
                  <c:v>16000</c:v>
                </c:pt>
                <c:pt idx="799">
                  <c:v>16050</c:v>
                </c:pt>
                <c:pt idx="800">
                  <c:v>16050</c:v>
                </c:pt>
                <c:pt idx="801">
                  <c:v>16050</c:v>
                </c:pt>
                <c:pt idx="802">
                  <c:v>16100</c:v>
                </c:pt>
                <c:pt idx="803">
                  <c:v>16200</c:v>
                </c:pt>
                <c:pt idx="804">
                  <c:v>16200</c:v>
                </c:pt>
                <c:pt idx="805">
                  <c:v>16200</c:v>
                </c:pt>
                <c:pt idx="806">
                  <c:v>16200</c:v>
                </c:pt>
                <c:pt idx="807">
                  <c:v>16200</c:v>
                </c:pt>
                <c:pt idx="808">
                  <c:v>16200</c:v>
                </c:pt>
                <c:pt idx="809">
                  <c:v>16200</c:v>
                </c:pt>
                <c:pt idx="810">
                  <c:v>16200</c:v>
                </c:pt>
                <c:pt idx="811">
                  <c:v>16200</c:v>
                </c:pt>
                <c:pt idx="812">
                  <c:v>16300</c:v>
                </c:pt>
                <c:pt idx="813">
                  <c:v>16300</c:v>
                </c:pt>
                <c:pt idx="814">
                  <c:v>16300</c:v>
                </c:pt>
                <c:pt idx="815">
                  <c:v>16300</c:v>
                </c:pt>
                <c:pt idx="816">
                  <c:v>16300</c:v>
                </c:pt>
                <c:pt idx="817">
                  <c:v>16300</c:v>
                </c:pt>
                <c:pt idx="818">
                  <c:v>16400</c:v>
                </c:pt>
                <c:pt idx="819">
                  <c:v>16400</c:v>
                </c:pt>
                <c:pt idx="820">
                  <c:v>16400</c:v>
                </c:pt>
                <c:pt idx="821">
                  <c:v>16400</c:v>
                </c:pt>
                <c:pt idx="822">
                  <c:v>16400</c:v>
                </c:pt>
                <c:pt idx="823">
                  <c:v>16400</c:v>
                </c:pt>
                <c:pt idx="824">
                  <c:v>16500</c:v>
                </c:pt>
                <c:pt idx="825">
                  <c:v>16500</c:v>
                </c:pt>
                <c:pt idx="826">
                  <c:v>16500</c:v>
                </c:pt>
                <c:pt idx="827">
                  <c:v>16400</c:v>
                </c:pt>
                <c:pt idx="828">
                  <c:v>16400</c:v>
                </c:pt>
                <c:pt idx="829">
                  <c:v>16400</c:v>
                </c:pt>
                <c:pt idx="830">
                  <c:v>16400</c:v>
                </c:pt>
                <c:pt idx="831">
                  <c:v>16500</c:v>
                </c:pt>
                <c:pt idx="832">
                  <c:v>16500</c:v>
                </c:pt>
                <c:pt idx="833">
                  <c:v>16500</c:v>
                </c:pt>
                <c:pt idx="834">
                  <c:v>16600</c:v>
                </c:pt>
                <c:pt idx="835">
                  <c:v>16600</c:v>
                </c:pt>
                <c:pt idx="836">
                  <c:v>16600</c:v>
                </c:pt>
                <c:pt idx="837">
                  <c:v>16600</c:v>
                </c:pt>
                <c:pt idx="838">
                  <c:v>16600</c:v>
                </c:pt>
                <c:pt idx="839">
                  <c:v>16600</c:v>
                </c:pt>
                <c:pt idx="840">
                  <c:v>16600</c:v>
                </c:pt>
                <c:pt idx="841">
                  <c:v>16600</c:v>
                </c:pt>
                <c:pt idx="842">
                  <c:v>16700</c:v>
                </c:pt>
                <c:pt idx="843">
                  <c:v>16700</c:v>
                </c:pt>
                <c:pt idx="844">
                  <c:v>16700</c:v>
                </c:pt>
                <c:pt idx="845">
                  <c:v>16700</c:v>
                </c:pt>
                <c:pt idx="846">
                  <c:v>16700</c:v>
                </c:pt>
                <c:pt idx="847">
                  <c:v>16800</c:v>
                </c:pt>
                <c:pt idx="848">
                  <c:v>17000</c:v>
                </c:pt>
                <c:pt idx="849">
                  <c:v>17000</c:v>
                </c:pt>
                <c:pt idx="850">
                  <c:v>17000</c:v>
                </c:pt>
                <c:pt idx="851">
                  <c:v>17000</c:v>
                </c:pt>
                <c:pt idx="852">
                  <c:v>17100</c:v>
                </c:pt>
                <c:pt idx="853">
                  <c:v>17200</c:v>
                </c:pt>
                <c:pt idx="854">
                  <c:v>17300</c:v>
                </c:pt>
                <c:pt idx="855">
                  <c:v>17400</c:v>
                </c:pt>
                <c:pt idx="856">
                  <c:v>17500</c:v>
                </c:pt>
                <c:pt idx="857">
                  <c:v>17800</c:v>
                </c:pt>
                <c:pt idx="858">
                  <c:v>17800</c:v>
                </c:pt>
                <c:pt idx="859">
                  <c:v>17800</c:v>
                </c:pt>
                <c:pt idx="860">
                  <c:v>17900</c:v>
                </c:pt>
                <c:pt idx="861">
                  <c:v>17900</c:v>
                </c:pt>
                <c:pt idx="862">
                  <c:v>17900</c:v>
                </c:pt>
                <c:pt idx="863">
                  <c:v>18000</c:v>
                </c:pt>
                <c:pt idx="864">
                  <c:v>18000</c:v>
                </c:pt>
                <c:pt idx="865">
                  <c:v>18000</c:v>
                </c:pt>
                <c:pt idx="866">
                  <c:v>18000</c:v>
                </c:pt>
                <c:pt idx="867">
                  <c:v>18000</c:v>
                </c:pt>
                <c:pt idx="868">
                  <c:v>18000</c:v>
                </c:pt>
                <c:pt idx="869">
                  <c:v>18000</c:v>
                </c:pt>
                <c:pt idx="870">
                  <c:v>18000</c:v>
                </c:pt>
                <c:pt idx="871">
                  <c:v>18000</c:v>
                </c:pt>
                <c:pt idx="872">
                  <c:v>18000</c:v>
                </c:pt>
                <c:pt idx="873">
                  <c:v>17900</c:v>
                </c:pt>
                <c:pt idx="874">
                  <c:v>17900</c:v>
                </c:pt>
                <c:pt idx="875">
                  <c:v>17900</c:v>
                </c:pt>
                <c:pt idx="876">
                  <c:v>17800</c:v>
                </c:pt>
                <c:pt idx="877">
                  <c:v>17800</c:v>
                </c:pt>
                <c:pt idx="878">
                  <c:v>17700</c:v>
                </c:pt>
                <c:pt idx="879">
                  <c:v>17500</c:v>
                </c:pt>
                <c:pt idx="880">
                  <c:v>17500</c:v>
                </c:pt>
                <c:pt idx="881">
                  <c:v>17500</c:v>
                </c:pt>
                <c:pt idx="882">
                  <c:v>17500</c:v>
                </c:pt>
                <c:pt idx="883">
                  <c:v>17450</c:v>
                </c:pt>
                <c:pt idx="884">
                  <c:v>17400</c:v>
                </c:pt>
                <c:pt idx="885">
                  <c:v>17350</c:v>
                </c:pt>
                <c:pt idx="886">
                  <c:v>17300</c:v>
                </c:pt>
                <c:pt idx="887">
                  <c:v>17000</c:v>
                </c:pt>
                <c:pt idx="888">
                  <c:v>16950</c:v>
                </c:pt>
                <c:pt idx="889">
                  <c:v>16900</c:v>
                </c:pt>
                <c:pt idx="890">
                  <c:v>16900</c:v>
                </c:pt>
                <c:pt idx="891">
                  <c:v>16850</c:v>
                </c:pt>
                <c:pt idx="892">
                  <c:v>16700</c:v>
                </c:pt>
                <c:pt idx="893">
                  <c:v>16650</c:v>
                </c:pt>
                <c:pt idx="894">
                  <c:v>16600</c:v>
                </c:pt>
                <c:pt idx="895">
                  <c:v>16600</c:v>
                </c:pt>
                <c:pt idx="896">
                  <c:v>16500</c:v>
                </c:pt>
                <c:pt idx="897">
                  <c:v>16450</c:v>
                </c:pt>
                <c:pt idx="898">
                  <c:v>16400</c:v>
                </c:pt>
                <c:pt idx="899">
                  <c:v>16400</c:v>
                </c:pt>
                <c:pt idx="900">
                  <c:v>16400</c:v>
                </c:pt>
                <c:pt idx="901">
                  <c:v>16300</c:v>
                </c:pt>
                <c:pt idx="902">
                  <c:v>16200</c:v>
                </c:pt>
                <c:pt idx="903">
                  <c:v>16100</c:v>
                </c:pt>
                <c:pt idx="904">
                  <c:v>16000</c:v>
                </c:pt>
                <c:pt idx="905">
                  <c:v>16000</c:v>
                </c:pt>
                <c:pt idx="906">
                  <c:v>16000</c:v>
                </c:pt>
                <c:pt idx="907">
                  <c:v>16000</c:v>
                </c:pt>
                <c:pt idx="908">
                  <c:v>15900</c:v>
                </c:pt>
                <c:pt idx="909">
                  <c:v>15900</c:v>
                </c:pt>
                <c:pt idx="910">
                  <c:v>15750</c:v>
                </c:pt>
                <c:pt idx="911">
                  <c:v>15700</c:v>
                </c:pt>
                <c:pt idx="912">
                  <c:v>15500</c:v>
                </c:pt>
                <c:pt idx="913">
                  <c:v>15500</c:v>
                </c:pt>
                <c:pt idx="914">
                  <c:v>15500</c:v>
                </c:pt>
                <c:pt idx="915">
                  <c:v>15500</c:v>
                </c:pt>
                <c:pt idx="916">
                  <c:v>15500</c:v>
                </c:pt>
                <c:pt idx="917">
                  <c:v>15400</c:v>
                </c:pt>
                <c:pt idx="918">
                  <c:v>15350</c:v>
                </c:pt>
                <c:pt idx="919">
                  <c:v>15300</c:v>
                </c:pt>
                <c:pt idx="920">
                  <c:v>15200</c:v>
                </c:pt>
                <c:pt idx="921">
                  <c:v>15200</c:v>
                </c:pt>
                <c:pt idx="922">
                  <c:v>15200</c:v>
                </c:pt>
                <c:pt idx="923">
                  <c:v>15200</c:v>
                </c:pt>
                <c:pt idx="924">
                  <c:v>15200</c:v>
                </c:pt>
                <c:pt idx="925">
                  <c:v>15200</c:v>
                </c:pt>
                <c:pt idx="926">
                  <c:v>15200</c:v>
                </c:pt>
                <c:pt idx="927">
                  <c:v>15200</c:v>
                </c:pt>
                <c:pt idx="928">
                  <c:v>15200</c:v>
                </c:pt>
                <c:pt idx="929">
                  <c:v>15200</c:v>
                </c:pt>
                <c:pt idx="930">
                  <c:v>15200</c:v>
                </c:pt>
                <c:pt idx="931">
                  <c:v>15200</c:v>
                </c:pt>
                <c:pt idx="932">
                  <c:v>15200</c:v>
                </c:pt>
                <c:pt idx="933">
                  <c:v>15200</c:v>
                </c:pt>
                <c:pt idx="934">
                  <c:v>15200</c:v>
                </c:pt>
                <c:pt idx="935">
                  <c:v>15200</c:v>
                </c:pt>
                <c:pt idx="936">
                  <c:v>15200</c:v>
                </c:pt>
                <c:pt idx="937">
                  <c:v>15200</c:v>
                </c:pt>
                <c:pt idx="938">
                  <c:v>15200</c:v>
                </c:pt>
                <c:pt idx="939">
                  <c:v>15250</c:v>
                </c:pt>
                <c:pt idx="940">
                  <c:v>15250</c:v>
                </c:pt>
                <c:pt idx="941">
                  <c:v>15250</c:v>
                </c:pt>
                <c:pt idx="942">
                  <c:v>15250</c:v>
                </c:pt>
                <c:pt idx="943">
                  <c:v>15250</c:v>
                </c:pt>
                <c:pt idx="944">
                  <c:v>15250</c:v>
                </c:pt>
                <c:pt idx="945">
                  <c:v>15250</c:v>
                </c:pt>
                <c:pt idx="946">
                  <c:v>15250</c:v>
                </c:pt>
                <c:pt idx="947">
                  <c:v>15250</c:v>
                </c:pt>
                <c:pt idx="948">
                  <c:v>15250</c:v>
                </c:pt>
                <c:pt idx="949">
                  <c:v>15250</c:v>
                </c:pt>
                <c:pt idx="950">
                  <c:v>15250</c:v>
                </c:pt>
                <c:pt idx="951">
                  <c:v>15250</c:v>
                </c:pt>
                <c:pt idx="952">
                  <c:v>15250</c:v>
                </c:pt>
                <c:pt idx="953">
                  <c:v>15200</c:v>
                </c:pt>
                <c:pt idx="954">
                  <c:v>15100</c:v>
                </c:pt>
                <c:pt idx="955">
                  <c:v>15000</c:v>
                </c:pt>
                <c:pt idx="957">
                  <c:v>14800</c:v>
                </c:pt>
                <c:pt idx="958">
                  <c:v>14600</c:v>
                </c:pt>
                <c:pt idx="959">
                  <c:v>14600</c:v>
                </c:pt>
                <c:pt idx="960">
                  <c:v>14200</c:v>
                </c:pt>
                <c:pt idx="961">
                  <c:v>14100</c:v>
                </c:pt>
                <c:pt idx="962">
                  <c:v>13900</c:v>
                </c:pt>
                <c:pt idx="963">
                  <c:v>13650</c:v>
                </c:pt>
                <c:pt idx="964">
                  <c:v>13500</c:v>
                </c:pt>
                <c:pt idx="965">
                  <c:v>13400</c:v>
                </c:pt>
                <c:pt idx="966">
                  <c:v>13200</c:v>
                </c:pt>
                <c:pt idx="967">
                  <c:v>13000</c:v>
                </c:pt>
                <c:pt idx="968">
                  <c:v>13000</c:v>
                </c:pt>
                <c:pt idx="969">
                  <c:v>13000</c:v>
                </c:pt>
                <c:pt idx="970">
                  <c:v>13000</c:v>
                </c:pt>
                <c:pt idx="971">
                  <c:v>12800</c:v>
                </c:pt>
                <c:pt idx="972">
                  <c:v>12800</c:v>
                </c:pt>
                <c:pt idx="973">
                  <c:v>12800</c:v>
                </c:pt>
                <c:pt idx="974">
                  <c:v>12600</c:v>
                </c:pt>
                <c:pt idx="975">
                  <c:v>12500</c:v>
                </c:pt>
                <c:pt idx="976">
                  <c:v>12300</c:v>
                </c:pt>
                <c:pt idx="977">
                  <c:v>12300</c:v>
                </c:pt>
                <c:pt idx="978">
                  <c:v>12000</c:v>
                </c:pt>
                <c:pt idx="979">
                  <c:v>11900</c:v>
                </c:pt>
                <c:pt idx="980">
                  <c:v>11800</c:v>
                </c:pt>
                <c:pt idx="981">
                  <c:v>11700</c:v>
                </c:pt>
                <c:pt idx="982">
                  <c:v>11700</c:v>
                </c:pt>
                <c:pt idx="983">
                  <c:v>11500</c:v>
                </c:pt>
                <c:pt idx="984">
                  <c:v>11300</c:v>
                </c:pt>
                <c:pt idx="985">
                  <c:v>11200</c:v>
                </c:pt>
                <c:pt idx="986">
                  <c:v>11200</c:v>
                </c:pt>
                <c:pt idx="987">
                  <c:v>11100</c:v>
                </c:pt>
                <c:pt idx="988">
                  <c:v>11000</c:v>
                </c:pt>
                <c:pt idx="989">
                  <c:v>11000</c:v>
                </c:pt>
                <c:pt idx="990">
                  <c:v>10800</c:v>
                </c:pt>
                <c:pt idx="991">
                  <c:v>10800</c:v>
                </c:pt>
                <c:pt idx="992">
                  <c:v>10800</c:v>
                </c:pt>
                <c:pt idx="993">
                  <c:v>10800</c:v>
                </c:pt>
                <c:pt idx="994">
                  <c:v>10900</c:v>
                </c:pt>
                <c:pt idx="995">
                  <c:v>10950</c:v>
                </c:pt>
                <c:pt idx="996">
                  <c:v>11050</c:v>
                </c:pt>
                <c:pt idx="997">
                  <c:v>11300</c:v>
                </c:pt>
                <c:pt idx="998">
                  <c:v>11400</c:v>
                </c:pt>
                <c:pt idx="999">
                  <c:v>11400</c:v>
                </c:pt>
                <c:pt idx="1000">
                  <c:v>11600</c:v>
                </c:pt>
                <c:pt idx="1001">
                  <c:v>11600</c:v>
                </c:pt>
                <c:pt idx="1002">
                  <c:v>11700</c:v>
                </c:pt>
                <c:pt idx="1003">
                  <c:v>12000</c:v>
                </c:pt>
                <c:pt idx="1004">
                  <c:v>12000</c:v>
                </c:pt>
                <c:pt idx="1005">
                  <c:v>12300</c:v>
                </c:pt>
                <c:pt idx="1006">
                  <c:v>12400</c:v>
                </c:pt>
                <c:pt idx="1007">
                  <c:v>12400</c:v>
                </c:pt>
                <c:pt idx="1008">
                  <c:v>12500</c:v>
                </c:pt>
                <c:pt idx="1009">
                  <c:v>12500</c:v>
                </c:pt>
                <c:pt idx="1010">
                  <c:v>12700</c:v>
                </c:pt>
                <c:pt idx="1011">
                  <c:v>12850</c:v>
                </c:pt>
                <c:pt idx="1012">
                  <c:v>12850</c:v>
                </c:pt>
                <c:pt idx="1013">
                  <c:v>13000</c:v>
                </c:pt>
                <c:pt idx="1014">
                  <c:v>13000</c:v>
                </c:pt>
                <c:pt idx="1015">
                  <c:v>13400</c:v>
                </c:pt>
                <c:pt idx="1016">
                  <c:v>13600</c:v>
                </c:pt>
                <c:pt idx="1017">
                  <c:v>13600</c:v>
                </c:pt>
                <c:pt idx="1018">
                  <c:v>13700</c:v>
                </c:pt>
                <c:pt idx="1019">
                  <c:v>13750</c:v>
                </c:pt>
                <c:pt idx="1020">
                  <c:v>13700</c:v>
                </c:pt>
                <c:pt idx="1021">
                  <c:v>13750</c:v>
                </c:pt>
                <c:pt idx="1022">
                  <c:v>13800</c:v>
                </c:pt>
                <c:pt idx="1023">
                  <c:v>13750</c:v>
                </c:pt>
                <c:pt idx="1024">
                  <c:v>13750</c:v>
                </c:pt>
                <c:pt idx="1025">
                  <c:v>13800</c:v>
                </c:pt>
                <c:pt idx="1026">
                  <c:v>13800</c:v>
                </c:pt>
                <c:pt idx="1027">
                  <c:v>13800</c:v>
                </c:pt>
                <c:pt idx="1028">
                  <c:v>13800</c:v>
                </c:pt>
                <c:pt idx="1029">
                  <c:v>13800</c:v>
                </c:pt>
                <c:pt idx="1030">
                  <c:v>13800</c:v>
                </c:pt>
                <c:pt idx="1031">
                  <c:v>13800</c:v>
                </c:pt>
                <c:pt idx="1032">
                  <c:v>13900</c:v>
                </c:pt>
                <c:pt idx="1033">
                  <c:v>13900</c:v>
                </c:pt>
                <c:pt idx="1034">
                  <c:v>13900</c:v>
                </c:pt>
                <c:pt idx="1035">
                  <c:v>13900</c:v>
                </c:pt>
                <c:pt idx="1036">
                  <c:v>13900</c:v>
                </c:pt>
                <c:pt idx="1037">
                  <c:v>13900</c:v>
                </c:pt>
                <c:pt idx="1038">
                  <c:v>14000</c:v>
                </c:pt>
                <c:pt idx="1039">
                  <c:v>14000</c:v>
                </c:pt>
                <c:pt idx="1040">
                  <c:v>14000</c:v>
                </c:pt>
                <c:pt idx="1041">
                  <c:v>14100</c:v>
                </c:pt>
                <c:pt idx="1042">
                  <c:v>14100</c:v>
                </c:pt>
                <c:pt idx="1043">
                  <c:v>14100</c:v>
                </c:pt>
                <c:pt idx="1045">
                  <c:v>14100</c:v>
                </c:pt>
                <c:pt idx="1046">
                  <c:v>14100</c:v>
                </c:pt>
                <c:pt idx="1047">
                  <c:v>14100</c:v>
                </c:pt>
                <c:pt idx="1048">
                  <c:v>14100</c:v>
                </c:pt>
                <c:pt idx="1049">
                  <c:v>14100</c:v>
                </c:pt>
                <c:pt idx="1050">
                  <c:v>14100</c:v>
                </c:pt>
                <c:pt idx="1051">
                  <c:v>14100</c:v>
                </c:pt>
                <c:pt idx="1052">
                  <c:v>14100</c:v>
                </c:pt>
                <c:pt idx="1053">
                  <c:v>14100</c:v>
                </c:pt>
                <c:pt idx="1054">
                  <c:v>14100</c:v>
                </c:pt>
                <c:pt idx="1055">
                  <c:v>14100</c:v>
                </c:pt>
                <c:pt idx="1056">
                  <c:v>14100</c:v>
                </c:pt>
                <c:pt idx="1057">
                  <c:v>14100</c:v>
                </c:pt>
                <c:pt idx="1058">
                  <c:v>14100</c:v>
                </c:pt>
                <c:pt idx="1059">
                  <c:v>14100</c:v>
                </c:pt>
                <c:pt idx="1060">
                  <c:v>14100</c:v>
                </c:pt>
                <c:pt idx="1061">
                  <c:v>14050</c:v>
                </c:pt>
                <c:pt idx="1062">
                  <c:v>14050</c:v>
                </c:pt>
                <c:pt idx="1063">
                  <c:v>14050</c:v>
                </c:pt>
                <c:pt idx="1064">
                  <c:v>14000</c:v>
                </c:pt>
                <c:pt idx="1065">
                  <c:v>13950</c:v>
                </c:pt>
                <c:pt idx="1066">
                  <c:v>13950</c:v>
                </c:pt>
                <c:pt idx="1067">
                  <c:v>13950</c:v>
                </c:pt>
                <c:pt idx="1068">
                  <c:v>13900</c:v>
                </c:pt>
                <c:pt idx="1069">
                  <c:v>13850</c:v>
                </c:pt>
                <c:pt idx="1070">
                  <c:v>13850</c:v>
                </c:pt>
                <c:pt idx="1071">
                  <c:v>13850</c:v>
                </c:pt>
                <c:pt idx="1072">
                  <c:v>13800</c:v>
                </c:pt>
                <c:pt idx="1073">
                  <c:v>13800</c:v>
                </c:pt>
                <c:pt idx="1074">
                  <c:v>13800</c:v>
                </c:pt>
                <c:pt idx="1075">
                  <c:v>13800</c:v>
                </c:pt>
                <c:pt idx="1076">
                  <c:v>13800</c:v>
                </c:pt>
                <c:pt idx="1077">
                  <c:v>13700</c:v>
                </c:pt>
                <c:pt idx="1078">
                  <c:v>13650</c:v>
                </c:pt>
                <c:pt idx="1079">
                  <c:v>13600</c:v>
                </c:pt>
                <c:pt idx="1080">
                  <c:v>13600</c:v>
                </c:pt>
                <c:pt idx="1081">
                  <c:v>13500</c:v>
                </c:pt>
                <c:pt idx="1082">
                  <c:v>13300</c:v>
                </c:pt>
                <c:pt idx="1083">
                  <c:v>13250</c:v>
                </c:pt>
                <c:pt idx="1084">
                  <c:v>13250</c:v>
                </c:pt>
                <c:pt idx="1085">
                  <c:v>13200</c:v>
                </c:pt>
                <c:pt idx="1086">
                  <c:v>13200</c:v>
                </c:pt>
                <c:pt idx="1087">
                  <c:v>13150</c:v>
                </c:pt>
                <c:pt idx="1088">
                  <c:v>13000</c:v>
                </c:pt>
                <c:pt idx="1089">
                  <c:v>13000</c:v>
                </c:pt>
                <c:pt idx="1090">
                  <c:v>12900</c:v>
                </c:pt>
                <c:pt idx="1091">
                  <c:v>12800</c:v>
                </c:pt>
                <c:pt idx="1092">
                  <c:v>12700</c:v>
                </c:pt>
                <c:pt idx="1093">
                  <c:v>12500</c:v>
                </c:pt>
                <c:pt idx="1094">
                  <c:v>12500</c:v>
                </c:pt>
                <c:pt idx="1095">
                  <c:v>12400</c:v>
                </c:pt>
                <c:pt idx="1096">
                  <c:v>12150</c:v>
                </c:pt>
                <c:pt idx="1097">
                  <c:v>12000</c:v>
                </c:pt>
                <c:pt idx="1098">
                  <c:v>12000</c:v>
                </c:pt>
                <c:pt idx="1099">
                  <c:v>11800</c:v>
                </c:pt>
                <c:pt idx="1100">
                  <c:v>11800</c:v>
                </c:pt>
                <c:pt idx="1101">
                  <c:v>11800</c:v>
                </c:pt>
                <c:pt idx="1102">
                  <c:v>11800</c:v>
                </c:pt>
                <c:pt idx="1103">
                  <c:v>11800</c:v>
                </c:pt>
                <c:pt idx="1104">
                  <c:v>11700</c:v>
                </c:pt>
                <c:pt idx="1105">
                  <c:v>11700</c:v>
                </c:pt>
                <c:pt idx="1106">
                  <c:v>11700</c:v>
                </c:pt>
                <c:pt idx="1107">
                  <c:v>11500</c:v>
                </c:pt>
                <c:pt idx="1108">
                  <c:v>11500</c:v>
                </c:pt>
                <c:pt idx="1109">
                  <c:v>11500</c:v>
                </c:pt>
                <c:pt idx="1110">
                  <c:v>10700</c:v>
                </c:pt>
                <c:pt idx="1111">
                  <c:v>10600</c:v>
                </c:pt>
                <c:pt idx="1112">
                  <c:v>10600</c:v>
                </c:pt>
                <c:pt idx="1113">
                  <c:v>10550</c:v>
                </c:pt>
                <c:pt idx="1114">
                  <c:v>10550</c:v>
                </c:pt>
                <c:pt idx="1115">
                  <c:v>10450</c:v>
                </c:pt>
                <c:pt idx="1116">
                  <c:v>10450</c:v>
                </c:pt>
                <c:pt idx="1117">
                  <c:v>10450</c:v>
                </c:pt>
                <c:pt idx="1118">
                  <c:v>10550</c:v>
                </c:pt>
                <c:pt idx="1119">
                  <c:v>10550</c:v>
                </c:pt>
                <c:pt idx="1120">
                  <c:v>10600</c:v>
                </c:pt>
                <c:pt idx="1121">
                  <c:v>10600</c:v>
                </c:pt>
                <c:pt idx="1122">
                  <c:v>10700</c:v>
                </c:pt>
                <c:pt idx="1123">
                  <c:v>10700</c:v>
                </c:pt>
                <c:pt idx="1124">
                  <c:v>10750</c:v>
                </c:pt>
                <c:pt idx="1125">
                  <c:v>10800</c:v>
                </c:pt>
                <c:pt idx="1126">
                  <c:v>10800</c:v>
                </c:pt>
                <c:pt idx="1127">
                  <c:v>10800</c:v>
                </c:pt>
                <c:pt idx="1128">
                  <c:v>10800</c:v>
                </c:pt>
                <c:pt idx="1129">
                  <c:v>10850</c:v>
                </c:pt>
                <c:pt idx="1130">
                  <c:v>10900</c:v>
                </c:pt>
                <c:pt idx="1131">
                  <c:v>11000</c:v>
                </c:pt>
                <c:pt idx="1132">
                  <c:v>11000</c:v>
                </c:pt>
                <c:pt idx="1133">
                  <c:v>11050</c:v>
                </c:pt>
                <c:pt idx="1134">
                  <c:v>11050</c:v>
                </c:pt>
                <c:pt idx="1135">
                  <c:v>11100</c:v>
                </c:pt>
                <c:pt idx="1136">
                  <c:v>11050</c:v>
                </c:pt>
                <c:pt idx="1137">
                  <c:v>11000</c:v>
                </c:pt>
                <c:pt idx="1138">
                  <c:v>11000</c:v>
                </c:pt>
                <c:pt idx="1139">
                  <c:v>11000</c:v>
                </c:pt>
                <c:pt idx="1140">
                  <c:v>11000</c:v>
                </c:pt>
                <c:pt idx="1141">
                  <c:v>11000</c:v>
                </c:pt>
                <c:pt idx="1142">
                  <c:v>11000</c:v>
                </c:pt>
                <c:pt idx="1143">
                  <c:v>11000</c:v>
                </c:pt>
                <c:pt idx="1144">
                  <c:v>11100</c:v>
                </c:pt>
                <c:pt idx="1145">
                  <c:v>11100</c:v>
                </c:pt>
                <c:pt idx="1146">
                  <c:v>11100</c:v>
                </c:pt>
                <c:pt idx="1147">
                  <c:v>11100</c:v>
                </c:pt>
                <c:pt idx="1148">
                  <c:v>11100</c:v>
                </c:pt>
                <c:pt idx="1149">
                  <c:v>11100</c:v>
                </c:pt>
                <c:pt idx="1150">
                  <c:v>11100</c:v>
                </c:pt>
                <c:pt idx="1151">
                  <c:v>11000</c:v>
                </c:pt>
                <c:pt idx="1152">
                  <c:v>11000</c:v>
                </c:pt>
                <c:pt idx="1153">
                  <c:v>10950</c:v>
                </c:pt>
                <c:pt idx="1154">
                  <c:v>10900</c:v>
                </c:pt>
                <c:pt idx="1155">
                  <c:v>10750</c:v>
                </c:pt>
                <c:pt idx="1156">
                  <c:v>10750</c:v>
                </c:pt>
                <c:pt idx="1157">
                  <c:v>10600</c:v>
                </c:pt>
                <c:pt idx="1158">
                  <c:v>10600</c:v>
                </c:pt>
                <c:pt idx="1159">
                  <c:v>10500</c:v>
                </c:pt>
                <c:pt idx="1160">
                  <c:v>10400</c:v>
                </c:pt>
                <c:pt idx="1161">
                  <c:v>10350</c:v>
                </c:pt>
                <c:pt idx="1162">
                  <c:v>10100</c:v>
                </c:pt>
                <c:pt idx="1163">
                  <c:v>10100</c:v>
                </c:pt>
                <c:pt idx="1164">
                  <c:v>10100</c:v>
                </c:pt>
                <c:pt idx="1165">
                  <c:v>10000</c:v>
                </c:pt>
                <c:pt idx="1166">
                  <c:v>10000</c:v>
                </c:pt>
                <c:pt idx="1167">
                  <c:v>10000</c:v>
                </c:pt>
                <c:pt idx="1168">
                  <c:v>10000</c:v>
                </c:pt>
                <c:pt idx="1169">
                  <c:v>10000</c:v>
                </c:pt>
                <c:pt idx="1170">
                  <c:v>10000</c:v>
                </c:pt>
                <c:pt idx="1171">
                  <c:v>10050</c:v>
                </c:pt>
                <c:pt idx="1172">
                  <c:v>10050</c:v>
                </c:pt>
                <c:pt idx="1173">
                  <c:v>10100</c:v>
                </c:pt>
                <c:pt idx="1174">
                  <c:v>10150</c:v>
                </c:pt>
                <c:pt idx="1175">
                  <c:v>10200</c:v>
                </c:pt>
                <c:pt idx="1176">
                  <c:v>10200</c:v>
                </c:pt>
                <c:pt idx="1177">
                  <c:v>10200</c:v>
                </c:pt>
                <c:pt idx="1178">
                  <c:v>10200</c:v>
                </c:pt>
                <c:pt idx="1179">
                  <c:v>10200</c:v>
                </c:pt>
                <c:pt idx="1180">
                  <c:v>10200</c:v>
                </c:pt>
                <c:pt idx="1181">
                  <c:v>10200</c:v>
                </c:pt>
                <c:pt idx="1182">
                  <c:v>10200</c:v>
                </c:pt>
                <c:pt idx="1183">
                  <c:v>10200</c:v>
                </c:pt>
                <c:pt idx="1184">
                  <c:v>10200</c:v>
                </c:pt>
                <c:pt idx="1185">
                  <c:v>10200</c:v>
                </c:pt>
                <c:pt idx="1186">
                  <c:v>10200</c:v>
                </c:pt>
                <c:pt idx="1187">
                  <c:v>10200</c:v>
                </c:pt>
                <c:pt idx="1188">
                  <c:v>10100</c:v>
                </c:pt>
                <c:pt idx="1189">
                  <c:v>10050</c:v>
                </c:pt>
                <c:pt idx="1190">
                  <c:v>10050</c:v>
                </c:pt>
                <c:pt idx="1191">
                  <c:v>10050</c:v>
                </c:pt>
                <c:pt idx="1192">
                  <c:v>10000</c:v>
                </c:pt>
                <c:pt idx="1193">
                  <c:v>10000</c:v>
                </c:pt>
                <c:pt idx="1194">
                  <c:v>9950</c:v>
                </c:pt>
                <c:pt idx="1195">
                  <c:v>9950</c:v>
                </c:pt>
                <c:pt idx="1196">
                  <c:v>9900</c:v>
                </c:pt>
                <c:pt idx="1197">
                  <c:v>9850</c:v>
                </c:pt>
                <c:pt idx="1198">
                  <c:v>9800</c:v>
                </c:pt>
                <c:pt idx="1199">
                  <c:v>9800</c:v>
                </c:pt>
                <c:pt idx="1200">
                  <c:v>9800</c:v>
                </c:pt>
                <c:pt idx="1201">
                  <c:v>9650</c:v>
                </c:pt>
                <c:pt idx="1202">
                  <c:v>9550</c:v>
                </c:pt>
                <c:pt idx="1203">
                  <c:v>9500</c:v>
                </c:pt>
                <c:pt idx="1204">
                  <c:v>9500</c:v>
                </c:pt>
                <c:pt idx="1205">
                  <c:v>9500</c:v>
                </c:pt>
                <c:pt idx="1206">
                  <c:v>9450</c:v>
                </c:pt>
                <c:pt idx="1207">
                  <c:v>9450</c:v>
                </c:pt>
                <c:pt idx="1208">
                  <c:v>9450</c:v>
                </c:pt>
                <c:pt idx="1209">
                  <c:v>9450</c:v>
                </c:pt>
                <c:pt idx="1210">
                  <c:v>9400</c:v>
                </c:pt>
                <c:pt idx="1211">
                  <c:v>9400</c:v>
                </c:pt>
                <c:pt idx="1212">
                  <c:v>9400</c:v>
                </c:pt>
                <c:pt idx="1213">
                  <c:v>9400</c:v>
                </c:pt>
                <c:pt idx="1214">
                  <c:v>9300</c:v>
                </c:pt>
                <c:pt idx="1215">
                  <c:v>9300</c:v>
                </c:pt>
                <c:pt idx="1216">
                  <c:v>9200</c:v>
                </c:pt>
                <c:pt idx="1217">
                  <c:v>9200</c:v>
                </c:pt>
                <c:pt idx="1218">
                  <c:v>9200</c:v>
                </c:pt>
                <c:pt idx="1219">
                  <c:v>9200</c:v>
                </c:pt>
                <c:pt idx="1220">
                  <c:v>9200</c:v>
                </c:pt>
                <c:pt idx="1221">
                  <c:v>9200</c:v>
                </c:pt>
                <c:pt idx="1222">
                  <c:v>9200</c:v>
                </c:pt>
                <c:pt idx="1223">
                  <c:v>9200</c:v>
                </c:pt>
                <c:pt idx="1224">
                  <c:v>9200</c:v>
                </c:pt>
                <c:pt idx="1225">
                  <c:v>9200</c:v>
                </c:pt>
                <c:pt idx="1226">
                  <c:v>9200</c:v>
                </c:pt>
                <c:pt idx="1227">
                  <c:v>9250</c:v>
                </c:pt>
                <c:pt idx="1228">
                  <c:v>9400</c:v>
                </c:pt>
                <c:pt idx="1229">
                  <c:v>9400</c:v>
                </c:pt>
                <c:pt idx="1230">
                  <c:v>9450</c:v>
                </c:pt>
                <c:pt idx="1231">
                  <c:v>9450</c:v>
                </c:pt>
                <c:pt idx="1232">
                  <c:v>9500</c:v>
                </c:pt>
                <c:pt idx="1233">
                  <c:v>9550</c:v>
                </c:pt>
                <c:pt idx="1234">
                  <c:v>9550</c:v>
                </c:pt>
                <c:pt idx="1235">
                  <c:v>9650</c:v>
                </c:pt>
                <c:pt idx="1236">
                  <c:v>9700</c:v>
                </c:pt>
                <c:pt idx="1237">
                  <c:v>9700</c:v>
                </c:pt>
                <c:pt idx="1238">
                  <c:v>9750</c:v>
                </c:pt>
                <c:pt idx="1239">
                  <c:v>9850</c:v>
                </c:pt>
                <c:pt idx="1240">
                  <c:v>9900</c:v>
                </c:pt>
                <c:pt idx="1241">
                  <c:v>9950</c:v>
                </c:pt>
                <c:pt idx="1242">
                  <c:v>10050</c:v>
                </c:pt>
                <c:pt idx="1243">
                  <c:v>10100</c:v>
                </c:pt>
                <c:pt idx="1244">
                  <c:v>10150</c:v>
                </c:pt>
                <c:pt idx="1245">
                  <c:v>10150</c:v>
                </c:pt>
                <c:pt idx="1246">
                  <c:v>10250</c:v>
                </c:pt>
                <c:pt idx="1247">
                  <c:v>10250</c:v>
                </c:pt>
                <c:pt idx="1248">
                  <c:v>10300</c:v>
                </c:pt>
                <c:pt idx="1249">
                  <c:v>10350</c:v>
                </c:pt>
                <c:pt idx="1250">
                  <c:v>10500</c:v>
                </c:pt>
                <c:pt idx="1251">
                  <c:v>10700</c:v>
                </c:pt>
                <c:pt idx="1252">
                  <c:v>10700</c:v>
                </c:pt>
                <c:pt idx="1253">
                  <c:v>10700</c:v>
                </c:pt>
                <c:pt idx="1254">
                  <c:v>10700</c:v>
                </c:pt>
                <c:pt idx="1255">
                  <c:v>10700</c:v>
                </c:pt>
                <c:pt idx="1256">
                  <c:v>10700</c:v>
                </c:pt>
                <c:pt idx="1257">
                  <c:v>10700</c:v>
                </c:pt>
                <c:pt idx="1258">
                  <c:v>10700</c:v>
                </c:pt>
                <c:pt idx="1259">
                  <c:v>10800</c:v>
                </c:pt>
                <c:pt idx="1260">
                  <c:v>10800</c:v>
                </c:pt>
                <c:pt idx="1261">
                  <c:v>10800</c:v>
                </c:pt>
                <c:pt idx="1262">
                  <c:v>10800</c:v>
                </c:pt>
                <c:pt idx="1263">
                  <c:v>10800</c:v>
                </c:pt>
                <c:pt idx="1264">
                  <c:v>10800</c:v>
                </c:pt>
                <c:pt idx="1265">
                  <c:v>10800</c:v>
                </c:pt>
                <c:pt idx="1266">
                  <c:v>10800</c:v>
                </c:pt>
                <c:pt idx="1267">
                  <c:v>10800</c:v>
                </c:pt>
                <c:pt idx="1268">
                  <c:v>10800</c:v>
                </c:pt>
                <c:pt idx="1269">
                  <c:v>10800</c:v>
                </c:pt>
                <c:pt idx="1270">
                  <c:v>10800</c:v>
                </c:pt>
                <c:pt idx="1271">
                  <c:v>10800</c:v>
                </c:pt>
                <c:pt idx="1272">
                  <c:v>10800</c:v>
                </c:pt>
                <c:pt idx="1273">
                  <c:v>10800</c:v>
                </c:pt>
                <c:pt idx="1274">
                  <c:v>10700</c:v>
                </c:pt>
                <c:pt idx="1275">
                  <c:v>10700</c:v>
                </c:pt>
                <c:pt idx="1276">
                  <c:v>10550</c:v>
                </c:pt>
                <c:pt idx="1277">
                  <c:v>10400</c:v>
                </c:pt>
                <c:pt idx="1278">
                  <c:v>10300</c:v>
                </c:pt>
                <c:pt idx="1279">
                  <c:v>10300</c:v>
                </c:pt>
                <c:pt idx="1280">
                  <c:v>10250</c:v>
                </c:pt>
                <c:pt idx="1281">
                  <c:v>10200</c:v>
                </c:pt>
                <c:pt idx="1282">
                  <c:v>10100</c:v>
                </c:pt>
                <c:pt idx="1283">
                  <c:v>10000</c:v>
                </c:pt>
                <c:pt idx="1284">
                  <c:v>9900</c:v>
                </c:pt>
                <c:pt idx="1285">
                  <c:v>9900</c:v>
                </c:pt>
                <c:pt idx="1286">
                  <c:v>9700</c:v>
                </c:pt>
                <c:pt idx="1287">
                  <c:v>9550</c:v>
                </c:pt>
                <c:pt idx="1288">
                  <c:v>9550</c:v>
                </c:pt>
                <c:pt idx="1289">
                  <c:v>10550</c:v>
                </c:pt>
                <c:pt idx="1290">
                  <c:v>9550</c:v>
                </c:pt>
                <c:pt idx="1291">
                  <c:v>9550</c:v>
                </c:pt>
                <c:pt idx="1292">
                  <c:v>9550</c:v>
                </c:pt>
                <c:pt idx="1293">
                  <c:v>9600</c:v>
                </c:pt>
                <c:pt idx="1294">
                  <c:v>9750</c:v>
                </c:pt>
                <c:pt idx="1295">
                  <c:v>9800</c:v>
                </c:pt>
                <c:pt idx="1296">
                  <c:v>9800</c:v>
                </c:pt>
                <c:pt idx="1297">
                  <c:v>9800</c:v>
                </c:pt>
                <c:pt idx="1298">
                  <c:v>9900</c:v>
                </c:pt>
                <c:pt idx="1299">
                  <c:v>9900</c:v>
                </c:pt>
                <c:pt idx="1300">
                  <c:v>9900</c:v>
                </c:pt>
                <c:pt idx="1301">
                  <c:v>9900</c:v>
                </c:pt>
                <c:pt idx="1302">
                  <c:v>9900</c:v>
                </c:pt>
                <c:pt idx="1303">
                  <c:v>9900</c:v>
                </c:pt>
                <c:pt idx="1304">
                  <c:v>9900</c:v>
                </c:pt>
                <c:pt idx="1305">
                  <c:v>9900</c:v>
                </c:pt>
                <c:pt idx="1306">
                  <c:v>9900</c:v>
                </c:pt>
                <c:pt idx="1307">
                  <c:v>9900</c:v>
                </c:pt>
                <c:pt idx="1308">
                  <c:v>9900</c:v>
                </c:pt>
                <c:pt idx="1309">
                  <c:v>9900</c:v>
                </c:pt>
                <c:pt idx="1310">
                  <c:v>9950</c:v>
                </c:pt>
                <c:pt idx="1311">
                  <c:v>9950</c:v>
                </c:pt>
                <c:pt idx="1312">
                  <c:v>9950</c:v>
                </c:pt>
                <c:pt idx="1313">
                  <c:v>9950</c:v>
                </c:pt>
                <c:pt idx="1314">
                  <c:v>10000</c:v>
                </c:pt>
                <c:pt idx="1315">
                  <c:v>10000</c:v>
                </c:pt>
                <c:pt idx="1316">
                  <c:v>10050</c:v>
                </c:pt>
                <c:pt idx="1317">
                  <c:v>10100</c:v>
                </c:pt>
                <c:pt idx="1318">
                  <c:v>10100</c:v>
                </c:pt>
                <c:pt idx="1319">
                  <c:v>10100</c:v>
                </c:pt>
                <c:pt idx="1320">
                  <c:v>10100</c:v>
                </c:pt>
                <c:pt idx="1321">
                  <c:v>10100</c:v>
                </c:pt>
                <c:pt idx="1322">
                  <c:v>10150</c:v>
                </c:pt>
                <c:pt idx="1323">
                  <c:v>10250</c:v>
                </c:pt>
                <c:pt idx="1324">
                  <c:v>10250</c:v>
                </c:pt>
                <c:pt idx="1325">
                  <c:v>10250</c:v>
                </c:pt>
                <c:pt idx="1326">
                  <c:v>10300</c:v>
                </c:pt>
                <c:pt idx="1327">
                  <c:v>10400</c:v>
                </c:pt>
                <c:pt idx="1328">
                  <c:v>10450</c:v>
                </c:pt>
                <c:pt idx="1329">
                  <c:v>10500</c:v>
                </c:pt>
                <c:pt idx="1330">
                  <c:v>10600</c:v>
                </c:pt>
                <c:pt idx="1331">
                  <c:v>10600</c:v>
                </c:pt>
                <c:pt idx="1332">
                  <c:v>10650</c:v>
                </c:pt>
                <c:pt idx="1333">
                  <c:v>10700</c:v>
                </c:pt>
                <c:pt idx="1334">
                  <c:v>10850</c:v>
                </c:pt>
                <c:pt idx="1335">
                  <c:v>10850</c:v>
                </c:pt>
                <c:pt idx="1336">
                  <c:v>10850</c:v>
                </c:pt>
                <c:pt idx="1337">
                  <c:v>10900</c:v>
                </c:pt>
                <c:pt idx="1338">
                  <c:v>10950</c:v>
                </c:pt>
                <c:pt idx="1339">
                  <c:v>10950</c:v>
                </c:pt>
                <c:pt idx="1340">
                  <c:v>11000</c:v>
                </c:pt>
                <c:pt idx="1341">
                  <c:v>11050</c:v>
                </c:pt>
                <c:pt idx="1342">
                  <c:v>11100</c:v>
                </c:pt>
                <c:pt idx="1343">
                  <c:v>11200</c:v>
                </c:pt>
                <c:pt idx="1344">
                  <c:v>11250</c:v>
                </c:pt>
                <c:pt idx="1345">
                  <c:v>11250</c:v>
                </c:pt>
                <c:pt idx="1346">
                  <c:v>11250</c:v>
                </c:pt>
                <c:pt idx="1347">
                  <c:v>11250</c:v>
                </c:pt>
                <c:pt idx="1348">
                  <c:v>11250</c:v>
                </c:pt>
                <c:pt idx="1349">
                  <c:v>11300</c:v>
                </c:pt>
                <c:pt idx="1350">
                  <c:v>11300</c:v>
                </c:pt>
                <c:pt idx="1351">
                  <c:v>11400</c:v>
                </c:pt>
                <c:pt idx="1352">
                  <c:v>11450</c:v>
                </c:pt>
                <c:pt idx="1353">
                  <c:v>11450</c:v>
                </c:pt>
                <c:pt idx="1354">
                  <c:v>11450</c:v>
                </c:pt>
                <c:pt idx="1355">
                  <c:v>11450</c:v>
                </c:pt>
                <c:pt idx="1356">
                  <c:v>11450</c:v>
                </c:pt>
                <c:pt idx="1357">
                  <c:v>11500</c:v>
                </c:pt>
                <c:pt idx="1358">
                  <c:v>11550</c:v>
                </c:pt>
                <c:pt idx="1359">
                  <c:v>11550</c:v>
                </c:pt>
                <c:pt idx="1360">
                  <c:v>11550</c:v>
                </c:pt>
                <c:pt idx="1361">
                  <c:v>11550</c:v>
                </c:pt>
                <c:pt idx="1362">
                  <c:v>11550</c:v>
                </c:pt>
                <c:pt idx="1363">
                  <c:v>11500</c:v>
                </c:pt>
                <c:pt idx="1364">
                  <c:v>11400</c:v>
                </c:pt>
                <c:pt idx="1365">
                  <c:v>11400</c:v>
                </c:pt>
                <c:pt idx="1366">
                  <c:v>11400</c:v>
                </c:pt>
                <c:pt idx="1367">
                  <c:v>11400</c:v>
                </c:pt>
                <c:pt idx="1368">
                  <c:v>11500</c:v>
                </c:pt>
                <c:pt idx="1369">
                  <c:v>11500</c:v>
                </c:pt>
                <c:pt idx="1370">
                  <c:v>11500</c:v>
                </c:pt>
                <c:pt idx="1371">
                  <c:v>11500</c:v>
                </c:pt>
                <c:pt idx="1372">
                  <c:v>11500</c:v>
                </c:pt>
                <c:pt idx="1373">
                  <c:v>11400</c:v>
                </c:pt>
                <c:pt idx="1374">
                  <c:v>11400</c:v>
                </c:pt>
                <c:pt idx="1375">
                  <c:v>11400</c:v>
                </c:pt>
                <c:pt idx="1376">
                  <c:v>11350</c:v>
                </c:pt>
                <c:pt idx="1377">
                  <c:v>11350</c:v>
                </c:pt>
                <c:pt idx="1378">
                  <c:v>11300</c:v>
                </c:pt>
                <c:pt idx="1379">
                  <c:v>11300</c:v>
                </c:pt>
                <c:pt idx="1380">
                  <c:v>11300</c:v>
                </c:pt>
                <c:pt idx="1381">
                  <c:v>11300</c:v>
                </c:pt>
                <c:pt idx="1382">
                  <c:v>11300</c:v>
                </c:pt>
                <c:pt idx="1383">
                  <c:v>11200</c:v>
                </c:pt>
                <c:pt idx="1384">
                  <c:v>11240</c:v>
                </c:pt>
                <c:pt idx="1385">
                  <c:v>11200</c:v>
                </c:pt>
                <c:pt idx="1386">
                  <c:v>11200</c:v>
                </c:pt>
                <c:pt idx="1387">
                  <c:v>11100</c:v>
                </c:pt>
                <c:pt idx="1388">
                  <c:v>11050</c:v>
                </c:pt>
                <c:pt idx="1389">
                  <c:v>11050</c:v>
                </c:pt>
                <c:pt idx="1390">
                  <c:v>11050</c:v>
                </c:pt>
                <c:pt idx="1391">
                  <c:v>10950</c:v>
                </c:pt>
                <c:pt idx="1392">
                  <c:v>10950</c:v>
                </c:pt>
                <c:pt idx="1393">
                  <c:v>10900</c:v>
                </c:pt>
                <c:pt idx="1394">
                  <c:v>10900</c:v>
                </c:pt>
                <c:pt idx="1395">
                  <c:v>10900</c:v>
                </c:pt>
                <c:pt idx="1396">
                  <c:v>10900</c:v>
                </c:pt>
                <c:pt idx="1397">
                  <c:v>10900</c:v>
                </c:pt>
                <c:pt idx="1398">
                  <c:v>10900</c:v>
                </c:pt>
                <c:pt idx="1399">
                  <c:v>10850</c:v>
                </c:pt>
                <c:pt idx="1400">
                  <c:v>10850</c:v>
                </c:pt>
                <c:pt idx="1401">
                  <c:v>10950</c:v>
                </c:pt>
                <c:pt idx="1402">
                  <c:v>10950</c:v>
                </c:pt>
                <c:pt idx="1403">
                  <c:v>10950</c:v>
                </c:pt>
                <c:pt idx="1404">
                  <c:v>10950</c:v>
                </c:pt>
                <c:pt idx="1405">
                  <c:v>11050</c:v>
                </c:pt>
                <c:pt idx="1406">
                  <c:v>11100</c:v>
                </c:pt>
                <c:pt idx="1407">
                  <c:v>11100</c:v>
                </c:pt>
                <c:pt idx="1408">
                  <c:v>11150</c:v>
                </c:pt>
                <c:pt idx="1409">
                  <c:v>11150</c:v>
                </c:pt>
                <c:pt idx="1410">
                  <c:v>11350</c:v>
                </c:pt>
                <c:pt idx="1411">
                  <c:v>11400</c:v>
                </c:pt>
                <c:pt idx="1412">
                  <c:v>11500</c:v>
                </c:pt>
                <c:pt idx="1413">
                  <c:v>11600</c:v>
                </c:pt>
                <c:pt idx="1414">
                  <c:v>11800</c:v>
                </c:pt>
                <c:pt idx="1415">
                  <c:v>12000</c:v>
                </c:pt>
                <c:pt idx="1416">
                  <c:v>12100</c:v>
                </c:pt>
                <c:pt idx="1417">
                  <c:v>12300</c:v>
                </c:pt>
                <c:pt idx="1418">
                  <c:v>12600</c:v>
                </c:pt>
                <c:pt idx="1419">
                  <c:v>12700</c:v>
                </c:pt>
                <c:pt idx="1420">
                  <c:v>12800</c:v>
                </c:pt>
                <c:pt idx="1421">
                  <c:v>13200</c:v>
                </c:pt>
                <c:pt idx="1422">
                  <c:v>13350</c:v>
                </c:pt>
                <c:pt idx="1423">
                  <c:v>13400</c:v>
                </c:pt>
                <c:pt idx="1424">
                  <c:v>13500</c:v>
                </c:pt>
                <c:pt idx="1425">
                  <c:v>13500</c:v>
                </c:pt>
                <c:pt idx="1426">
                  <c:v>13900</c:v>
                </c:pt>
                <c:pt idx="1427">
                  <c:v>13900</c:v>
                </c:pt>
                <c:pt idx="1428">
                  <c:v>14300</c:v>
                </c:pt>
                <c:pt idx="1429">
                  <c:v>14600</c:v>
                </c:pt>
                <c:pt idx="1430">
                  <c:v>14700</c:v>
                </c:pt>
                <c:pt idx="1431">
                  <c:v>15200</c:v>
                </c:pt>
                <c:pt idx="1432">
                  <c:v>15800</c:v>
                </c:pt>
                <c:pt idx="1433">
                  <c:v>16000</c:v>
                </c:pt>
                <c:pt idx="1434">
                  <c:v>16000</c:v>
                </c:pt>
                <c:pt idx="1435">
                  <c:v>16200</c:v>
                </c:pt>
                <c:pt idx="1436">
                  <c:v>16200</c:v>
                </c:pt>
                <c:pt idx="1437">
                  <c:v>16500</c:v>
                </c:pt>
                <c:pt idx="1438">
                  <c:v>16500</c:v>
                </c:pt>
                <c:pt idx="1439">
                  <c:v>16800</c:v>
                </c:pt>
                <c:pt idx="1440">
                  <c:v>17000</c:v>
                </c:pt>
                <c:pt idx="1441">
                  <c:v>17000</c:v>
                </c:pt>
                <c:pt idx="1442">
                  <c:v>17000</c:v>
                </c:pt>
                <c:pt idx="1443">
                  <c:v>17000</c:v>
                </c:pt>
                <c:pt idx="1444">
                  <c:v>17000</c:v>
                </c:pt>
                <c:pt idx="1445">
                  <c:v>17100</c:v>
                </c:pt>
                <c:pt idx="1446">
                  <c:v>17200</c:v>
                </c:pt>
                <c:pt idx="1447">
                  <c:v>17200</c:v>
                </c:pt>
                <c:pt idx="1448">
                  <c:v>17200</c:v>
                </c:pt>
                <c:pt idx="1449">
                  <c:v>17200</c:v>
                </c:pt>
                <c:pt idx="1450">
                  <c:v>17300</c:v>
                </c:pt>
                <c:pt idx="1451">
                  <c:v>17300</c:v>
                </c:pt>
                <c:pt idx="1452">
                  <c:v>17450</c:v>
                </c:pt>
                <c:pt idx="1453">
                  <c:v>17500</c:v>
                </c:pt>
                <c:pt idx="1454">
                  <c:v>17500</c:v>
                </c:pt>
                <c:pt idx="1455">
                  <c:v>17550</c:v>
                </c:pt>
                <c:pt idx="1456">
                  <c:v>17550</c:v>
                </c:pt>
                <c:pt idx="1457">
                  <c:v>17550</c:v>
                </c:pt>
                <c:pt idx="1458">
                  <c:v>17550</c:v>
                </c:pt>
                <c:pt idx="1459">
                  <c:v>17600</c:v>
                </c:pt>
                <c:pt idx="1460">
                  <c:v>17800</c:v>
                </c:pt>
                <c:pt idx="1461">
                  <c:v>17800</c:v>
                </c:pt>
                <c:pt idx="1462">
                  <c:v>17800</c:v>
                </c:pt>
                <c:pt idx="1463">
                  <c:v>17800</c:v>
                </c:pt>
                <c:pt idx="1464">
                  <c:v>17800</c:v>
                </c:pt>
                <c:pt idx="1465">
                  <c:v>18000</c:v>
                </c:pt>
                <c:pt idx="1466">
                  <c:v>18300</c:v>
                </c:pt>
                <c:pt idx="1467">
                  <c:v>18500</c:v>
                </c:pt>
                <c:pt idx="1468">
                  <c:v>18600</c:v>
                </c:pt>
                <c:pt idx="1469">
                  <c:v>18600</c:v>
                </c:pt>
                <c:pt idx="1470">
                  <c:v>18700</c:v>
                </c:pt>
                <c:pt idx="1471">
                  <c:v>18900</c:v>
                </c:pt>
                <c:pt idx="1472">
                  <c:v>18900</c:v>
                </c:pt>
                <c:pt idx="1473">
                  <c:v>19200</c:v>
                </c:pt>
                <c:pt idx="1474">
                  <c:v>19400</c:v>
                </c:pt>
                <c:pt idx="1475">
                  <c:v>19400</c:v>
                </c:pt>
                <c:pt idx="1476">
                  <c:v>19500</c:v>
                </c:pt>
                <c:pt idx="1477">
                  <c:v>19600</c:v>
                </c:pt>
                <c:pt idx="1478">
                  <c:v>19600</c:v>
                </c:pt>
                <c:pt idx="1479">
                  <c:v>19550</c:v>
                </c:pt>
                <c:pt idx="1480">
                  <c:v>19550</c:v>
                </c:pt>
                <c:pt idx="1481">
                  <c:v>19550</c:v>
                </c:pt>
                <c:pt idx="1482">
                  <c:v>19500</c:v>
                </c:pt>
                <c:pt idx="1483">
                  <c:v>19500</c:v>
                </c:pt>
                <c:pt idx="1484">
                  <c:v>19400</c:v>
                </c:pt>
              </c:numCache>
            </c:numRef>
          </c:val>
          <c:smooth val="0"/>
          <c:extLst>
            <c:ext xmlns:c16="http://schemas.microsoft.com/office/drawing/2014/chart" uri="{C3380CC4-5D6E-409C-BE32-E72D297353CC}">
              <c16:uniqueId val="{00000000-84FD-4642-ADBF-D1EE2B7361F9}"/>
            </c:ext>
          </c:extLst>
        </c:ser>
        <c:dLbls>
          <c:showLegendKey val="0"/>
          <c:showVal val="0"/>
          <c:showCatName val="0"/>
          <c:showSerName val="0"/>
          <c:showPercent val="0"/>
          <c:showBubbleSize val="0"/>
        </c:dLbls>
        <c:smooth val="0"/>
        <c:axId val="246881792"/>
        <c:axId val="132761280"/>
      </c:lineChart>
      <c:dateAx>
        <c:axId val="246881792"/>
        <c:scaling>
          <c:orientation val="minMax"/>
        </c:scaling>
        <c:delete val="0"/>
        <c:axPos val="b"/>
        <c:numFmt formatCode="m/d/yyyy" sourceLinked="1"/>
        <c:majorTickMark val="out"/>
        <c:minorTickMark val="none"/>
        <c:tickLblPos val="nextTo"/>
        <c:spPr>
          <a:noFill/>
          <a:ln w="12700" cap="flat" cmpd="sng" algn="ctr">
            <a:solidFill>
              <a:srgbClr val="898989"/>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zh-CN"/>
          </a:p>
        </c:txPr>
        <c:crossAx val="132761280"/>
        <c:crosses val="autoZero"/>
        <c:auto val="1"/>
        <c:lblOffset val="100"/>
        <c:baseTimeUnit val="days"/>
      </c:dateAx>
      <c:valAx>
        <c:axId val="132761280"/>
        <c:scaling>
          <c:orientation val="minMax"/>
        </c:scaling>
        <c:delete val="0"/>
        <c:axPos val="l"/>
        <c:majorGridlines>
          <c:spPr>
            <a:ln w="12700" cap="flat" cmpd="sng" algn="ctr">
              <a:solidFill>
                <a:srgbClr val="898989"/>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24688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Sheet4!$M$65</c:f>
              <c:strCache>
                <c:ptCount val="1"/>
                <c:pt idx="0">
                  <c:v>产能</c:v>
                </c:pt>
              </c:strCache>
            </c:strRef>
          </c:tx>
          <c:spPr>
            <a:solidFill>
              <a:schemeClr val="accent1"/>
            </a:solidFill>
            <a:ln>
              <a:noFill/>
            </a:ln>
            <a:effectLst/>
          </c:spPr>
          <c:invertIfNegative val="0"/>
          <c:cat>
            <c:numRef>
              <c:f>Sheet4!$N$64:$S$64</c:f>
              <c:numCache>
                <c:formatCode>General</c:formatCode>
                <c:ptCount val="6"/>
                <c:pt idx="0">
                  <c:v>2011</c:v>
                </c:pt>
                <c:pt idx="1">
                  <c:v>2012</c:v>
                </c:pt>
                <c:pt idx="2">
                  <c:v>2013</c:v>
                </c:pt>
                <c:pt idx="3">
                  <c:v>2014</c:v>
                </c:pt>
                <c:pt idx="4">
                  <c:v>2015</c:v>
                </c:pt>
                <c:pt idx="5">
                  <c:v>2016</c:v>
                </c:pt>
              </c:numCache>
            </c:numRef>
          </c:cat>
          <c:val>
            <c:numRef>
              <c:f>Sheet4!$N$65:$S$65</c:f>
              <c:numCache>
                <c:formatCode>General</c:formatCode>
                <c:ptCount val="6"/>
                <c:pt idx="0">
                  <c:v>58.5</c:v>
                </c:pt>
                <c:pt idx="1">
                  <c:v>120</c:v>
                </c:pt>
                <c:pt idx="2">
                  <c:v>180</c:v>
                </c:pt>
                <c:pt idx="3">
                  <c:v>210</c:v>
                </c:pt>
                <c:pt idx="4">
                  <c:v>230</c:v>
                </c:pt>
                <c:pt idx="5">
                  <c:v>268</c:v>
                </c:pt>
              </c:numCache>
            </c:numRef>
          </c:val>
          <c:extLst>
            <c:ext xmlns:c16="http://schemas.microsoft.com/office/drawing/2014/chart" uri="{C3380CC4-5D6E-409C-BE32-E72D297353CC}">
              <c16:uniqueId val="{00000000-D5F5-4587-8D8F-81FB96CF9E6B}"/>
            </c:ext>
          </c:extLst>
        </c:ser>
        <c:ser>
          <c:idx val="1"/>
          <c:order val="1"/>
          <c:tx>
            <c:strRef>
              <c:f>Sheet4!$M$66</c:f>
              <c:strCache>
                <c:ptCount val="1"/>
                <c:pt idx="0">
                  <c:v>产量</c:v>
                </c:pt>
              </c:strCache>
            </c:strRef>
          </c:tx>
          <c:spPr>
            <a:solidFill>
              <a:schemeClr val="accent3"/>
            </a:solidFill>
            <a:ln>
              <a:noFill/>
            </a:ln>
            <a:effectLst/>
          </c:spPr>
          <c:invertIfNegative val="0"/>
          <c:cat>
            <c:numRef>
              <c:f>Sheet4!$N$64:$S$64</c:f>
              <c:numCache>
                <c:formatCode>General</c:formatCode>
                <c:ptCount val="6"/>
                <c:pt idx="0">
                  <c:v>2011</c:v>
                </c:pt>
                <c:pt idx="1">
                  <c:v>2012</c:v>
                </c:pt>
                <c:pt idx="2">
                  <c:v>2013</c:v>
                </c:pt>
                <c:pt idx="3">
                  <c:v>2014</c:v>
                </c:pt>
                <c:pt idx="4">
                  <c:v>2015</c:v>
                </c:pt>
                <c:pt idx="5">
                  <c:v>2016</c:v>
                </c:pt>
              </c:numCache>
            </c:numRef>
          </c:cat>
          <c:val>
            <c:numRef>
              <c:f>Sheet4!$N$66:$S$66</c:f>
              <c:numCache>
                <c:formatCode>General</c:formatCode>
                <c:ptCount val="6"/>
                <c:pt idx="0">
                  <c:v>50</c:v>
                </c:pt>
                <c:pt idx="1">
                  <c:v>70</c:v>
                </c:pt>
                <c:pt idx="2">
                  <c:v>120</c:v>
                </c:pt>
                <c:pt idx="3">
                  <c:v>160</c:v>
                </c:pt>
                <c:pt idx="4">
                  <c:v>170</c:v>
                </c:pt>
                <c:pt idx="5">
                  <c:v>210</c:v>
                </c:pt>
              </c:numCache>
            </c:numRef>
          </c:val>
          <c:extLst>
            <c:ext xmlns:c16="http://schemas.microsoft.com/office/drawing/2014/chart" uri="{C3380CC4-5D6E-409C-BE32-E72D297353CC}">
              <c16:uniqueId val="{00000001-D5F5-4587-8D8F-81FB96CF9E6B}"/>
            </c:ext>
          </c:extLst>
        </c:ser>
        <c:ser>
          <c:idx val="2"/>
          <c:order val="2"/>
          <c:tx>
            <c:strRef>
              <c:f>Sheet4!$M$67</c:f>
              <c:strCache>
                <c:ptCount val="1"/>
                <c:pt idx="0">
                  <c:v>表观需求量</c:v>
                </c:pt>
              </c:strCache>
            </c:strRef>
          </c:tx>
          <c:spPr>
            <a:solidFill>
              <a:schemeClr val="accent5"/>
            </a:solidFill>
            <a:ln>
              <a:noFill/>
            </a:ln>
            <a:effectLst/>
          </c:spPr>
          <c:invertIfNegative val="0"/>
          <c:cat>
            <c:numRef>
              <c:f>Sheet4!$N$64:$S$64</c:f>
              <c:numCache>
                <c:formatCode>General</c:formatCode>
                <c:ptCount val="6"/>
                <c:pt idx="0">
                  <c:v>2011</c:v>
                </c:pt>
                <c:pt idx="1">
                  <c:v>2012</c:v>
                </c:pt>
                <c:pt idx="2">
                  <c:v>2013</c:v>
                </c:pt>
                <c:pt idx="3">
                  <c:v>2014</c:v>
                </c:pt>
                <c:pt idx="4">
                  <c:v>2015</c:v>
                </c:pt>
                <c:pt idx="5">
                  <c:v>2016</c:v>
                </c:pt>
              </c:numCache>
            </c:numRef>
          </c:cat>
          <c:val>
            <c:numRef>
              <c:f>Sheet4!$N$67:$S$67</c:f>
              <c:numCache>
                <c:formatCode>General</c:formatCode>
                <c:ptCount val="6"/>
                <c:pt idx="0">
                  <c:v>110</c:v>
                </c:pt>
                <c:pt idx="1">
                  <c:v>145</c:v>
                </c:pt>
                <c:pt idx="2">
                  <c:v>160</c:v>
                </c:pt>
                <c:pt idx="3">
                  <c:v>175</c:v>
                </c:pt>
                <c:pt idx="4">
                  <c:v>210</c:v>
                </c:pt>
                <c:pt idx="5">
                  <c:v>230</c:v>
                </c:pt>
              </c:numCache>
            </c:numRef>
          </c:val>
          <c:extLst>
            <c:ext xmlns:c16="http://schemas.microsoft.com/office/drawing/2014/chart" uri="{C3380CC4-5D6E-409C-BE32-E72D297353CC}">
              <c16:uniqueId val="{00000002-D5F5-4587-8D8F-81FB96CF9E6B}"/>
            </c:ext>
          </c:extLst>
        </c:ser>
        <c:dLbls>
          <c:showLegendKey val="0"/>
          <c:showVal val="0"/>
          <c:showCatName val="0"/>
          <c:showSerName val="0"/>
          <c:showPercent val="0"/>
          <c:showBubbleSize val="0"/>
        </c:dLbls>
        <c:gapWidth val="219"/>
        <c:overlap val="-27"/>
        <c:axId val="246896128"/>
        <c:axId val="132763008"/>
      </c:barChart>
      <c:lineChart>
        <c:grouping val="standard"/>
        <c:varyColors val="0"/>
        <c:ser>
          <c:idx val="3"/>
          <c:order val="3"/>
          <c:tx>
            <c:strRef>
              <c:f>Sheet4!$M$68</c:f>
              <c:strCache>
                <c:ptCount val="1"/>
                <c:pt idx="0">
                  <c:v>产能增速</c:v>
                </c:pt>
              </c:strCache>
            </c:strRef>
          </c:tx>
          <c:spPr>
            <a:ln w="28575" cap="rnd">
              <a:solidFill>
                <a:schemeClr val="accent1">
                  <a:lumMod val="60000"/>
                </a:schemeClr>
              </a:solidFill>
              <a:round/>
            </a:ln>
            <a:effectLst/>
          </c:spPr>
          <c:marker>
            <c:symbol val="none"/>
          </c:marker>
          <c:cat>
            <c:numRef>
              <c:f>Sheet4!$N$64:$S$64</c:f>
              <c:numCache>
                <c:formatCode>General</c:formatCode>
                <c:ptCount val="6"/>
                <c:pt idx="0">
                  <c:v>2011</c:v>
                </c:pt>
                <c:pt idx="1">
                  <c:v>2012</c:v>
                </c:pt>
                <c:pt idx="2">
                  <c:v>2013</c:v>
                </c:pt>
                <c:pt idx="3">
                  <c:v>2014</c:v>
                </c:pt>
                <c:pt idx="4">
                  <c:v>2015</c:v>
                </c:pt>
                <c:pt idx="5">
                  <c:v>2016</c:v>
                </c:pt>
              </c:numCache>
            </c:numRef>
          </c:cat>
          <c:val>
            <c:numRef>
              <c:f>Sheet4!$N$68:$S$68</c:f>
              <c:numCache>
                <c:formatCode>0.00%</c:formatCode>
                <c:ptCount val="6"/>
                <c:pt idx="0">
                  <c:v>4.4999999999999998E-2</c:v>
                </c:pt>
                <c:pt idx="1">
                  <c:v>1.077</c:v>
                </c:pt>
                <c:pt idx="2">
                  <c:v>0.505</c:v>
                </c:pt>
                <c:pt idx="3">
                  <c:v>0.17499999999999999</c:v>
                </c:pt>
                <c:pt idx="4">
                  <c:v>8.7499999999999994E-2</c:v>
                </c:pt>
                <c:pt idx="5">
                  <c:v>0.16500000000000001</c:v>
                </c:pt>
              </c:numCache>
            </c:numRef>
          </c:val>
          <c:smooth val="0"/>
          <c:extLst>
            <c:ext xmlns:c16="http://schemas.microsoft.com/office/drawing/2014/chart" uri="{C3380CC4-5D6E-409C-BE32-E72D297353CC}">
              <c16:uniqueId val="{00000003-D5F5-4587-8D8F-81FB96CF9E6B}"/>
            </c:ext>
          </c:extLst>
        </c:ser>
        <c:ser>
          <c:idx val="4"/>
          <c:order val="4"/>
          <c:tx>
            <c:strRef>
              <c:f>Sheet4!$M$69</c:f>
              <c:strCache>
                <c:ptCount val="1"/>
                <c:pt idx="0">
                  <c:v>开工率</c:v>
                </c:pt>
              </c:strCache>
            </c:strRef>
          </c:tx>
          <c:spPr>
            <a:ln w="28575" cap="rnd">
              <a:solidFill>
                <a:schemeClr val="accent3">
                  <a:lumMod val="60000"/>
                </a:schemeClr>
              </a:solidFill>
              <a:round/>
            </a:ln>
            <a:effectLst/>
          </c:spPr>
          <c:marker>
            <c:symbol val="none"/>
          </c:marker>
          <c:cat>
            <c:numRef>
              <c:f>Sheet4!$N$64:$S$64</c:f>
              <c:numCache>
                <c:formatCode>General</c:formatCode>
                <c:ptCount val="6"/>
                <c:pt idx="0">
                  <c:v>2011</c:v>
                </c:pt>
                <c:pt idx="1">
                  <c:v>2012</c:v>
                </c:pt>
                <c:pt idx="2">
                  <c:v>2013</c:v>
                </c:pt>
                <c:pt idx="3">
                  <c:v>2014</c:v>
                </c:pt>
                <c:pt idx="4">
                  <c:v>2015</c:v>
                </c:pt>
                <c:pt idx="5">
                  <c:v>2016</c:v>
                </c:pt>
              </c:numCache>
            </c:numRef>
          </c:cat>
          <c:val>
            <c:numRef>
              <c:f>Sheet4!$N$69:$S$69</c:f>
              <c:numCache>
                <c:formatCode>0.00%</c:formatCode>
                <c:ptCount val="6"/>
                <c:pt idx="0">
                  <c:v>0.92300000000000004</c:v>
                </c:pt>
                <c:pt idx="1">
                  <c:v>0.59299999999999997</c:v>
                </c:pt>
                <c:pt idx="2">
                  <c:v>0.66400000000000003</c:v>
                </c:pt>
                <c:pt idx="3">
                  <c:v>0.72699999999999998</c:v>
                </c:pt>
                <c:pt idx="4">
                  <c:v>0.79600000000000004</c:v>
                </c:pt>
                <c:pt idx="5">
                  <c:v>0.78700000000000003</c:v>
                </c:pt>
              </c:numCache>
            </c:numRef>
          </c:val>
          <c:smooth val="0"/>
          <c:extLst>
            <c:ext xmlns:c16="http://schemas.microsoft.com/office/drawing/2014/chart" uri="{C3380CC4-5D6E-409C-BE32-E72D297353CC}">
              <c16:uniqueId val="{00000004-D5F5-4587-8D8F-81FB96CF9E6B}"/>
            </c:ext>
          </c:extLst>
        </c:ser>
        <c:dLbls>
          <c:showLegendKey val="0"/>
          <c:showVal val="0"/>
          <c:showCatName val="0"/>
          <c:showSerName val="0"/>
          <c:showPercent val="0"/>
          <c:showBubbleSize val="0"/>
        </c:dLbls>
        <c:marker val="1"/>
        <c:smooth val="0"/>
        <c:axId val="246896640"/>
        <c:axId val="132763584"/>
      </c:lineChart>
      <c:catAx>
        <c:axId val="246896128"/>
        <c:scaling>
          <c:orientation val="minMax"/>
        </c:scaling>
        <c:delete val="0"/>
        <c:axPos val="b"/>
        <c:numFmt formatCode="General" sourceLinked="1"/>
        <c:majorTickMark val="none"/>
        <c:minorTickMark val="none"/>
        <c:tickLblPos val="nextTo"/>
        <c:spPr>
          <a:noFill/>
          <a:ln w="12700" cap="flat" cmpd="sng" algn="ctr">
            <a:solidFill>
              <a:srgbClr val="898989"/>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32763008"/>
        <c:crosses val="autoZero"/>
        <c:auto val="1"/>
        <c:lblAlgn val="ctr"/>
        <c:lblOffset val="100"/>
        <c:noMultiLvlLbl val="0"/>
      </c:catAx>
      <c:valAx>
        <c:axId val="132763008"/>
        <c:scaling>
          <c:orientation val="minMax"/>
        </c:scaling>
        <c:delete val="0"/>
        <c:axPos val="l"/>
        <c:majorGridlines>
          <c:spPr>
            <a:ln w="12700" cap="flat" cmpd="sng" algn="ctr">
              <a:solidFill>
                <a:srgbClr val="89898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楷体" panose="02010609060101010101" pitchFamily="49" charset="-122"/>
                <a:cs typeface="+mn-cs"/>
              </a:defRPr>
            </a:pPr>
            <a:endParaRPr lang="zh-CN"/>
          </a:p>
        </c:txPr>
        <c:crossAx val="246896128"/>
        <c:crosses val="autoZero"/>
        <c:crossBetween val="between"/>
      </c:valAx>
      <c:valAx>
        <c:axId val="13276358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楷体" panose="02010609060101010101" pitchFamily="49" charset="-122"/>
                <a:cs typeface="+mn-cs"/>
              </a:defRPr>
            </a:pPr>
            <a:endParaRPr lang="zh-CN"/>
          </a:p>
        </c:txPr>
        <c:crossAx val="246896640"/>
        <c:crosses val="max"/>
        <c:crossBetween val="between"/>
      </c:valAx>
      <c:catAx>
        <c:axId val="246896640"/>
        <c:scaling>
          <c:orientation val="minMax"/>
        </c:scaling>
        <c:delete val="1"/>
        <c:axPos val="b"/>
        <c:numFmt formatCode="General" sourceLinked="1"/>
        <c:majorTickMark val="out"/>
        <c:minorTickMark val="none"/>
        <c:tickLblPos val="nextTo"/>
        <c:crossAx val="132763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areaChart>
        <c:grouping val="standard"/>
        <c:varyColors val="0"/>
        <c:ser>
          <c:idx val="4"/>
          <c:order val="4"/>
          <c:tx>
            <c:strRef>
              <c:f>Sheet1!$F$1</c:f>
              <c:strCache>
                <c:ptCount val="1"/>
                <c:pt idx="0">
                  <c:v>CPL-纯苯（人民币）</c:v>
                </c:pt>
              </c:strCache>
            </c:strRef>
          </c:tx>
          <c:spPr>
            <a:solidFill>
              <a:schemeClr val="accent5">
                <a:shade val="53000"/>
              </a:schemeClr>
            </a:solidFill>
            <a:ln>
              <a:noFill/>
            </a:ln>
            <a:effectLst/>
          </c:spPr>
          <c:cat>
            <c:numRef>
              <c:f>Sheet1!$A$2:$A$637</c:f>
              <c:numCache>
                <c:formatCode>yyyy/mm/dd;@</c:formatCode>
                <c:ptCount val="636"/>
                <c:pt idx="0">
                  <c:v>42009</c:v>
                </c:pt>
                <c:pt idx="1">
                  <c:v>42010</c:v>
                </c:pt>
                <c:pt idx="2">
                  <c:v>42011</c:v>
                </c:pt>
                <c:pt idx="3">
                  <c:v>42012</c:v>
                </c:pt>
                <c:pt idx="4">
                  <c:v>42013</c:v>
                </c:pt>
                <c:pt idx="5">
                  <c:v>42016</c:v>
                </c:pt>
                <c:pt idx="6">
                  <c:v>42017</c:v>
                </c:pt>
                <c:pt idx="7">
                  <c:v>42018</c:v>
                </c:pt>
                <c:pt idx="8">
                  <c:v>42019</c:v>
                </c:pt>
                <c:pt idx="9">
                  <c:v>42020</c:v>
                </c:pt>
                <c:pt idx="10">
                  <c:v>42024</c:v>
                </c:pt>
                <c:pt idx="11">
                  <c:v>42025</c:v>
                </c:pt>
                <c:pt idx="12">
                  <c:v>42026</c:v>
                </c:pt>
                <c:pt idx="13">
                  <c:v>42027</c:v>
                </c:pt>
                <c:pt idx="14">
                  <c:v>42030</c:v>
                </c:pt>
                <c:pt idx="15">
                  <c:v>42031</c:v>
                </c:pt>
                <c:pt idx="16">
                  <c:v>42032</c:v>
                </c:pt>
                <c:pt idx="17">
                  <c:v>42033</c:v>
                </c:pt>
                <c:pt idx="18">
                  <c:v>42034</c:v>
                </c:pt>
                <c:pt idx="19">
                  <c:v>42037</c:v>
                </c:pt>
                <c:pt idx="20">
                  <c:v>42038</c:v>
                </c:pt>
                <c:pt idx="21">
                  <c:v>42039</c:v>
                </c:pt>
                <c:pt idx="22">
                  <c:v>42040</c:v>
                </c:pt>
                <c:pt idx="23">
                  <c:v>42041</c:v>
                </c:pt>
                <c:pt idx="24">
                  <c:v>42044</c:v>
                </c:pt>
                <c:pt idx="25">
                  <c:v>42045</c:v>
                </c:pt>
                <c:pt idx="26">
                  <c:v>42046</c:v>
                </c:pt>
                <c:pt idx="27">
                  <c:v>42047</c:v>
                </c:pt>
                <c:pt idx="28">
                  <c:v>42048</c:v>
                </c:pt>
                <c:pt idx="29">
                  <c:v>42060</c:v>
                </c:pt>
                <c:pt idx="30">
                  <c:v>42061</c:v>
                </c:pt>
                <c:pt idx="31">
                  <c:v>42062</c:v>
                </c:pt>
                <c:pt idx="32">
                  <c:v>42065</c:v>
                </c:pt>
                <c:pt idx="33">
                  <c:v>42066</c:v>
                </c:pt>
                <c:pt idx="34">
                  <c:v>42067</c:v>
                </c:pt>
                <c:pt idx="35">
                  <c:v>42068</c:v>
                </c:pt>
                <c:pt idx="36">
                  <c:v>42069</c:v>
                </c:pt>
                <c:pt idx="37">
                  <c:v>42072</c:v>
                </c:pt>
                <c:pt idx="38">
                  <c:v>42073</c:v>
                </c:pt>
                <c:pt idx="39">
                  <c:v>42074</c:v>
                </c:pt>
                <c:pt idx="40">
                  <c:v>42075</c:v>
                </c:pt>
                <c:pt idx="41">
                  <c:v>42076</c:v>
                </c:pt>
                <c:pt idx="42">
                  <c:v>42079</c:v>
                </c:pt>
                <c:pt idx="43">
                  <c:v>42080</c:v>
                </c:pt>
                <c:pt idx="44">
                  <c:v>42082</c:v>
                </c:pt>
                <c:pt idx="45">
                  <c:v>42083</c:v>
                </c:pt>
                <c:pt idx="46">
                  <c:v>42086</c:v>
                </c:pt>
                <c:pt idx="47">
                  <c:v>42087</c:v>
                </c:pt>
                <c:pt idx="48">
                  <c:v>42088</c:v>
                </c:pt>
                <c:pt idx="49">
                  <c:v>42089</c:v>
                </c:pt>
                <c:pt idx="50">
                  <c:v>42090</c:v>
                </c:pt>
                <c:pt idx="51">
                  <c:v>42093</c:v>
                </c:pt>
                <c:pt idx="52">
                  <c:v>42094</c:v>
                </c:pt>
                <c:pt idx="53">
                  <c:v>42095</c:v>
                </c:pt>
                <c:pt idx="54">
                  <c:v>42096</c:v>
                </c:pt>
                <c:pt idx="55">
                  <c:v>42101</c:v>
                </c:pt>
                <c:pt idx="56">
                  <c:v>42102</c:v>
                </c:pt>
                <c:pt idx="57">
                  <c:v>42103</c:v>
                </c:pt>
                <c:pt idx="58">
                  <c:v>42104</c:v>
                </c:pt>
                <c:pt idx="59">
                  <c:v>42107</c:v>
                </c:pt>
                <c:pt idx="60">
                  <c:v>42109</c:v>
                </c:pt>
                <c:pt idx="61">
                  <c:v>42110</c:v>
                </c:pt>
                <c:pt idx="62">
                  <c:v>42111</c:v>
                </c:pt>
                <c:pt idx="63">
                  <c:v>42114</c:v>
                </c:pt>
                <c:pt idx="64">
                  <c:v>42115</c:v>
                </c:pt>
                <c:pt idx="65">
                  <c:v>42116</c:v>
                </c:pt>
                <c:pt idx="66">
                  <c:v>42117</c:v>
                </c:pt>
                <c:pt idx="67">
                  <c:v>42118</c:v>
                </c:pt>
                <c:pt idx="68">
                  <c:v>42121</c:v>
                </c:pt>
                <c:pt idx="69">
                  <c:v>42123</c:v>
                </c:pt>
                <c:pt idx="70">
                  <c:v>42124</c:v>
                </c:pt>
                <c:pt idx="71">
                  <c:v>42128</c:v>
                </c:pt>
                <c:pt idx="72">
                  <c:v>42129</c:v>
                </c:pt>
                <c:pt idx="73">
                  <c:v>42130</c:v>
                </c:pt>
                <c:pt idx="74">
                  <c:v>42131</c:v>
                </c:pt>
                <c:pt idx="75">
                  <c:v>42132</c:v>
                </c:pt>
                <c:pt idx="76">
                  <c:v>42135</c:v>
                </c:pt>
                <c:pt idx="77">
                  <c:v>42136</c:v>
                </c:pt>
                <c:pt idx="78">
                  <c:v>42137</c:v>
                </c:pt>
                <c:pt idx="79">
                  <c:v>42138</c:v>
                </c:pt>
                <c:pt idx="80">
                  <c:v>42139</c:v>
                </c:pt>
                <c:pt idx="81">
                  <c:v>42142</c:v>
                </c:pt>
                <c:pt idx="82">
                  <c:v>42143</c:v>
                </c:pt>
                <c:pt idx="83">
                  <c:v>42144</c:v>
                </c:pt>
                <c:pt idx="84">
                  <c:v>42145</c:v>
                </c:pt>
                <c:pt idx="85">
                  <c:v>42146</c:v>
                </c:pt>
                <c:pt idx="86">
                  <c:v>42150</c:v>
                </c:pt>
                <c:pt idx="87">
                  <c:v>42151</c:v>
                </c:pt>
                <c:pt idx="88">
                  <c:v>42152</c:v>
                </c:pt>
                <c:pt idx="89">
                  <c:v>42153</c:v>
                </c:pt>
                <c:pt idx="90">
                  <c:v>42156</c:v>
                </c:pt>
                <c:pt idx="91">
                  <c:v>42157</c:v>
                </c:pt>
                <c:pt idx="92">
                  <c:v>42158</c:v>
                </c:pt>
                <c:pt idx="93">
                  <c:v>42159</c:v>
                </c:pt>
                <c:pt idx="94">
                  <c:v>42160</c:v>
                </c:pt>
                <c:pt idx="95">
                  <c:v>42163</c:v>
                </c:pt>
                <c:pt idx="96">
                  <c:v>42164</c:v>
                </c:pt>
                <c:pt idx="97">
                  <c:v>42165</c:v>
                </c:pt>
                <c:pt idx="98">
                  <c:v>42166</c:v>
                </c:pt>
                <c:pt idx="99">
                  <c:v>42167</c:v>
                </c:pt>
                <c:pt idx="100">
                  <c:v>42170</c:v>
                </c:pt>
                <c:pt idx="101">
                  <c:v>42171</c:v>
                </c:pt>
                <c:pt idx="102">
                  <c:v>42172</c:v>
                </c:pt>
                <c:pt idx="103">
                  <c:v>42173</c:v>
                </c:pt>
                <c:pt idx="104">
                  <c:v>42174</c:v>
                </c:pt>
                <c:pt idx="105">
                  <c:v>42178</c:v>
                </c:pt>
                <c:pt idx="106">
                  <c:v>42179</c:v>
                </c:pt>
                <c:pt idx="107">
                  <c:v>42180</c:v>
                </c:pt>
                <c:pt idx="108">
                  <c:v>42181</c:v>
                </c:pt>
                <c:pt idx="109">
                  <c:v>42184</c:v>
                </c:pt>
                <c:pt idx="110">
                  <c:v>42185</c:v>
                </c:pt>
                <c:pt idx="111">
                  <c:v>42186</c:v>
                </c:pt>
                <c:pt idx="112">
                  <c:v>42187</c:v>
                </c:pt>
                <c:pt idx="113">
                  <c:v>42191</c:v>
                </c:pt>
                <c:pt idx="114">
                  <c:v>42192</c:v>
                </c:pt>
                <c:pt idx="115">
                  <c:v>42193</c:v>
                </c:pt>
                <c:pt idx="116">
                  <c:v>42194</c:v>
                </c:pt>
                <c:pt idx="117">
                  <c:v>42195</c:v>
                </c:pt>
                <c:pt idx="118">
                  <c:v>42198</c:v>
                </c:pt>
                <c:pt idx="119">
                  <c:v>42200</c:v>
                </c:pt>
                <c:pt idx="120">
                  <c:v>42201</c:v>
                </c:pt>
                <c:pt idx="121">
                  <c:v>42202</c:v>
                </c:pt>
                <c:pt idx="122">
                  <c:v>42205</c:v>
                </c:pt>
                <c:pt idx="123">
                  <c:v>42206</c:v>
                </c:pt>
                <c:pt idx="124">
                  <c:v>42207</c:v>
                </c:pt>
                <c:pt idx="125">
                  <c:v>42209</c:v>
                </c:pt>
                <c:pt idx="126">
                  <c:v>42212</c:v>
                </c:pt>
                <c:pt idx="127">
                  <c:v>42213</c:v>
                </c:pt>
                <c:pt idx="128">
                  <c:v>42214</c:v>
                </c:pt>
                <c:pt idx="129">
                  <c:v>42216</c:v>
                </c:pt>
                <c:pt idx="130">
                  <c:v>42235</c:v>
                </c:pt>
                <c:pt idx="131">
                  <c:v>42236</c:v>
                </c:pt>
                <c:pt idx="132">
                  <c:v>42237</c:v>
                </c:pt>
                <c:pt idx="133">
                  <c:v>42240</c:v>
                </c:pt>
                <c:pt idx="134">
                  <c:v>42241</c:v>
                </c:pt>
                <c:pt idx="135">
                  <c:v>42242</c:v>
                </c:pt>
                <c:pt idx="136">
                  <c:v>42243</c:v>
                </c:pt>
                <c:pt idx="137">
                  <c:v>42244</c:v>
                </c:pt>
                <c:pt idx="138">
                  <c:v>42247</c:v>
                </c:pt>
                <c:pt idx="139">
                  <c:v>42248</c:v>
                </c:pt>
                <c:pt idx="140">
                  <c:v>42249</c:v>
                </c:pt>
                <c:pt idx="141">
                  <c:v>42254</c:v>
                </c:pt>
                <c:pt idx="142">
                  <c:v>42255</c:v>
                </c:pt>
                <c:pt idx="143">
                  <c:v>42256</c:v>
                </c:pt>
                <c:pt idx="144">
                  <c:v>42257</c:v>
                </c:pt>
                <c:pt idx="145">
                  <c:v>42258</c:v>
                </c:pt>
                <c:pt idx="146">
                  <c:v>42261</c:v>
                </c:pt>
                <c:pt idx="147">
                  <c:v>42262</c:v>
                </c:pt>
                <c:pt idx="148">
                  <c:v>42263</c:v>
                </c:pt>
                <c:pt idx="149">
                  <c:v>42264</c:v>
                </c:pt>
                <c:pt idx="150">
                  <c:v>42265</c:v>
                </c:pt>
                <c:pt idx="151">
                  <c:v>42268</c:v>
                </c:pt>
                <c:pt idx="152">
                  <c:v>42269</c:v>
                </c:pt>
                <c:pt idx="153">
                  <c:v>42270</c:v>
                </c:pt>
                <c:pt idx="154">
                  <c:v>42271</c:v>
                </c:pt>
                <c:pt idx="155">
                  <c:v>42272</c:v>
                </c:pt>
                <c:pt idx="156">
                  <c:v>42275</c:v>
                </c:pt>
                <c:pt idx="157">
                  <c:v>42276</c:v>
                </c:pt>
                <c:pt idx="158">
                  <c:v>42277</c:v>
                </c:pt>
                <c:pt idx="159">
                  <c:v>42285</c:v>
                </c:pt>
                <c:pt idx="160">
                  <c:v>42286</c:v>
                </c:pt>
                <c:pt idx="161">
                  <c:v>42289</c:v>
                </c:pt>
                <c:pt idx="162">
                  <c:v>42290</c:v>
                </c:pt>
                <c:pt idx="163">
                  <c:v>42291</c:v>
                </c:pt>
                <c:pt idx="164">
                  <c:v>42292</c:v>
                </c:pt>
                <c:pt idx="165">
                  <c:v>42293</c:v>
                </c:pt>
                <c:pt idx="166">
                  <c:v>42296</c:v>
                </c:pt>
                <c:pt idx="167">
                  <c:v>42297</c:v>
                </c:pt>
                <c:pt idx="168">
                  <c:v>42298</c:v>
                </c:pt>
                <c:pt idx="169">
                  <c:v>42299</c:v>
                </c:pt>
                <c:pt idx="170">
                  <c:v>42300</c:v>
                </c:pt>
                <c:pt idx="171">
                  <c:v>42303</c:v>
                </c:pt>
                <c:pt idx="172">
                  <c:v>42304</c:v>
                </c:pt>
                <c:pt idx="173">
                  <c:v>42307</c:v>
                </c:pt>
                <c:pt idx="174">
                  <c:v>42310</c:v>
                </c:pt>
                <c:pt idx="175">
                  <c:v>42311</c:v>
                </c:pt>
                <c:pt idx="176">
                  <c:v>42312</c:v>
                </c:pt>
                <c:pt idx="177">
                  <c:v>42313</c:v>
                </c:pt>
                <c:pt idx="178">
                  <c:v>42314</c:v>
                </c:pt>
                <c:pt idx="179">
                  <c:v>42317</c:v>
                </c:pt>
                <c:pt idx="180">
                  <c:v>42318</c:v>
                </c:pt>
                <c:pt idx="181">
                  <c:v>42319</c:v>
                </c:pt>
                <c:pt idx="182">
                  <c:v>42320</c:v>
                </c:pt>
                <c:pt idx="183">
                  <c:v>42321</c:v>
                </c:pt>
                <c:pt idx="184">
                  <c:v>42324</c:v>
                </c:pt>
                <c:pt idx="185">
                  <c:v>42325</c:v>
                </c:pt>
                <c:pt idx="186">
                  <c:v>42326</c:v>
                </c:pt>
                <c:pt idx="187">
                  <c:v>42327</c:v>
                </c:pt>
                <c:pt idx="188">
                  <c:v>42328</c:v>
                </c:pt>
                <c:pt idx="189">
                  <c:v>42331</c:v>
                </c:pt>
                <c:pt idx="190">
                  <c:v>42332</c:v>
                </c:pt>
                <c:pt idx="191">
                  <c:v>42333</c:v>
                </c:pt>
                <c:pt idx="192">
                  <c:v>42334</c:v>
                </c:pt>
                <c:pt idx="193">
                  <c:v>42335</c:v>
                </c:pt>
                <c:pt idx="194">
                  <c:v>42338</c:v>
                </c:pt>
                <c:pt idx="195">
                  <c:v>42339</c:v>
                </c:pt>
                <c:pt idx="196">
                  <c:v>42340</c:v>
                </c:pt>
                <c:pt idx="197">
                  <c:v>42341</c:v>
                </c:pt>
                <c:pt idx="198">
                  <c:v>42342</c:v>
                </c:pt>
                <c:pt idx="199">
                  <c:v>42345</c:v>
                </c:pt>
                <c:pt idx="200">
                  <c:v>42346</c:v>
                </c:pt>
                <c:pt idx="201">
                  <c:v>42347</c:v>
                </c:pt>
                <c:pt idx="202">
                  <c:v>42348</c:v>
                </c:pt>
                <c:pt idx="203">
                  <c:v>42349</c:v>
                </c:pt>
                <c:pt idx="204">
                  <c:v>42352</c:v>
                </c:pt>
                <c:pt idx="205">
                  <c:v>42353</c:v>
                </c:pt>
                <c:pt idx="206">
                  <c:v>42354</c:v>
                </c:pt>
                <c:pt idx="207">
                  <c:v>42355</c:v>
                </c:pt>
                <c:pt idx="208">
                  <c:v>42356</c:v>
                </c:pt>
                <c:pt idx="209">
                  <c:v>42359</c:v>
                </c:pt>
                <c:pt idx="210">
                  <c:v>42360</c:v>
                </c:pt>
                <c:pt idx="211">
                  <c:v>42361</c:v>
                </c:pt>
                <c:pt idx="212">
                  <c:v>42362</c:v>
                </c:pt>
                <c:pt idx="213">
                  <c:v>42363</c:v>
                </c:pt>
                <c:pt idx="214">
                  <c:v>42366</c:v>
                </c:pt>
                <c:pt idx="215">
                  <c:v>42367</c:v>
                </c:pt>
                <c:pt idx="216">
                  <c:v>42368</c:v>
                </c:pt>
                <c:pt idx="217">
                  <c:v>42369</c:v>
                </c:pt>
                <c:pt idx="218">
                  <c:v>42373</c:v>
                </c:pt>
                <c:pt idx="219">
                  <c:v>42374</c:v>
                </c:pt>
                <c:pt idx="220">
                  <c:v>42375</c:v>
                </c:pt>
                <c:pt idx="221">
                  <c:v>42376</c:v>
                </c:pt>
                <c:pt idx="222">
                  <c:v>42377</c:v>
                </c:pt>
                <c:pt idx="223">
                  <c:v>42380</c:v>
                </c:pt>
                <c:pt idx="224">
                  <c:v>42381</c:v>
                </c:pt>
                <c:pt idx="225">
                  <c:v>42382</c:v>
                </c:pt>
                <c:pt idx="226">
                  <c:v>42383</c:v>
                </c:pt>
                <c:pt idx="227">
                  <c:v>42384</c:v>
                </c:pt>
                <c:pt idx="228">
                  <c:v>42387</c:v>
                </c:pt>
                <c:pt idx="229">
                  <c:v>42388</c:v>
                </c:pt>
                <c:pt idx="230">
                  <c:v>42389</c:v>
                </c:pt>
                <c:pt idx="231">
                  <c:v>42390</c:v>
                </c:pt>
                <c:pt idx="232">
                  <c:v>42391</c:v>
                </c:pt>
                <c:pt idx="233">
                  <c:v>42394</c:v>
                </c:pt>
                <c:pt idx="234">
                  <c:v>42395</c:v>
                </c:pt>
                <c:pt idx="235">
                  <c:v>42397</c:v>
                </c:pt>
                <c:pt idx="236">
                  <c:v>42398</c:v>
                </c:pt>
                <c:pt idx="237">
                  <c:v>42401</c:v>
                </c:pt>
                <c:pt idx="238">
                  <c:v>42402</c:v>
                </c:pt>
                <c:pt idx="239">
                  <c:v>42403</c:v>
                </c:pt>
                <c:pt idx="240">
                  <c:v>42404</c:v>
                </c:pt>
                <c:pt idx="241">
                  <c:v>42416</c:v>
                </c:pt>
                <c:pt idx="242">
                  <c:v>42417</c:v>
                </c:pt>
                <c:pt idx="243">
                  <c:v>42418</c:v>
                </c:pt>
                <c:pt idx="244">
                  <c:v>42422</c:v>
                </c:pt>
                <c:pt idx="245">
                  <c:v>42424</c:v>
                </c:pt>
                <c:pt idx="246">
                  <c:v>42425</c:v>
                </c:pt>
                <c:pt idx="247">
                  <c:v>42426</c:v>
                </c:pt>
                <c:pt idx="248">
                  <c:v>42429</c:v>
                </c:pt>
                <c:pt idx="249">
                  <c:v>42430</c:v>
                </c:pt>
                <c:pt idx="250">
                  <c:v>42431</c:v>
                </c:pt>
                <c:pt idx="251">
                  <c:v>42432</c:v>
                </c:pt>
                <c:pt idx="252">
                  <c:v>42433</c:v>
                </c:pt>
                <c:pt idx="253">
                  <c:v>42436</c:v>
                </c:pt>
                <c:pt idx="254">
                  <c:v>42437</c:v>
                </c:pt>
                <c:pt idx="255">
                  <c:v>42438</c:v>
                </c:pt>
                <c:pt idx="256">
                  <c:v>42440</c:v>
                </c:pt>
                <c:pt idx="257">
                  <c:v>42443</c:v>
                </c:pt>
                <c:pt idx="258">
                  <c:v>42444</c:v>
                </c:pt>
                <c:pt idx="259">
                  <c:v>42445</c:v>
                </c:pt>
                <c:pt idx="260">
                  <c:v>42446</c:v>
                </c:pt>
                <c:pt idx="261">
                  <c:v>42447</c:v>
                </c:pt>
                <c:pt idx="262">
                  <c:v>42450</c:v>
                </c:pt>
                <c:pt idx="263">
                  <c:v>42451</c:v>
                </c:pt>
                <c:pt idx="264">
                  <c:v>42452</c:v>
                </c:pt>
                <c:pt idx="265">
                  <c:v>42453</c:v>
                </c:pt>
                <c:pt idx="266">
                  <c:v>42457</c:v>
                </c:pt>
                <c:pt idx="267">
                  <c:v>42458</c:v>
                </c:pt>
                <c:pt idx="268">
                  <c:v>42459</c:v>
                </c:pt>
                <c:pt idx="269">
                  <c:v>42460</c:v>
                </c:pt>
                <c:pt idx="270">
                  <c:v>42461</c:v>
                </c:pt>
                <c:pt idx="271">
                  <c:v>42465</c:v>
                </c:pt>
                <c:pt idx="272">
                  <c:v>42466</c:v>
                </c:pt>
                <c:pt idx="273">
                  <c:v>42467</c:v>
                </c:pt>
                <c:pt idx="274">
                  <c:v>42468</c:v>
                </c:pt>
                <c:pt idx="275">
                  <c:v>42471</c:v>
                </c:pt>
                <c:pt idx="276">
                  <c:v>42472</c:v>
                </c:pt>
                <c:pt idx="277">
                  <c:v>42473</c:v>
                </c:pt>
                <c:pt idx="278">
                  <c:v>42474</c:v>
                </c:pt>
                <c:pt idx="279">
                  <c:v>42475</c:v>
                </c:pt>
                <c:pt idx="280">
                  <c:v>42478</c:v>
                </c:pt>
                <c:pt idx="281">
                  <c:v>42479</c:v>
                </c:pt>
                <c:pt idx="282">
                  <c:v>42480</c:v>
                </c:pt>
                <c:pt idx="283">
                  <c:v>42481</c:v>
                </c:pt>
                <c:pt idx="284">
                  <c:v>42482</c:v>
                </c:pt>
                <c:pt idx="285">
                  <c:v>42485</c:v>
                </c:pt>
                <c:pt idx="286">
                  <c:v>42486</c:v>
                </c:pt>
                <c:pt idx="287">
                  <c:v>42487</c:v>
                </c:pt>
                <c:pt idx="288">
                  <c:v>42489</c:v>
                </c:pt>
                <c:pt idx="289">
                  <c:v>42493</c:v>
                </c:pt>
                <c:pt idx="290">
                  <c:v>42494</c:v>
                </c:pt>
                <c:pt idx="291">
                  <c:v>42495</c:v>
                </c:pt>
                <c:pt idx="292">
                  <c:v>42496</c:v>
                </c:pt>
                <c:pt idx="293">
                  <c:v>42499</c:v>
                </c:pt>
                <c:pt idx="294">
                  <c:v>42500</c:v>
                </c:pt>
                <c:pt idx="295">
                  <c:v>42501</c:v>
                </c:pt>
                <c:pt idx="296">
                  <c:v>42502</c:v>
                </c:pt>
                <c:pt idx="297">
                  <c:v>42503</c:v>
                </c:pt>
                <c:pt idx="298">
                  <c:v>42506</c:v>
                </c:pt>
                <c:pt idx="299">
                  <c:v>42507</c:v>
                </c:pt>
                <c:pt idx="300">
                  <c:v>42508</c:v>
                </c:pt>
                <c:pt idx="301">
                  <c:v>42509</c:v>
                </c:pt>
                <c:pt idx="302">
                  <c:v>42510</c:v>
                </c:pt>
                <c:pt idx="303">
                  <c:v>42513</c:v>
                </c:pt>
                <c:pt idx="304">
                  <c:v>42514</c:v>
                </c:pt>
                <c:pt idx="305">
                  <c:v>42515</c:v>
                </c:pt>
                <c:pt idx="306">
                  <c:v>42517</c:v>
                </c:pt>
                <c:pt idx="307">
                  <c:v>42520</c:v>
                </c:pt>
                <c:pt idx="308">
                  <c:v>42521</c:v>
                </c:pt>
                <c:pt idx="309">
                  <c:v>42522</c:v>
                </c:pt>
                <c:pt idx="310">
                  <c:v>42523</c:v>
                </c:pt>
                <c:pt idx="311">
                  <c:v>42524</c:v>
                </c:pt>
                <c:pt idx="312">
                  <c:v>42527</c:v>
                </c:pt>
                <c:pt idx="313">
                  <c:v>42528</c:v>
                </c:pt>
                <c:pt idx="314">
                  <c:v>42529</c:v>
                </c:pt>
                <c:pt idx="315">
                  <c:v>42534</c:v>
                </c:pt>
                <c:pt idx="316">
                  <c:v>42535</c:v>
                </c:pt>
                <c:pt idx="317">
                  <c:v>42536</c:v>
                </c:pt>
                <c:pt idx="318">
                  <c:v>42537</c:v>
                </c:pt>
                <c:pt idx="319">
                  <c:v>42538</c:v>
                </c:pt>
                <c:pt idx="320">
                  <c:v>42541</c:v>
                </c:pt>
                <c:pt idx="321">
                  <c:v>42542</c:v>
                </c:pt>
                <c:pt idx="322">
                  <c:v>42543</c:v>
                </c:pt>
                <c:pt idx="323">
                  <c:v>42544</c:v>
                </c:pt>
                <c:pt idx="324">
                  <c:v>42545</c:v>
                </c:pt>
                <c:pt idx="325">
                  <c:v>42548</c:v>
                </c:pt>
                <c:pt idx="326">
                  <c:v>42549</c:v>
                </c:pt>
                <c:pt idx="327">
                  <c:v>42550</c:v>
                </c:pt>
                <c:pt idx="328">
                  <c:v>42551</c:v>
                </c:pt>
                <c:pt idx="329">
                  <c:v>42552</c:v>
                </c:pt>
                <c:pt idx="330">
                  <c:v>42556</c:v>
                </c:pt>
                <c:pt idx="331">
                  <c:v>42557</c:v>
                </c:pt>
                <c:pt idx="332">
                  <c:v>42558</c:v>
                </c:pt>
                <c:pt idx="333">
                  <c:v>42559</c:v>
                </c:pt>
                <c:pt idx="334">
                  <c:v>42563</c:v>
                </c:pt>
                <c:pt idx="335">
                  <c:v>42564</c:v>
                </c:pt>
                <c:pt idx="336">
                  <c:v>42565</c:v>
                </c:pt>
                <c:pt idx="337">
                  <c:v>42566</c:v>
                </c:pt>
                <c:pt idx="338">
                  <c:v>42569</c:v>
                </c:pt>
                <c:pt idx="339">
                  <c:v>42570</c:v>
                </c:pt>
                <c:pt idx="340">
                  <c:v>42571</c:v>
                </c:pt>
                <c:pt idx="341">
                  <c:v>42572</c:v>
                </c:pt>
                <c:pt idx="342">
                  <c:v>42573</c:v>
                </c:pt>
                <c:pt idx="343">
                  <c:v>42576</c:v>
                </c:pt>
                <c:pt idx="344">
                  <c:v>42577</c:v>
                </c:pt>
                <c:pt idx="345">
                  <c:v>42578</c:v>
                </c:pt>
                <c:pt idx="346">
                  <c:v>42579</c:v>
                </c:pt>
                <c:pt idx="347">
                  <c:v>42580</c:v>
                </c:pt>
                <c:pt idx="348">
                  <c:v>42583</c:v>
                </c:pt>
                <c:pt idx="349">
                  <c:v>42584</c:v>
                </c:pt>
                <c:pt idx="350">
                  <c:v>42585</c:v>
                </c:pt>
                <c:pt idx="351">
                  <c:v>42586</c:v>
                </c:pt>
                <c:pt idx="352">
                  <c:v>42587</c:v>
                </c:pt>
                <c:pt idx="353">
                  <c:v>42590</c:v>
                </c:pt>
                <c:pt idx="354">
                  <c:v>42591</c:v>
                </c:pt>
                <c:pt idx="355">
                  <c:v>42592</c:v>
                </c:pt>
                <c:pt idx="356">
                  <c:v>42593</c:v>
                </c:pt>
                <c:pt idx="357">
                  <c:v>42594</c:v>
                </c:pt>
                <c:pt idx="358">
                  <c:v>42597</c:v>
                </c:pt>
                <c:pt idx="359">
                  <c:v>42598</c:v>
                </c:pt>
                <c:pt idx="360">
                  <c:v>42599</c:v>
                </c:pt>
                <c:pt idx="361">
                  <c:v>42600</c:v>
                </c:pt>
                <c:pt idx="362">
                  <c:v>42601</c:v>
                </c:pt>
                <c:pt idx="363">
                  <c:v>42604</c:v>
                </c:pt>
                <c:pt idx="364">
                  <c:v>42605</c:v>
                </c:pt>
                <c:pt idx="365">
                  <c:v>42606</c:v>
                </c:pt>
                <c:pt idx="366">
                  <c:v>42607</c:v>
                </c:pt>
                <c:pt idx="367">
                  <c:v>42608</c:v>
                </c:pt>
                <c:pt idx="368">
                  <c:v>42611</c:v>
                </c:pt>
                <c:pt idx="369">
                  <c:v>42612</c:v>
                </c:pt>
                <c:pt idx="370">
                  <c:v>42613</c:v>
                </c:pt>
                <c:pt idx="371">
                  <c:v>42614</c:v>
                </c:pt>
                <c:pt idx="372">
                  <c:v>42615</c:v>
                </c:pt>
                <c:pt idx="373">
                  <c:v>42618</c:v>
                </c:pt>
                <c:pt idx="374">
                  <c:v>42619</c:v>
                </c:pt>
                <c:pt idx="375">
                  <c:v>42620</c:v>
                </c:pt>
                <c:pt idx="376">
                  <c:v>42621</c:v>
                </c:pt>
                <c:pt idx="377">
                  <c:v>42622</c:v>
                </c:pt>
                <c:pt idx="378">
                  <c:v>42625</c:v>
                </c:pt>
                <c:pt idx="379">
                  <c:v>42626</c:v>
                </c:pt>
                <c:pt idx="380">
                  <c:v>42627</c:v>
                </c:pt>
                <c:pt idx="381">
                  <c:v>42632</c:v>
                </c:pt>
                <c:pt idx="382">
                  <c:v>42633</c:v>
                </c:pt>
                <c:pt idx="383">
                  <c:v>42634</c:v>
                </c:pt>
                <c:pt idx="384">
                  <c:v>42635</c:v>
                </c:pt>
                <c:pt idx="385">
                  <c:v>42636</c:v>
                </c:pt>
                <c:pt idx="386">
                  <c:v>42639</c:v>
                </c:pt>
                <c:pt idx="387">
                  <c:v>42640</c:v>
                </c:pt>
                <c:pt idx="388">
                  <c:v>42641</c:v>
                </c:pt>
                <c:pt idx="389">
                  <c:v>42642</c:v>
                </c:pt>
                <c:pt idx="390">
                  <c:v>42643</c:v>
                </c:pt>
                <c:pt idx="391">
                  <c:v>42653</c:v>
                </c:pt>
                <c:pt idx="392">
                  <c:v>42655</c:v>
                </c:pt>
                <c:pt idx="393">
                  <c:v>42656</c:v>
                </c:pt>
                <c:pt idx="394">
                  <c:v>42657</c:v>
                </c:pt>
                <c:pt idx="395">
                  <c:v>42660</c:v>
                </c:pt>
                <c:pt idx="396">
                  <c:v>42661</c:v>
                </c:pt>
                <c:pt idx="397">
                  <c:v>42662</c:v>
                </c:pt>
                <c:pt idx="398">
                  <c:v>42663</c:v>
                </c:pt>
                <c:pt idx="399">
                  <c:v>42664</c:v>
                </c:pt>
                <c:pt idx="400">
                  <c:v>42667</c:v>
                </c:pt>
                <c:pt idx="401">
                  <c:v>42668</c:v>
                </c:pt>
                <c:pt idx="402">
                  <c:v>42669</c:v>
                </c:pt>
                <c:pt idx="403">
                  <c:v>42670</c:v>
                </c:pt>
                <c:pt idx="404">
                  <c:v>42671</c:v>
                </c:pt>
                <c:pt idx="405">
                  <c:v>42674</c:v>
                </c:pt>
                <c:pt idx="406">
                  <c:v>42675</c:v>
                </c:pt>
                <c:pt idx="407">
                  <c:v>42676</c:v>
                </c:pt>
                <c:pt idx="408">
                  <c:v>42677</c:v>
                </c:pt>
                <c:pt idx="409">
                  <c:v>42678</c:v>
                </c:pt>
                <c:pt idx="410">
                  <c:v>42681</c:v>
                </c:pt>
                <c:pt idx="411">
                  <c:v>42682</c:v>
                </c:pt>
                <c:pt idx="412">
                  <c:v>42683</c:v>
                </c:pt>
                <c:pt idx="413">
                  <c:v>42684</c:v>
                </c:pt>
                <c:pt idx="414">
                  <c:v>42685</c:v>
                </c:pt>
                <c:pt idx="415">
                  <c:v>42688</c:v>
                </c:pt>
                <c:pt idx="416">
                  <c:v>42689</c:v>
                </c:pt>
                <c:pt idx="417">
                  <c:v>42690</c:v>
                </c:pt>
                <c:pt idx="418">
                  <c:v>42691</c:v>
                </c:pt>
                <c:pt idx="419">
                  <c:v>42692</c:v>
                </c:pt>
                <c:pt idx="420">
                  <c:v>42695</c:v>
                </c:pt>
                <c:pt idx="421">
                  <c:v>42696</c:v>
                </c:pt>
                <c:pt idx="422">
                  <c:v>42697</c:v>
                </c:pt>
                <c:pt idx="423">
                  <c:v>42699</c:v>
                </c:pt>
                <c:pt idx="424">
                  <c:v>42702</c:v>
                </c:pt>
                <c:pt idx="425">
                  <c:v>42703</c:v>
                </c:pt>
                <c:pt idx="426">
                  <c:v>42704</c:v>
                </c:pt>
                <c:pt idx="427">
                  <c:v>42705</c:v>
                </c:pt>
                <c:pt idx="428">
                  <c:v>42706</c:v>
                </c:pt>
                <c:pt idx="429">
                  <c:v>42709</c:v>
                </c:pt>
                <c:pt idx="430">
                  <c:v>42710</c:v>
                </c:pt>
                <c:pt idx="431">
                  <c:v>42711</c:v>
                </c:pt>
                <c:pt idx="432">
                  <c:v>42712</c:v>
                </c:pt>
                <c:pt idx="433">
                  <c:v>42713</c:v>
                </c:pt>
                <c:pt idx="434">
                  <c:v>42716</c:v>
                </c:pt>
                <c:pt idx="435">
                  <c:v>42717</c:v>
                </c:pt>
                <c:pt idx="436">
                  <c:v>42718</c:v>
                </c:pt>
                <c:pt idx="437">
                  <c:v>42719</c:v>
                </c:pt>
                <c:pt idx="438">
                  <c:v>42720</c:v>
                </c:pt>
                <c:pt idx="439">
                  <c:v>42723</c:v>
                </c:pt>
                <c:pt idx="440">
                  <c:v>42725</c:v>
                </c:pt>
                <c:pt idx="441">
                  <c:v>42726</c:v>
                </c:pt>
                <c:pt idx="442">
                  <c:v>42727</c:v>
                </c:pt>
                <c:pt idx="443">
                  <c:v>42730</c:v>
                </c:pt>
                <c:pt idx="444">
                  <c:v>42731</c:v>
                </c:pt>
                <c:pt idx="445">
                  <c:v>42732</c:v>
                </c:pt>
                <c:pt idx="446">
                  <c:v>42733</c:v>
                </c:pt>
                <c:pt idx="447">
                  <c:v>42734</c:v>
                </c:pt>
                <c:pt idx="448">
                  <c:v>42738</c:v>
                </c:pt>
                <c:pt idx="449">
                  <c:v>42739</c:v>
                </c:pt>
                <c:pt idx="450">
                  <c:v>42740</c:v>
                </c:pt>
                <c:pt idx="451">
                  <c:v>42741</c:v>
                </c:pt>
                <c:pt idx="452">
                  <c:v>42744</c:v>
                </c:pt>
                <c:pt idx="453">
                  <c:v>42745</c:v>
                </c:pt>
                <c:pt idx="454">
                  <c:v>42746</c:v>
                </c:pt>
                <c:pt idx="455">
                  <c:v>42747</c:v>
                </c:pt>
                <c:pt idx="456">
                  <c:v>42748</c:v>
                </c:pt>
                <c:pt idx="457">
                  <c:v>42751</c:v>
                </c:pt>
                <c:pt idx="458">
                  <c:v>42752</c:v>
                </c:pt>
                <c:pt idx="459">
                  <c:v>42753</c:v>
                </c:pt>
                <c:pt idx="460">
                  <c:v>42754</c:v>
                </c:pt>
                <c:pt idx="461">
                  <c:v>42755</c:v>
                </c:pt>
                <c:pt idx="462">
                  <c:v>42758</c:v>
                </c:pt>
                <c:pt idx="463">
                  <c:v>42772</c:v>
                </c:pt>
                <c:pt idx="464">
                  <c:v>42773</c:v>
                </c:pt>
                <c:pt idx="465">
                  <c:v>42774</c:v>
                </c:pt>
                <c:pt idx="466">
                  <c:v>42775</c:v>
                </c:pt>
                <c:pt idx="467">
                  <c:v>42776</c:v>
                </c:pt>
                <c:pt idx="468">
                  <c:v>42779</c:v>
                </c:pt>
                <c:pt idx="469">
                  <c:v>42780</c:v>
                </c:pt>
                <c:pt idx="470">
                  <c:v>42781</c:v>
                </c:pt>
                <c:pt idx="471">
                  <c:v>42782</c:v>
                </c:pt>
                <c:pt idx="472">
                  <c:v>42783</c:v>
                </c:pt>
                <c:pt idx="473">
                  <c:v>42786</c:v>
                </c:pt>
                <c:pt idx="474">
                  <c:v>42787</c:v>
                </c:pt>
                <c:pt idx="475">
                  <c:v>42788</c:v>
                </c:pt>
                <c:pt idx="476">
                  <c:v>42789</c:v>
                </c:pt>
                <c:pt idx="477">
                  <c:v>42790</c:v>
                </c:pt>
                <c:pt idx="478">
                  <c:v>42793</c:v>
                </c:pt>
                <c:pt idx="479">
                  <c:v>42794</c:v>
                </c:pt>
                <c:pt idx="480">
                  <c:v>42795</c:v>
                </c:pt>
                <c:pt idx="481">
                  <c:v>42796</c:v>
                </c:pt>
                <c:pt idx="482">
                  <c:v>42797</c:v>
                </c:pt>
                <c:pt idx="483">
                  <c:v>42800</c:v>
                </c:pt>
                <c:pt idx="484">
                  <c:v>42802</c:v>
                </c:pt>
                <c:pt idx="485">
                  <c:v>42804</c:v>
                </c:pt>
                <c:pt idx="486">
                  <c:v>42807</c:v>
                </c:pt>
                <c:pt idx="487">
                  <c:v>42808</c:v>
                </c:pt>
                <c:pt idx="488">
                  <c:v>42809</c:v>
                </c:pt>
                <c:pt idx="489">
                  <c:v>42810</c:v>
                </c:pt>
                <c:pt idx="490">
                  <c:v>42811</c:v>
                </c:pt>
                <c:pt idx="491">
                  <c:v>42814</c:v>
                </c:pt>
                <c:pt idx="492">
                  <c:v>42815</c:v>
                </c:pt>
                <c:pt idx="493">
                  <c:v>42816</c:v>
                </c:pt>
                <c:pt idx="494">
                  <c:v>42817</c:v>
                </c:pt>
                <c:pt idx="495">
                  <c:v>42818</c:v>
                </c:pt>
                <c:pt idx="496">
                  <c:v>42821</c:v>
                </c:pt>
                <c:pt idx="497">
                  <c:v>42822</c:v>
                </c:pt>
                <c:pt idx="498">
                  <c:v>42823</c:v>
                </c:pt>
                <c:pt idx="499">
                  <c:v>42824</c:v>
                </c:pt>
                <c:pt idx="500">
                  <c:v>42825</c:v>
                </c:pt>
                <c:pt idx="501">
                  <c:v>42830</c:v>
                </c:pt>
                <c:pt idx="502">
                  <c:v>42831</c:v>
                </c:pt>
                <c:pt idx="503">
                  <c:v>42832</c:v>
                </c:pt>
                <c:pt idx="504">
                  <c:v>42835</c:v>
                </c:pt>
                <c:pt idx="505">
                  <c:v>42836</c:v>
                </c:pt>
                <c:pt idx="506">
                  <c:v>42837</c:v>
                </c:pt>
                <c:pt idx="507">
                  <c:v>42838</c:v>
                </c:pt>
                <c:pt idx="508">
                  <c:v>42842</c:v>
                </c:pt>
                <c:pt idx="509">
                  <c:v>42843</c:v>
                </c:pt>
                <c:pt idx="510">
                  <c:v>42844</c:v>
                </c:pt>
                <c:pt idx="511">
                  <c:v>42845</c:v>
                </c:pt>
                <c:pt idx="512">
                  <c:v>42846</c:v>
                </c:pt>
                <c:pt idx="513">
                  <c:v>42849</c:v>
                </c:pt>
                <c:pt idx="514">
                  <c:v>42850</c:v>
                </c:pt>
                <c:pt idx="515">
                  <c:v>42851</c:v>
                </c:pt>
                <c:pt idx="516">
                  <c:v>42852</c:v>
                </c:pt>
                <c:pt idx="517">
                  <c:v>42853</c:v>
                </c:pt>
                <c:pt idx="518">
                  <c:v>42857</c:v>
                </c:pt>
                <c:pt idx="519">
                  <c:v>42858</c:v>
                </c:pt>
                <c:pt idx="520">
                  <c:v>42859</c:v>
                </c:pt>
                <c:pt idx="521">
                  <c:v>42860</c:v>
                </c:pt>
                <c:pt idx="522">
                  <c:v>42863</c:v>
                </c:pt>
                <c:pt idx="523">
                  <c:v>42865</c:v>
                </c:pt>
                <c:pt idx="524">
                  <c:v>42866</c:v>
                </c:pt>
                <c:pt idx="525">
                  <c:v>42867</c:v>
                </c:pt>
                <c:pt idx="526">
                  <c:v>42870</c:v>
                </c:pt>
                <c:pt idx="527">
                  <c:v>42871</c:v>
                </c:pt>
                <c:pt idx="528">
                  <c:v>42872</c:v>
                </c:pt>
                <c:pt idx="529">
                  <c:v>42873</c:v>
                </c:pt>
                <c:pt idx="530">
                  <c:v>42874</c:v>
                </c:pt>
                <c:pt idx="531">
                  <c:v>42877</c:v>
                </c:pt>
                <c:pt idx="532">
                  <c:v>42878</c:v>
                </c:pt>
                <c:pt idx="533">
                  <c:v>42879</c:v>
                </c:pt>
                <c:pt idx="534">
                  <c:v>42880</c:v>
                </c:pt>
                <c:pt idx="535">
                  <c:v>42881</c:v>
                </c:pt>
                <c:pt idx="536">
                  <c:v>42886</c:v>
                </c:pt>
                <c:pt idx="537">
                  <c:v>42887</c:v>
                </c:pt>
                <c:pt idx="538">
                  <c:v>42888</c:v>
                </c:pt>
                <c:pt idx="539">
                  <c:v>42891</c:v>
                </c:pt>
                <c:pt idx="540">
                  <c:v>42892</c:v>
                </c:pt>
                <c:pt idx="541">
                  <c:v>42893</c:v>
                </c:pt>
                <c:pt idx="542">
                  <c:v>42894</c:v>
                </c:pt>
                <c:pt idx="543">
                  <c:v>42895</c:v>
                </c:pt>
                <c:pt idx="544">
                  <c:v>42898</c:v>
                </c:pt>
                <c:pt idx="545">
                  <c:v>42899</c:v>
                </c:pt>
                <c:pt idx="546">
                  <c:v>42900</c:v>
                </c:pt>
                <c:pt idx="547">
                  <c:v>42901</c:v>
                </c:pt>
                <c:pt idx="548">
                  <c:v>42902</c:v>
                </c:pt>
                <c:pt idx="549">
                  <c:v>42905</c:v>
                </c:pt>
                <c:pt idx="550">
                  <c:v>42906</c:v>
                </c:pt>
                <c:pt idx="551">
                  <c:v>42907</c:v>
                </c:pt>
                <c:pt idx="552">
                  <c:v>42908</c:v>
                </c:pt>
                <c:pt idx="553">
                  <c:v>42909</c:v>
                </c:pt>
                <c:pt idx="554">
                  <c:v>42912</c:v>
                </c:pt>
                <c:pt idx="555">
                  <c:v>42913</c:v>
                </c:pt>
                <c:pt idx="556">
                  <c:v>42914</c:v>
                </c:pt>
                <c:pt idx="557">
                  <c:v>42915</c:v>
                </c:pt>
                <c:pt idx="558">
                  <c:v>42916</c:v>
                </c:pt>
                <c:pt idx="559">
                  <c:v>42919</c:v>
                </c:pt>
                <c:pt idx="560">
                  <c:v>42920</c:v>
                </c:pt>
                <c:pt idx="561">
                  <c:v>42921</c:v>
                </c:pt>
                <c:pt idx="562">
                  <c:v>42922</c:v>
                </c:pt>
                <c:pt idx="563">
                  <c:v>42923</c:v>
                </c:pt>
                <c:pt idx="564">
                  <c:v>42926</c:v>
                </c:pt>
                <c:pt idx="565">
                  <c:v>42927</c:v>
                </c:pt>
                <c:pt idx="566">
                  <c:v>42928</c:v>
                </c:pt>
                <c:pt idx="567">
                  <c:v>42929</c:v>
                </c:pt>
                <c:pt idx="568">
                  <c:v>42930</c:v>
                </c:pt>
                <c:pt idx="569">
                  <c:v>42933</c:v>
                </c:pt>
                <c:pt idx="570">
                  <c:v>42934</c:v>
                </c:pt>
                <c:pt idx="571">
                  <c:v>42935</c:v>
                </c:pt>
                <c:pt idx="572">
                  <c:v>42936</c:v>
                </c:pt>
                <c:pt idx="573">
                  <c:v>42937</c:v>
                </c:pt>
                <c:pt idx="574">
                  <c:v>42940</c:v>
                </c:pt>
                <c:pt idx="575">
                  <c:v>42941</c:v>
                </c:pt>
                <c:pt idx="576">
                  <c:v>42942</c:v>
                </c:pt>
                <c:pt idx="577">
                  <c:v>42943</c:v>
                </c:pt>
                <c:pt idx="578">
                  <c:v>42944</c:v>
                </c:pt>
                <c:pt idx="579">
                  <c:v>42947</c:v>
                </c:pt>
                <c:pt idx="580">
                  <c:v>42948</c:v>
                </c:pt>
                <c:pt idx="581">
                  <c:v>42949</c:v>
                </c:pt>
                <c:pt idx="582">
                  <c:v>42950</c:v>
                </c:pt>
                <c:pt idx="583">
                  <c:v>42951</c:v>
                </c:pt>
                <c:pt idx="584">
                  <c:v>42954</c:v>
                </c:pt>
                <c:pt idx="585">
                  <c:v>42955</c:v>
                </c:pt>
                <c:pt idx="586">
                  <c:v>42956</c:v>
                </c:pt>
                <c:pt idx="587">
                  <c:v>42957</c:v>
                </c:pt>
                <c:pt idx="588">
                  <c:v>42958</c:v>
                </c:pt>
                <c:pt idx="589">
                  <c:v>42961</c:v>
                </c:pt>
                <c:pt idx="590">
                  <c:v>42962</c:v>
                </c:pt>
                <c:pt idx="591">
                  <c:v>42963</c:v>
                </c:pt>
                <c:pt idx="592">
                  <c:v>42964</c:v>
                </c:pt>
                <c:pt idx="593">
                  <c:v>42965</c:v>
                </c:pt>
                <c:pt idx="594">
                  <c:v>42968</c:v>
                </c:pt>
                <c:pt idx="595">
                  <c:v>42969</c:v>
                </c:pt>
                <c:pt idx="596">
                  <c:v>42970</c:v>
                </c:pt>
                <c:pt idx="597">
                  <c:v>42971</c:v>
                </c:pt>
                <c:pt idx="598">
                  <c:v>42972</c:v>
                </c:pt>
                <c:pt idx="599">
                  <c:v>42975</c:v>
                </c:pt>
                <c:pt idx="600">
                  <c:v>42976</c:v>
                </c:pt>
                <c:pt idx="601">
                  <c:v>42977</c:v>
                </c:pt>
                <c:pt idx="602">
                  <c:v>42978</c:v>
                </c:pt>
                <c:pt idx="603">
                  <c:v>42979</c:v>
                </c:pt>
                <c:pt idx="604">
                  <c:v>42982</c:v>
                </c:pt>
                <c:pt idx="605">
                  <c:v>42983</c:v>
                </c:pt>
                <c:pt idx="606">
                  <c:v>42984</c:v>
                </c:pt>
                <c:pt idx="607">
                  <c:v>42985</c:v>
                </c:pt>
                <c:pt idx="608">
                  <c:v>42986</c:v>
                </c:pt>
                <c:pt idx="609">
                  <c:v>42989</c:v>
                </c:pt>
                <c:pt idx="610">
                  <c:v>42990</c:v>
                </c:pt>
                <c:pt idx="611">
                  <c:v>42991</c:v>
                </c:pt>
                <c:pt idx="612">
                  <c:v>42992</c:v>
                </c:pt>
                <c:pt idx="613">
                  <c:v>42993</c:v>
                </c:pt>
                <c:pt idx="614">
                  <c:v>42996</c:v>
                </c:pt>
                <c:pt idx="615">
                  <c:v>42997</c:v>
                </c:pt>
                <c:pt idx="616">
                  <c:v>42998</c:v>
                </c:pt>
                <c:pt idx="617">
                  <c:v>42999</c:v>
                </c:pt>
                <c:pt idx="618">
                  <c:v>43000</c:v>
                </c:pt>
                <c:pt idx="619">
                  <c:v>43003</c:v>
                </c:pt>
                <c:pt idx="620">
                  <c:v>43004</c:v>
                </c:pt>
                <c:pt idx="621">
                  <c:v>43006</c:v>
                </c:pt>
                <c:pt idx="622">
                  <c:v>43007</c:v>
                </c:pt>
                <c:pt idx="623">
                  <c:v>43017</c:v>
                </c:pt>
                <c:pt idx="624">
                  <c:v>43018</c:v>
                </c:pt>
                <c:pt idx="625">
                  <c:v>43019</c:v>
                </c:pt>
                <c:pt idx="626">
                  <c:v>43020</c:v>
                </c:pt>
                <c:pt idx="627">
                  <c:v>43021</c:v>
                </c:pt>
                <c:pt idx="628">
                  <c:v>43024</c:v>
                </c:pt>
                <c:pt idx="629">
                  <c:v>43025</c:v>
                </c:pt>
                <c:pt idx="630">
                  <c:v>43026</c:v>
                </c:pt>
                <c:pt idx="631">
                  <c:v>43027</c:v>
                </c:pt>
                <c:pt idx="632">
                  <c:v>43028</c:v>
                </c:pt>
                <c:pt idx="633">
                  <c:v>43031</c:v>
                </c:pt>
                <c:pt idx="634">
                  <c:v>43032</c:v>
                </c:pt>
                <c:pt idx="635">
                  <c:v>43033</c:v>
                </c:pt>
              </c:numCache>
            </c:numRef>
          </c:cat>
          <c:val>
            <c:numRef>
              <c:f>Sheet1!$F$2:$F$637</c:f>
              <c:numCache>
                <c:formatCode>#,##0.00_ </c:formatCode>
                <c:ptCount val="636"/>
                <c:pt idx="0">
                  <c:v>7300</c:v>
                </c:pt>
                <c:pt idx="1">
                  <c:v>7200</c:v>
                </c:pt>
                <c:pt idx="2">
                  <c:v>7400</c:v>
                </c:pt>
                <c:pt idx="3">
                  <c:v>7300</c:v>
                </c:pt>
                <c:pt idx="4">
                  <c:v>7400</c:v>
                </c:pt>
                <c:pt idx="5">
                  <c:v>7600</c:v>
                </c:pt>
                <c:pt idx="6">
                  <c:v>7600</c:v>
                </c:pt>
                <c:pt idx="7">
                  <c:v>7500</c:v>
                </c:pt>
                <c:pt idx="8">
                  <c:v>7500</c:v>
                </c:pt>
                <c:pt idx="9">
                  <c:v>7400</c:v>
                </c:pt>
                <c:pt idx="10">
                  <c:v>7300</c:v>
                </c:pt>
                <c:pt idx="11">
                  <c:v>6800</c:v>
                </c:pt>
                <c:pt idx="12">
                  <c:v>6600</c:v>
                </c:pt>
                <c:pt idx="13">
                  <c:v>6500</c:v>
                </c:pt>
                <c:pt idx="14">
                  <c:v>6400</c:v>
                </c:pt>
                <c:pt idx="15">
                  <c:v>6300</c:v>
                </c:pt>
                <c:pt idx="16">
                  <c:v>6000</c:v>
                </c:pt>
                <c:pt idx="17">
                  <c:v>6000</c:v>
                </c:pt>
                <c:pt idx="18">
                  <c:v>5800</c:v>
                </c:pt>
                <c:pt idx="19">
                  <c:v>5900</c:v>
                </c:pt>
                <c:pt idx="20">
                  <c:v>5900</c:v>
                </c:pt>
                <c:pt idx="21">
                  <c:v>5800</c:v>
                </c:pt>
                <c:pt idx="22">
                  <c:v>5800</c:v>
                </c:pt>
                <c:pt idx="23">
                  <c:v>5800</c:v>
                </c:pt>
                <c:pt idx="24">
                  <c:v>5900</c:v>
                </c:pt>
                <c:pt idx="25">
                  <c:v>6050</c:v>
                </c:pt>
                <c:pt idx="26">
                  <c:v>6200</c:v>
                </c:pt>
                <c:pt idx="27">
                  <c:v>6200</c:v>
                </c:pt>
                <c:pt idx="28">
                  <c:v>6400</c:v>
                </c:pt>
                <c:pt idx="29">
                  <c:v>6500</c:v>
                </c:pt>
                <c:pt idx="30">
                  <c:v>6800</c:v>
                </c:pt>
                <c:pt idx="31">
                  <c:v>6700</c:v>
                </c:pt>
                <c:pt idx="32">
                  <c:v>7050</c:v>
                </c:pt>
                <c:pt idx="33">
                  <c:v>7050</c:v>
                </c:pt>
                <c:pt idx="34">
                  <c:v>7000</c:v>
                </c:pt>
                <c:pt idx="35">
                  <c:v>6800</c:v>
                </c:pt>
                <c:pt idx="36">
                  <c:v>7000</c:v>
                </c:pt>
                <c:pt idx="37">
                  <c:v>7150</c:v>
                </c:pt>
                <c:pt idx="38">
                  <c:v>7150</c:v>
                </c:pt>
                <c:pt idx="39">
                  <c:v>7200</c:v>
                </c:pt>
                <c:pt idx="40">
                  <c:v>7200</c:v>
                </c:pt>
                <c:pt idx="41">
                  <c:v>7600</c:v>
                </c:pt>
                <c:pt idx="42">
                  <c:v>7800</c:v>
                </c:pt>
                <c:pt idx="43">
                  <c:v>7950</c:v>
                </c:pt>
                <c:pt idx="44">
                  <c:v>8150</c:v>
                </c:pt>
                <c:pt idx="45">
                  <c:v>8200</c:v>
                </c:pt>
                <c:pt idx="46">
                  <c:v>8150</c:v>
                </c:pt>
                <c:pt idx="47">
                  <c:v>8300</c:v>
                </c:pt>
                <c:pt idx="48">
                  <c:v>8350</c:v>
                </c:pt>
                <c:pt idx="49">
                  <c:v>8200</c:v>
                </c:pt>
                <c:pt idx="50">
                  <c:v>8100</c:v>
                </c:pt>
                <c:pt idx="51">
                  <c:v>8150</c:v>
                </c:pt>
                <c:pt idx="52">
                  <c:v>8150</c:v>
                </c:pt>
                <c:pt idx="53">
                  <c:v>8150</c:v>
                </c:pt>
                <c:pt idx="54">
                  <c:v>8150</c:v>
                </c:pt>
                <c:pt idx="55">
                  <c:v>8100</c:v>
                </c:pt>
                <c:pt idx="56">
                  <c:v>8000</c:v>
                </c:pt>
                <c:pt idx="57">
                  <c:v>8100</c:v>
                </c:pt>
                <c:pt idx="58">
                  <c:v>8100</c:v>
                </c:pt>
                <c:pt idx="59">
                  <c:v>8100</c:v>
                </c:pt>
                <c:pt idx="60">
                  <c:v>7850</c:v>
                </c:pt>
                <c:pt idx="61">
                  <c:v>7800</c:v>
                </c:pt>
                <c:pt idx="62">
                  <c:v>7750</c:v>
                </c:pt>
                <c:pt idx="63">
                  <c:v>7700</c:v>
                </c:pt>
                <c:pt idx="64">
                  <c:v>7700</c:v>
                </c:pt>
                <c:pt idx="65">
                  <c:v>7600</c:v>
                </c:pt>
                <c:pt idx="66">
                  <c:v>7700</c:v>
                </c:pt>
                <c:pt idx="67">
                  <c:v>7700</c:v>
                </c:pt>
                <c:pt idx="68">
                  <c:v>7650</c:v>
                </c:pt>
                <c:pt idx="69">
                  <c:v>7650</c:v>
                </c:pt>
                <c:pt idx="70">
                  <c:v>7700</c:v>
                </c:pt>
                <c:pt idx="71">
                  <c:v>7700</c:v>
                </c:pt>
                <c:pt idx="72">
                  <c:v>7700</c:v>
                </c:pt>
                <c:pt idx="73">
                  <c:v>7700</c:v>
                </c:pt>
                <c:pt idx="74">
                  <c:v>7700</c:v>
                </c:pt>
                <c:pt idx="75">
                  <c:v>7700</c:v>
                </c:pt>
                <c:pt idx="76">
                  <c:v>7750</c:v>
                </c:pt>
                <c:pt idx="77">
                  <c:v>8000</c:v>
                </c:pt>
                <c:pt idx="78">
                  <c:v>8000</c:v>
                </c:pt>
                <c:pt idx="79">
                  <c:v>8000</c:v>
                </c:pt>
                <c:pt idx="80">
                  <c:v>8050</c:v>
                </c:pt>
                <c:pt idx="81">
                  <c:v>8100</c:v>
                </c:pt>
                <c:pt idx="82">
                  <c:v>8350</c:v>
                </c:pt>
                <c:pt idx="83">
                  <c:v>8350</c:v>
                </c:pt>
                <c:pt idx="84">
                  <c:v>8450</c:v>
                </c:pt>
                <c:pt idx="85">
                  <c:v>8450</c:v>
                </c:pt>
                <c:pt idx="86">
                  <c:v>8550</c:v>
                </c:pt>
                <c:pt idx="87">
                  <c:v>8600</c:v>
                </c:pt>
                <c:pt idx="88">
                  <c:v>8650</c:v>
                </c:pt>
                <c:pt idx="89">
                  <c:v>8700</c:v>
                </c:pt>
                <c:pt idx="90">
                  <c:v>8700</c:v>
                </c:pt>
                <c:pt idx="91">
                  <c:v>8550</c:v>
                </c:pt>
                <c:pt idx="92">
                  <c:v>8500</c:v>
                </c:pt>
                <c:pt idx="93">
                  <c:v>8450</c:v>
                </c:pt>
                <c:pt idx="94">
                  <c:v>8450</c:v>
                </c:pt>
                <c:pt idx="95">
                  <c:v>8400</c:v>
                </c:pt>
                <c:pt idx="96">
                  <c:v>8200</c:v>
                </c:pt>
                <c:pt idx="97">
                  <c:v>8100</c:v>
                </c:pt>
                <c:pt idx="98">
                  <c:v>8000</c:v>
                </c:pt>
                <c:pt idx="99">
                  <c:v>8000</c:v>
                </c:pt>
                <c:pt idx="100">
                  <c:v>7900</c:v>
                </c:pt>
                <c:pt idx="101">
                  <c:v>7850</c:v>
                </c:pt>
                <c:pt idx="102">
                  <c:v>7790</c:v>
                </c:pt>
                <c:pt idx="103">
                  <c:v>7800</c:v>
                </c:pt>
                <c:pt idx="104">
                  <c:v>7700</c:v>
                </c:pt>
                <c:pt idx="105">
                  <c:v>7450</c:v>
                </c:pt>
                <c:pt idx="106">
                  <c:v>7400</c:v>
                </c:pt>
                <c:pt idx="107">
                  <c:v>7350</c:v>
                </c:pt>
                <c:pt idx="108">
                  <c:v>7250</c:v>
                </c:pt>
                <c:pt idx="109">
                  <c:v>7250</c:v>
                </c:pt>
                <c:pt idx="110">
                  <c:v>7200</c:v>
                </c:pt>
                <c:pt idx="111">
                  <c:v>7150</c:v>
                </c:pt>
                <c:pt idx="112">
                  <c:v>7150</c:v>
                </c:pt>
                <c:pt idx="113">
                  <c:v>6950</c:v>
                </c:pt>
                <c:pt idx="114">
                  <c:v>7050</c:v>
                </c:pt>
                <c:pt idx="115">
                  <c:v>6950</c:v>
                </c:pt>
                <c:pt idx="116">
                  <c:v>7050</c:v>
                </c:pt>
                <c:pt idx="117">
                  <c:v>7150</c:v>
                </c:pt>
                <c:pt idx="118">
                  <c:v>6850</c:v>
                </c:pt>
                <c:pt idx="119">
                  <c:v>6650</c:v>
                </c:pt>
                <c:pt idx="120">
                  <c:v>6450</c:v>
                </c:pt>
                <c:pt idx="121">
                  <c:v>6450</c:v>
                </c:pt>
                <c:pt idx="122">
                  <c:v>6450</c:v>
                </c:pt>
                <c:pt idx="123">
                  <c:v>6450</c:v>
                </c:pt>
                <c:pt idx="124">
                  <c:v>6500</c:v>
                </c:pt>
                <c:pt idx="125">
                  <c:v>6250</c:v>
                </c:pt>
                <c:pt idx="126">
                  <c:v>6300</c:v>
                </c:pt>
                <c:pt idx="127">
                  <c:v>6150</c:v>
                </c:pt>
                <c:pt idx="128">
                  <c:v>6100</c:v>
                </c:pt>
                <c:pt idx="129">
                  <c:v>6120</c:v>
                </c:pt>
                <c:pt idx="130">
                  <c:v>5950</c:v>
                </c:pt>
                <c:pt idx="131">
                  <c:v>5900</c:v>
                </c:pt>
                <c:pt idx="132">
                  <c:v>6000</c:v>
                </c:pt>
                <c:pt idx="133">
                  <c:v>6150</c:v>
                </c:pt>
                <c:pt idx="134">
                  <c:v>6350</c:v>
                </c:pt>
                <c:pt idx="135">
                  <c:v>6250</c:v>
                </c:pt>
                <c:pt idx="136">
                  <c:v>6350</c:v>
                </c:pt>
                <c:pt idx="137">
                  <c:v>6300</c:v>
                </c:pt>
                <c:pt idx="138">
                  <c:v>6400</c:v>
                </c:pt>
                <c:pt idx="139">
                  <c:v>6250</c:v>
                </c:pt>
                <c:pt idx="140">
                  <c:v>6400</c:v>
                </c:pt>
                <c:pt idx="141">
                  <c:v>6400</c:v>
                </c:pt>
                <c:pt idx="142">
                  <c:v>6300</c:v>
                </c:pt>
                <c:pt idx="143">
                  <c:v>6250</c:v>
                </c:pt>
                <c:pt idx="144">
                  <c:v>6200</c:v>
                </c:pt>
                <c:pt idx="145">
                  <c:v>6200</c:v>
                </c:pt>
                <c:pt idx="146">
                  <c:v>6220</c:v>
                </c:pt>
                <c:pt idx="147">
                  <c:v>6100</c:v>
                </c:pt>
                <c:pt idx="148">
                  <c:v>6250</c:v>
                </c:pt>
                <c:pt idx="149">
                  <c:v>6300</c:v>
                </c:pt>
                <c:pt idx="150">
                  <c:v>6400</c:v>
                </c:pt>
                <c:pt idx="151">
                  <c:v>6400</c:v>
                </c:pt>
                <c:pt idx="152">
                  <c:v>6550</c:v>
                </c:pt>
                <c:pt idx="153">
                  <c:v>6450</c:v>
                </c:pt>
                <c:pt idx="154">
                  <c:v>6500</c:v>
                </c:pt>
                <c:pt idx="155">
                  <c:v>6450</c:v>
                </c:pt>
                <c:pt idx="156">
                  <c:v>6400</c:v>
                </c:pt>
                <c:pt idx="157">
                  <c:v>6400</c:v>
                </c:pt>
                <c:pt idx="158">
                  <c:v>6450</c:v>
                </c:pt>
                <c:pt idx="159">
                  <c:v>6350</c:v>
                </c:pt>
                <c:pt idx="160">
                  <c:v>6350</c:v>
                </c:pt>
                <c:pt idx="161">
                  <c:v>6300</c:v>
                </c:pt>
                <c:pt idx="162">
                  <c:v>6350</c:v>
                </c:pt>
                <c:pt idx="163">
                  <c:v>6400</c:v>
                </c:pt>
                <c:pt idx="164">
                  <c:v>6380</c:v>
                </c:pt>
                <c:pt idx="165">
                  <c:v>6380</c:v>
                </c:pt>
                <c:pt idx="166">
                  <c:v>6380</c:v>
                </c:pt>
                <c:pt idx="167">
                  <c:v>6380</c:v>
                </c:pt>
                <c:pt idx="168">
                  <c:v>6380</c:v>
                </c:pt>
                <c:pt idx="169">
                  <c:v>6320</c:v>
                </c:pt>
                <c:pt idx="170">
                  <c:v>6500</c:v>
                </c:pt>
                <c:pt idx="171">
                  <c:v>6450</c:v>
                </c:pt>
                <c:pt idx="172">
                  <c:v>6400</c:v>
                </c:pt>
                <c:pt idx="173">
                  <c:v>6300</c:v>
                </c:pt>
                <c:pt idx="174">
                  <c:v>6300</c:v>
                </c:pt>
                <c:pt idx="175">
                  <c:v>6150</c:v>
                </c:pt>
                <c:pt idx="176">
                  <c:v>6100</c:v>
                </c:pt>
                <c:pt idx="177">
                  <c:v>5900</c:v>
                </c:pt>
                <c:pt idx="178">
                  <c:v>5900</c:v>
                </c:pt>
                <c:pt idx="179">
                  <c:v>5850</c:v>
                </c:pt>
                <c:pt idx="180">
                  <c:v>5600</c:v>
                </c:pt>
                <c:pt idx="181">
                  <c:v>5550</c:v>
                </c:pt>
                <c:pt idx="182">
                  <c:v>5550</c:v>
                </c:pt>
                <c:pt idx="183">
                  <c:v>5450</c:v>
                </c:pt>
                <c:pt idx="184">
                  <c:v>5450</c:v>
                </c:pt>
                <c:pt idx="185">
                  <c:v>5450</c:v>
                </c:pt>
                <c:pt idx="186">
                  <c:v>5400</c:v>
                </c:pt>
                <c:pt idx="187">
                  <c:v>5350</c:v>
                </c:pt>
                <c:pt idx="188">
                  <c:v>5350</c:v>
                </c:pt>
                <c:pt idx="189">
                  <c:v>5400</c:v>
                </c:pt>
                <c:pt idx="190">
                  <c:v>5350</c:v>
                </c:pt>
                <c:pt idx="191">
                  <c:v>5400</c:v>
                </c:pt>
                <c:pt idx="192">
                  <c:v>5450</c:v>
                </c:pt>
                <c:pt idx="193">
                  <c:v>5500</c:v>
                </c:pt>
                <c:pt idx="194">
                  <c:v>5550</c:v>
                </c:pt>
                <c:pt idx="195">
                  <c:v>5600</c:v>
                </c:pt>
                <c:pt idx="196">
                  <c:v>5620</c:v>
                </c:pt>
                <c:pt idx="197">
                  <c:v>5650</c:v>
                </c:pt>
                <c:pt idx="198">
                  <c:v>5650</c:v>
                </c:pt>
                <c:pt idx="199">
                  <c:v>5650</c:v>
                </c:pt>
                <c:pt idx="200">
                  <c:v>5650</c:v>
                </c:pt>
                <c:pt idx="201">
                  <c:v>5650</c:v>
                </c:pt>
                <c:pt idx="202">
                  <c:v>5650</c:v>
                </c:pt>
                <c:pt idx="203">
                  <c:v>5650</c:v>
                </c:pt>
                <c:pt idx="204">
                  <c:v>5750</c:v>
                </c:pt>
                <c:pt idx="205">
                  <c:v>5750</c:v>
                </c:pt>
                <c:pt idx="206">
                  <c:v>5700</c:v>
                </c:pt>
                <c:pt idx="207">
                  <c:v>5650</c:v>
                </c:pt>
                <c:pt idx="208">
                  <c:v>5650</c:v>
                </c:pt>
                <c:pt idx="209">
                  <c:v>5650</c:v>
                </c:pt>
                <c:pt idx="210">
                  <c:v>5600</c:v>
                </c:pt>
                <c:pt idx="211">
                  <c:v>5600</c:v>
                </c:pt>
                <c:pt idx="212">
                  <c:v>5750</c:v>
                </c:pt>
                <c:pt idx="213">
                  <c:v>5550</c:v>
                </c:pt>
                <c:pt idx="214">
                  <c:v>5500</c:v>
                </c:pt>
                <c:pt idx="215">
                  <c:v>5450</c:v>
                </c:pt>
                <c:pt idx="216">
                  <c:v>5400</c:v>
                </c:pt>
                <c:pt idx="217">
                  <c:v>5400</c:v>
                </c:pt>
                <c:pt idx="218">
                  <c:v>5350</c:v>
                </c:pt>
                <c:pt idx="219">
                  <c:v>5100</c:v>
                </c:pt>
                <c:pt idx="220">
                  <c:v>5000</c:v>
                </c:pt>
                <c:pt idx="221">
                  <c:v>4950</c:v>
                </c:pt>
                <c:pt idx="222">
                  <c:v>4950</c:v>
                </c:pt>
                <c:pt idx="223">
                  <c:v>5000</c:v>
                </c:pt>
                <c:pt idx="224">
                  <c:v>4950</c:v>
                </c:pt>
                <c:pt idx="225">
                  <c:v>4950</c:v>
                </c:pt>
                <c:pt idx="226">
                  <c:v>4950</c:v>
                </c:pt>
                <c:pt idx="227">
                  <c:v>4950</c:v>
                </c:pt>
                <c:pt idx="228">
                  <c:v>4900</c:v>
                </c:pt>
                <c:pt idx="229">
                  <c:v>4950</c:v>
                </c:pt>
                <c:pt idx="230">
                  <c:v>4950</c:v>
                </c:pt>
                <c:pt idx="231">
                  <c:v>4950</c:v>
                </c:pt>
                <c:pt idx="232">
                  <c:v>4850</c:v>
                </c:pt>
                <c:pt idx="233">
                  <c:v>4850</c:v>
                </c:pt>
                <c:pt idx="234">
                  <c:v>4750</c:v>
                </c:pt>
                <c:pt idx="235">
                  <c:v>4700</c:v>
                </c:pt>
                <c:pt idx="236">
                  <c:v>4700</c:v>
                </c:pt>
                <c:pt idx="237">
                  <c:v>4700</c:v>
                </c:pt>
                <c:pt idx="238">
                  <c:v>4700</c:v>
                </c:pt>
                <c:pt idx="239">
                  <c:v>4700</c:v>
                </c:pt>
                <c:pt idx="240">
                  <c:v>4700</c:v>
                </c:pt>
                <c:pt idx="241">
                  <c:v>4700</c:v>
                </c:pt>
                <c:pt idx="242">
                  <c:v>4750</c:v>
                </c:pt>
                <c:pt idx="243">
                  <c:v>4800</c:v>
                </c:pt>
                <c:pt idx="244">
                  <c:v>4850</c:v>
                </c:pt>
                <c:pt idx="245">
                  <c:v>4900</c:v>
                </c:pt>
                <c:pt idx="246">
                  <c:v>4950</c:v>
                </c:pt>
                <c:pt idx="247">
                  <c:v>4950</c:v>
                </c:pt>
                <c:pt idx="248">
                  <c:v>5050</c:v>
                </c:pt>
                <c:pt idx="249">
                  <c:v>5100</c:v>
                </c:pt>
                <c:pt idx="250">
                  <c:v>5100</c:v>
                </c:pt>
                <c:pt idx="251">
                  <c:v>5150</c:v>
                </c:pt>
                <c:pt idx="252">
                  <c:v>5250</c:v>
                </c:pt>
                <c:pt idx="253">
                  <c:v>5150</c:v>
                </c:pt>
                <c:pt idx="254">
                  <c:v>5100</c:v>
                </c:pt>
                <c:pt idx="255">
                  <c:v>5200</c:v>
                </c:pt>
                <c:pt idx="256">
                  <c:v>5300</c:v>
                </c:pt>
                <c:pt idx="257">
                  <c:v>5150</c:v>
                </c:pt>
                <c:pt idx="258">
                  <c:v>5250</c:v>
                </c:pt>
                <c:pt idx="259">
                  <c:v>5250</c:v>
                </c:pt>
                <c:pt idx="260">
                  <c:v>5300</c:v>
                </c:pt>
                <c:pt idx="261">
                  <c:v>5350</c:v>
                </c:pt>
                <c:pt idx="262">
                  <c:v>5500</c:v>
                </c:pt>
                <c:pt idx="263">
                  <c:v>5650</c:v>
                </c:pt>
                <c:pt idx="264">
                  <c:v>5650</c:v>
                </c:pt>
                <c:pt idx="265">
                  <c:v>5750</c:v>
                </c:pt>
                <c:pt idx="266">
                  <c:v>5700</c:v>
                </c:pt>
                <c:pt idx="267">
                  <c:v>5700</c:v>
                </c:pt>
                <c:pt idx="268">
                  <c:v>5700</c:v>
                </c:pt>
                <c:pt idx="269">
                  <c:v>5700</c:v>
                </c:pt>
                <c:pt idx="270">
                  <c:v>5800</c:v>
                </c:pt>
                <c:pt idx="271">
                  <c:v>5800</c:v>
                </c:pt>
                <c:pt idx="272">
                  <c:v>5800</c:v>
                </c:pt>
                <c:pt idx="273">
                  <c:v>5800</c:v>
                </c:pt>
                <c:pt idx="274">
                  <c:v>5800</c:v>
                </c:pt>
                <c:pt idx="275">
                  <c:v>5800</c:v>
                </c:pt>
                <c:pt idx="276">
                  <c:v>5800</c:v>
                </c:pt>
                <c:pt idx="277">
                  <c:v>5750</c:v>
                </c:pt>
                <c:pt idx="278">
                  <c:v>5750</c:v>
                </c:pt>
                <c:pt idx="279">
                  <c:v>5750</c:v>
                </c:pt>
                <c:pt idx="280">
                  <c:v>5750</c:v>
                </c:pt>
                <c:pt idx="281">
                  <c:v>5750</c:v>
                </c:pt>
                <c:pt idx="282">
                  <c:v>5750</c:v>
                </c:pt>
                <c:pt idx="283">
                  <c:v>5750</c:v>
                </c:pt>
                <c:pt idx="284">
                  <c:v>5750</c:v>
                </c:pt>
                <c:pt idx="285">
                  <c:v>5650</c:v>
                </c:pt>
                <c:pt idx="286">
                  <c:v>5650</c:v>
                </c:pt>
                <c:pt idx="287">
                  <c:v>5500</c:v>
                </c:pt>
                <c:pt idx="288">
                  <c:v>5120</c:v>
                </c:pt>
                <c:pt idx="289">
                  <c:v>5000</c:v>
                </c:pt>
                <c:pt idx="290">
                  <c:v>4950</c:v>
                </c:pt>
                <c:pt idx="291">
                  <c:v>4900</c:v>
                </c:pt>
                <c:pt idx="292">
                  <c:v>4800</c:v>
                </c:pt>
                <c:pt idx="293">
                  <c:v>4700</c:v>
                </c:pt>
                <c:pt idx="294">
                  <c:v>4600</c:v>
                </c:pt>
                <c:pt idx="295">
                  <c:v>4600</c:v>
                </c:pt>
                <c:pt idx="296">
                  <c:v>4400</c:v>
                </c:pt>
                <c:pt idx="297">
                  <c:v>4250</c:v>
                </c:pt>
                <c:pt idx="298">
                  <c:v>4350</c:v>
                </c:pt>
                <c:pt idx="299">
                  <c:v>5350</c:v>
                </c:pt>
                <c:pt idx="300">
                  <c:v>4350</c:v>
                </c:pt>
                <c:pt idx="301">
                  <c:v>4400</c:v>
                </c:pt>
                <c:pt idx="302">
                  <c:v>4400</c:v>
                </c:pt>
                <c:pt idx="303">
                  <c:v>4450</c:v>
                </c:pt>
                <c:pt idx="304">
                  <c:v>4600</c:v>
                </c:pt>
                <c:pt idx="305">
                  <c:v>4650</c:v>
                </c:pt>
                <c:pt idx="306">
                  <c:v>4800</c:v>
                </c:pt>
                <c:pt idx="307">
                  <c:v>4900</c:v>
                </c:pt>
                <c:pt idx="308">
                  <c:v>4900</c:v>
                </c:pt>
                <c:pt idx="309">
                  <c:v>4900</c:v>
                </c:pt>
                <c:pt idx="310">
                  <c:v>4900</c:v>
                </c:pt>
                <c:pt idx="311">
                  <c:v>4900</c:v>
                </c:pt>
                <c:pt idx="312">
                  <c:v>4900</c:v>
                </c:pt>
                <c:pt idx="313">
                  <c:v>4900</c:v>
                </c:pt>
                <c:pt idx="314">
                  <c:v>4900</c:v>
                </c:pt>
                <c:pt idx="315">
                  <c:v>5000</c:v>
                </c:pt>
                <c:pt idx="316">
                  <c:v>5000</c:v>
                </c:pt>
                <c:pt idx="317">
                  <c:v>5050</c:v>
                </c:pt>
                <c:pt idx="318">
                  <c:v>5100</c:v>
                </c:pt>
                <c:pt idx="319">
                  <c:v>5130</c:v>
                </c:pt>
                <c:pt idx="320">
                  <c:v>5130</c:v>
                </c:pt>
                <c:pt idx="321">
                  <c:v>5130</c:v>
                </c:pt>
                <c:pt idx="322">
                  <c:v>5180</c:v>
                </c:pt>
                <c:pt idx="323">
                  <c:v>5180</c:v>
                </c:pt>
                <c:pt idx="324">
                  <c:v>5150</c:v>
                </c:pt>
                <c:pt idx="325">
                  <c:v>5200</c:v>
                </c:pt>
                <c:pt idx="326">
                  <c:v>5200</c:v>
                </c:pt>
                <c:pt idx="327">
                  <c:v>5150</c:v>
                </c:pt>
                <c:pt idx="328">
                  <c:v>5150</c:v>
                </c:pt>
                <c:pt idx="329">
                  <c:v>5050</c:v>
                </c:pt>
                <c:pt idx="330">
                  <c:v>5200</c:v>
                </c:pt>
                <c:pt idx="331">
                  <c:v>5150</c:v>
                </c:pt>
                <c:pt idx="332">
                  <c:v>5150</c:v>
                </c:pt>
                <c:pt idx="333">
                  <c:v>5000</c:v>
                </c:pt>
                <c:pt idx="334">
                  <c:v>5100</c:v>
                </c:pt>
                <c:pt idx="335">
                  <c:v>5150</c:v>
                </c:pt>
                <c:pt idx="336">
                  <c:v>5250</c:v>
                </c:pt>
                <c:pt idx="337">
                  <c:v>5250</c:v>
                </c:pt>
                <c:pt idx="338">
                  <c:v>5300</c:v>
                </c:pt>
                <c:pt idx="339">
                  <c:v>5350</c:v>
                </c:pt>
                <c:pt idx="340">
                  <c:v>5550</c:v>
                </c:pt>
                <c:pt idx="341">
                  <c:v>5550</c:v>
                </c:pt>
                <c:pt idx="342">
                  <c:v>5550</c:v>
                </c:pt>
                <c:pt idx="343">
                  <c:v>5600</c:v>
                </c:pt>
                <c:pt idx="344">
                  <c:v>5650</c:v>
                </c:pt>
                <c:pt idx="345">
                  <c:v>5650</c:v>
                </c:pt>
                <c:pt idx="346">
                  <c:v>5700</c:v>
                </c:pt>
                <c:pt idx="347">
                  <c:v>5800</c:v>
                </c:pt>
                <c:pt idx="348">
                  <c:v>5850</c:v>
                </c:pt>
                <c:pt idx="349">
                  <c:v>5980</c:v>
                </c:pt>
                <c:pt idx="350">
                  <c:v>6100</c:v>
                </c:pt>
                <c:pt idx="351">
                  <c:v>6150</c:v>
                </c:pt>
                <c:pt idx="352">
                  <c:v>6150</c:v>
                </c:pt>
                <c:pt idx="353">
                  <c:v>6150</c:v>
                </c:pt>
                <c:pt idx="354">
                  <c:v>6150</c:v>
                </c:pt>
                <c:pt idx="355">
                  <c:v>6150</c:v>
                </c:pt>
                <c:pt idx="356">
                  <c:v>6150</c:v>
                </c:pt>
                <c:pt idx="357">
                  <c:v>6250</c:v>
                </c:pt>
                <c:pt idx="358">
                  <c:v>6200</c:v>
                </c:pt>
                <c:pt idx="359">
                  <c:v>6170</c:v>
                </c:pt>
                <c:pt idx="360">
                  <c:v>6070</c:v>
                </c:pt>
                <c:pt idx="361">
                  <c:v>6070</c:v>
                </c:pt>
                <c:pt idx="362">
                  <c:v>6070</c:v>
                </c:pt>
                <c:pt idx="363">
                  <c:v>6120</c:v>
                </c:pt>
                <c:pt idx="364">
                  <c:v>6150</c:v>
                </c:pt>
                <c:pt idx="365">
                  <c:v>6150</c:v>
                </c:pt>
                <c:pt idx="366">
                  <c:v>6250</c:v>
                </c:pt>
                <c:pt idx="367">
                  <c:v>6280</c:v>
                </c:pt>
                <c:pt idx="368">
                  <c:v>6200</c:v>
                </c:pt>
                <c:pt idx="369">
                  <c:v>6150</c:v>
                </c:pt>
                <c:pt idx="370">
                  <c:v>6050</c:v>
                </c:pt>
                <c:pt idx="371">
                  <c:v>6040</c:v>
                </c:pt>
                <c:pt idx="372">
                  <c:v>6040</c:v>
                </c:pt>
                <c:pt idx="373">
                  <c:v>6050</c:v>
                </c:pt>
                <c:pt idx="374">
                  <c:v>6150</c:v>
                </c:pt>
                <c:pt idx="375">
                  <c:v>6150</c:v>
                </c:pt>
                <c:pt idx="376">
                  <c:v>6170</c:v>
                </c:pt>
                <c:pt idx="377">
                  <c:v>6130</c:v>
                </c:pt>
                <c:pt idx="378">
                  <c:v>6130</c:v>
                </c:pt>
                <c:pt idx="379">
                  <c:v>6030</c:v>
                </c:pt>
                <c:pt idx="380">
                  <c:v>6030</c:v>
                </c:pt>
                <c:pt idx="381">
                  <c:v>6010</c:v>
                </c:pt>
                <c:pt idx="382">
                  <c:v>6010</c:v>
                </c:pt>
                <c:pt idx="383">
                  <c:v>5970</c:v>
                </c:pt>
                <c:pt idx="384">
                  <c:v>5970</c:v>
                </c:pt>
                <c:pt idx="385">
                  <c:v>5970</c:v>
                </c:pt>
                <c:pt idx="386">
                  <c:v>5970</c:v>
                </c:pt>
                <c:pt idx="387">
                  <c:v>5970</c:v>
                </c:pt>
                <c:pt idx="388">
                  <c:v>5870</c:v>
                </c:pt>
                <c:pt idx="389">
                  <c:v>5920</c:v>
                </c:pt>
                <c:pt idx="390">
                  <c:v>5880</c:v>
                </c:pt>
                <c:pt idx="391">
                  <c:v>5600</c:v>
                </c:pt>
                <c:pt idx="392">
                  <c:v>5600</c:v>
                </c:pt>
                <c:pt idx="393">
                  <c:v>5500</c:v>
                </c:pt>
                <c:pt idx="394">
                  <c:v>5500</c:v>
                </c:pt>
                <c:pt idx="395">
                  <c:v>5450</c:v>
                </c:pt>
                <c:pt idx="396">
                  <c:v>5450</c:v>
                </c:pt>
                <c:pt idx="397">
                  <c:v>5450</c:v>
                </c:pt>
                <c:pt idx="398">
                  <c:v>5450</c:v>
                </c:pt>
                <c:pt idx="399">
                  <c:v>5450</c:v>
                </c:pt>
                <c:pt idx="400">
                  <c:v>5400</c:v>
                </c:pt>
                <c:pt idx="401">
                  <c:v>5350</c:v>
                </c:pt>
                <c:pt idx="402">
                  <c:v>5350</c:v>
                </c:pt>
                <c:pt idx="403">
                  <c:v>5400</c:v>
                </c:pt>
                <c:pt idx="404">
                  <c:v>5400</c:v>
                </c:pt>
                <c:pt idx="405">
                  <c:v>5400</c:v>
                </c:pt>
                <c:pt idx="406">
                  <c:v>5400</c:v>
                </c:pt>
                <c:pt idx="407">
                  <c:v>5500</c:v>
                </c:pt>
                <c:pt idx="408">
                  <c:v>5550</c:v>
                </c:pt>
                <c:pt idx="409">
                  <c:v>5500</c:v>
                </c:pt>
                <c:pt idx="410">
                  <c:v>5550</c:v>
                </c:pt>
                <c:pt idx="411">
                  <c:v>5550</c:v>
                </c:pt>
                <c:pt idx="412">
                  <c:v>5700</c:v>
                </c:pt>
                <c:pt idx="413">
                  <c:v>5720</c:v>
                </c:pt>
                <c:pt idx="414">
                  <c:v>5800</c:v>
                </c:pt>
                <c:pt idx="415">
                  <c:v>5750</c:v>
                </c:pt>
                <c:pt idx="416">
                  <c:v>5800</c:v>
                </c:pt>
                <c:pt idx="417">
                  <c:v>6000</c:v>
                </c:pt>
                <c:pt idx="418">
                  <c:v>6050</c:v>
                </c:pt>
                <c:pt idx="419">
                  <c:v>6250</c:v>
                </c:pt>
                <c:pt idx="420">
                  <c:v>6550</c:v>
                </c:pt>
                <c:pt idx="421">
                  <c:v>6550</c:v>
                </c:pt>
                <c:pt idx="422">
                  <c:v>6350</c:v>
                </c:pt>
                <c:pt idx="423">
                  <c:v>6600</c:v>
                </c:pt>
                <c:pt idx="424">
                  <c:v>6650</c:v>
                </c:pt>
                <c:pt idx="425">
                  <c:v>6750</c:v>
                </c:pt>
                <c:pt idx="426">
                  <c:v>6750</c:v>
                </c:pt>
                <c:pt idx="427">
                  <c:v>7150</c:v>
                </c:pt>
                <c:pt idx="428">
                  <c:v>7150</c:v>
                </c:pt>
                <c:pt idx="429">
                  <c:v>7100</c:v>
                </c:pt>
                <c:pt idx="430">
                  <c:v>7100</c:v>
                </c:pt>
                <c:pt idx="431">
                  <c:v>7200</c:v>
                </c:pt>
                <c:pt idx="432">
                  <c:v>7400</c:v>
                </c:pt>
                <c:pt idx="433">
                  <c:v>7900</c:v>
                </c:pt>
                <c:pt idx="434">
                  <c:v>7900</c:v>
                </c:pt>
                <c:pt idx="435">
                  <c:v>7900</c:v>
                </c:pt>
                <c:pt idx="436">
                  <c:v>8100</c:v>
                </c:pt>
                <c:pt idx="437">
                  <c:v>8200</c:v>
                </c:pt>
                <c:pt idx="438">
                  <c:v>8650</c:v>
                </c:pt>
                <c:pt idx="439">
                  <c:v>8680</c:v>
                </c:pt>
                <c:pt idx="440">
                  <c:v>9300</c:v>
                </c:pt>
                <c:pt idx="441">
                  <c:v>9500</c:v>
                </c:pt>
                <c:pt idx="442">
                  <c:v>9500</c:v>
                </c:pt>
                <c:pt idx="443">
                  <c:v>9500</c:v>
                </c:pt>
                <c:pt idx="444">
                  <c:v>9550</c:v>
                </c:pt>
                <c:pt idx="445">
                  <c:v>9750</c:v>
                </c:pt>
                <c:pt idx="446">
                  <c:v>9850</c:v>
                </c:pt>
                <c:pt idx="447">
                  <c:v>9850</c:v>
                </c:pt>
                <c:pt idx="448">
                  <c:v>10100</c:v>
                </c:pt>
                <c:pt idx="449">
                  <c:v>10100</c:v>
                </c:pt>
                <c:pt idx="450">
                  <c:v>10200</c:v>
                </c:pt>
                <c:pt idx="451">
                  <c:v>9900</c:v>
                </c:pt>
                <c:pt idx="452">
                  <c:v>9950</c:v>
                </c:pt>
                <c:pt idx="453">
                  <c:v>10000</c:v>
                </c:pt>
                <c:pt idx="454">
                  <c:v>9600</c:v>
                </c:pt>
                <c:pt idx="455">
                  <c:v>9650</c:v>
                </c:pt>
                <c:pt idx="456">
                  <c:v>9600</c:v>
                </c:pt>
                <c:pt idx="457">
                  <c:v>9600</c:v>
                </c:pt>
                <c:pt idx="458">
                  <c:v>9600</c:v>
                </c:pt>
                <c:pt idx="459">
                  <c:v>9650</c:v>
                </c:pt>
                <c:pt idx="460">
                  <c:v>9700</c:v>
                </c:pt>
                <c:pt idx="461">
                  <c:v>9650</c:v>
                </c:pt>
                <c:pt idx="462">
                  <c:v>9650</c:v>
                </c:pt>
                <c:pt idx="463">
                  <c:v>9400</c:v>
                </c:pt>
                <c:pt idx="464">
                  <c:v>9600</c:v>
                </c:pt>
                <c:pt idx="465">
                  <c:v>9600</c:v>
                </c:pt>
                <c:pt idx="466">
                  <c:v>9600</c:v>
                </c:pt>
                <c:pt idx="467">
                  <c:v>9700</c:v>
                </c:pt>
                <c:pt idx="468">
                  <c:v>10000</c:v>
                </c:pt>
                <c:pt idx="469">
                  <c:v>9950</c:v>
                </c:pt>
                <c:pt idx="470">
                  <c:v>10250</c:v>
                </c:pt>
                <c:pt idx="471">
                  <c:v>10450</c:v>
                </c:pt>
                <c:pt idx="472">
                  <c:v>10630</c:v>
                </c:pt>
                <c:pt idx="473">
                  <c:v>10850</c:v>
                </c:pt>
                <c:pt idx="474">
                  <c:v>10950</c:v>
                </c:pt>
                <c:pt idx="475">
                  <c:v>10950</c:v>
                </c:pt>
                <c:pt idx="476">
                  <c:v>11050</c:v>
                </c:pt>
                <c:pt idx="477">
                  <c:v>11250</c:v>
                </c:pt>
                <c:pt idx="478">
                  <c:v>11350</c:v>
                </c:pt>
                <c:pt idx="479">
                  <c:v>11300</c:v>
                </c:pt>
                <c:pt idx="480">
                  <c:v>11300</c:v>
                </c:pt>
                <c:pt idx="481">
                  <c:v>11200</c:v>
                </c:pt>
                <c:pt idx="482">
                  <c:v>11350</c:v>
                </c:pt>
                <c:pt idx="483">
                  <c:v>11400</c:v>
                </c:pt>
                <c:pt idx="484">
                  <c:v>11200</c:v>
                </c:pt>
                <c:pt idx="485">
                  <c:v>11350</c:v>
                </c:pt>
                <c:pt idx="486">
                  <c:v>11250</c:v>
                </c:pt>
                <c:pt idx="487">
                  <c:v>10500</c:v>
                </c:pt>
                <c:pt idx="488">
                  <c:v>10650</c:v>
                </c:pt>
                <c:pt idx="489">
                  <c:v>10350</c:v>
                </c:pt>
                <c:pt idx="490">
                  <c:v>10350</c:v>
                </c:pt>
                <c:pt idx="491">
                  <c:v>9800</c:v>
                </c:pt>
                <c:pt idx="492">
                  <c:v>8750</c:v>
                </c:pt>
                <c:pt idx="493">
                  <c:v>7900</c:v>
                </c:pt>
                <c:pt idx="494">
                  <c:v>7000</c:v>
                </c:pt>
                <c:pt idx="495">
                  <c:v>6800</c:v>
                </c:pt>
                <c:pt idx="496">
                  <c:v>6350</c:v>
                </c:pt>
                <c:pt idx="497">
                  <c:v>6100</c:v>
                </c:pt>
                <c:pt idx="498">
                  <c:v>6000</c:v>
                </c:pt>
                <c:pt idx="499">
                  <c:v>5600</c:v>
                </c:pt>
                <c:pt idx="500">
                  <c:v>5600</c:v>
                </c:pt>
                <c:pt idx="501">
                  <c:v>6100</c:v>
                </c:pt>
                <c:pt idx="502">
                  <c:v>5600</c:v>
                </c:pt>
                <c:pt idx="503">
                  <c:v>5600</c:v>
                </c:pt>
                <c:pt idx="504">
                  <c:v>5800</c:v>
                </c:pt>
                <c:pt idx="505">
                  <c:v>5850</c:v>
                </c:pt>
                <c:pt idx="506">
                  <c:v>5750</c:v>
                </c:pt>
                <c:pt idx="507">
                  <c:v>5800</c:v>
                </c:pt>
                <c:pt idx="508">
                  <c:v>6000</c:v>
                </c:pt>
                <c:pt idx="509">
                  <c:v>6350</c:v>
                </c:pt>
                <c:pt idx="510">
                  <c:v>6300</c:v>
                </c:pt>
                <c:pt idx="511">
                  <c:v>6100</c:v>
                </c:pt>
                <c:pt idx="512">
                  <c:v>6100</c:v>
                </c:pt>
                <c:pt idx="513">
                  <c:v>5800</c:v>
                </c:pt>
                <c:pt idx="514">
                  <c:v>5700</c:v>
                </c:pt>
                <c:pt idx="515">
                  <c:v>5600</c:v>
                </c:pt>
                <c:pt idx="516">
                  <c:v>5500</c:v>
                </c:pt>
                <c:pt idx="517">
                  <c:v>5600</c:v>
                </c:pt>
                <c:pt idx="518">
                  <c:v>5400</c:v>
                </c:pt>
                <c:pt idx="519">
                  <c:v>5200</c:v>
                </c:pt>
                <c:pt idx="520">
                  <c:v>5100</c:v>
                </c:pt>
                <c:pt idx="521">
                  <c:v>5150</c:v>
                </c:pt>
                <c:pt idx="522">
                  <c:v>5050</c:v>
                </c:pt>
                <c:pt idx="523">
                  <c:v>5000</c:v>
                </c:pt>
                <c:pt idx="524">
                  <c:v>5150</c:v>
                </c:pt>
                <c:pt idx="525">
                  <c:v>5050</c:v>
                </c:pt>
                <c:pt idx="526">
                  <c:v>4800</c:v>
                </c:pt>
                <c:pt idx="527">
                  <c:v>4900</c:v>
                </c:pt>
                <c:pt idx="528">
                  <c:v>4800</c:v>
                </c:pt>
                <c:pt idx="529">
                  <c:v>4850</c:v>
                </c:pt>
                <c:pt idx="530">
                  <c:v>4950</c:v>
                </c:pt>
                <c:pt idx="531">
                  <c:v>5000</c:v>
                </c:pt>
                <c:pt idx="532">
                  <c:v>5050</c:v>
                </c:pt>
                <c:pt idx="533">
                  <c:v>5150</c:v>
                </c:pt>
                <c:pt idx="534">
                  <c:v>5350</c:v>
                </c:pt>
                <c:pt idx="535">
                  <c:v>5350</c:v>
                </c:pt>
                <c:pt idx="536">
                  <c:v>5850</c:v>
                </c:pt>
                <c:pt idx="537">
                  <c:v>6050</c:v>
                </c:pt>
                <c:pt idx="538">
                  <c:v>6200</c:v>
                </c:pt>
                <c:pt idx="539">
                  <c:v>6350</c:v>
                </c:pt>
                <c:pt idx="540">
                  <c:v>6550</c:v>
                </c:pt>
                <c:pt idx="541">
                  <c:v>6700</c:v>
                </c:pt>
                <c:pt idx="542">
                  <c:v>6700</c:v>
                </c:pt>
                <c:pt idx="543">
                  <c:v>6800</c:v>
                </c:pt>
                <c:pt idx="544">
                  <c:v>6800</c:v>
                </c:pt>
                <c:pt idx="545">
                  <c:v>6800</c:v>
                </c:pt>
                <c:pt idx="546">
                  <c:v>6750</c:v>
                </c:pt>
                <c:pt idx="547">
                  <c:v>6750</c:v>
                </c:pt>
                <c:pt idx="548">
                  <c:v>6750</c:v>
                </c:pt>
                <c:pt idx="549">
                  <c:v>6900</c:v>
                </c:pt>
                <c:pt idx="550">
                  <c:v>6900</c:v>
                </c:pt>
                <c:pt idx="551">
                  <c:v>6950</c:v>
                </c:pt>
                <c:pt idx="552">
                  <c:v>6950</c:v>
                </c:pt>
                <c:pt idx="553">
                  <c:v>7100</c:v>
                </c:pt>
                <c:pt idx="554">
                  <c:v>7100</c:v>
                </c:pt>
                <c:pt idx="555">
                  <c:v>7100</c:v>
                </c:pt>
                <c:pt idx="556">
                  <c:v>7100</c:v>
                </c:pt>
                <c:pt idx="557">
                  <c:v>7050</c:v>
                </c:pt>
                <c:pt idx="558">
                  <c:v>7100</c:v>
                </c:pt>
                <c:pt idx="559">
                  <c:v>7100</c:v>
                </c:pt>
                <c:pt idx="560">
                  <c:v>7200</c:v>
                </c:pt>
                <c:pt idx="561">
                  <c:v>7300</c:v>
                </c:pt>
                <c:pt idx="562">
                  <c:v>7350</c:v>
                </c:pt>
                <c:pt idx="563">
                  <c:v>7450</c:v>
                </c:pt>
                <c:pt idx="564">
                  <c:v>7550</c:v>
                </c:pt>
                <c:pt idx="565">
                  <c:v>7650</c:v>
                </c:pt>
                <c:pt idx="566">
                  <c:v>7750</c:v>
                </c:pt>
                <c:pt idx="567">
                  <c:v>7850</c:v>
                </c:pt>
                <c:pt idx="568">
                  <c:v>7950</c:v>
                </c:pt>
                <c:pt idx="569">
                  <c:v>8250</c:v>
                </c:pt>
                <c:pt idx="570">
                  <c:v>8400</c:v>
                </c:pt>
                <c:pt idx="571">
                  <c:v>8450</c:v>
                </c:pt>
                <c:pt idx="572">
                  <c:v>8450</c:v>
                </c:pt>
                <c:pt idx="573">
                  <c:v>8550</c:v>
                </c:pt>
                <c:pt idx="574">
                  <c:v>8700</c:v>
                </c:pt>
                <c:pt idx="575">
                  <c:v>9000</c:v>
                </c:pt>
                <c:pt idx="576">
                  <c:v>9100</c:v>
                </c:pt>
                <c:pt idx="577">
                  <c:v>9300</c:v>
                </c:pt>
                <c:pt idx="578">
                  <c:v>9300</c:v>
                </c:pt>
                <c:pt idx="579">
                  <c:v>9300</c:v>
                </c:pt>
                <c:pt idx="580">
                  <c:v>9450</c:v>
                </c:pt>
                <c:pt idx="581">
                  <c:v>9450</c:v>
                </c:pt>
                <c:pt idx="582">
                  <c:v>9550</c:v>
                </c:pt>
                <c:pt idx="583">
                  <c:v>9600</c:v>
                </c:pt>
                <c:pt idx="584">
                  <c:v>9600</c:v>
                </c:pt>
                <c:pt idx="585">
                  <c:v>9600</c:v>
                </c:pt>
                <c:pt idx="586">
                  <c:v>9550</c:v>
                </c:pt>
                <c:pt idx="587">
                  <c:v>9400</c:v>
                </c:pt>
                <c:pt idx="588">
                  <c:v>9300</c:v>
                </c:pt>
                <c:pt idx="589">
                  <c:v>9200</c:v>
                </c:pt>
                <c:pt idx="590">
                  <c:v>9000</c:v>
                </c:pt>
                <c:pt idx="591">
                  <c:v>8950</c:v>
                </c:pt>
                <c:pt idx="592">
                  <c:v>8750</c:v>
                </c:pt>
                <c:pt idx="593">
                  <c:v>8600</c:v>
                </c:pt>
                <c:pt idx="594">
                  <c:v>8500</c:v>
                </c:pt>
                <c:pt idx="595">
                  <c:v>8400</c:v>
                </c:pt>
                <c:pt idx="596">
                  <c:v>8200</c:v>
                </c:pt>
                <c:pt idx="597">
                  <c:v>8000</c:v>
                </c:pt>
                <c:pt idx="598">
                  <c:v>7800</c:v>
                </c:pt>
                <c:pt idx="599">
                  <c:v>7550</c:v>
                </c:pt>
                <c:pt idx="600">
                  <c:v>7250</c:v>
                </c:pt>
                <c:pt idx="601">
                  <c:v>7050</c:v>
                </c:pt>
                <c:pt idx="602">
                  <c:v>7000</c:v>
                </c:pt>
                <c:pt idx="603">
                  <c:v>6900</c:v>
                </c:pt>
                <c:pt idx="604">
                  <c:v>6850</c:v>
                </c:pt>
                <c:pt idx="605">
                  <c:v>6850</c:v>
                </c:pt>
                <c:pt idx="606">
                  <c:v>7100</c:v>
                </c:pt>
                <c:pt idx="607">
                  <c:v>7250</c:v>
                </c:pt>
                <c:pt idx="608">
                  <c:v>7500</c:v>
                </c:pt>
                <c:pt idx="609">
                  <c:v>7600</c:v>
                </c:pt>
                <c:pt idx="610">
                  <c:v>7600</c:v>
                </c:pt>
                <c:pt idx="611">
                  <c:v>7850</c:v>
                </c:pt>
                <c:pt idx="612">
                  <c:v>7850</c:v>
                </c:pt>
                <c:pt idx="613">
                  <c:v>8000</c:v>
                </c:pt>
                <c:pt idx="614">
                  <c:v>8500</c:v>
                </c:pt>
                <c:pt idx="615">
                  <c:v>8600</c:v>
                </c:pt>
                <c:pt idx="616">
                  <c:v>8900</c:v>
                </c:pt>
                <c:pt idx="617">
                  <c:v>9050</c:v>
                </c:pt>
                <c:pt idx="618">
                  <c:v>9250</c:v>
                </c:pt>
                <c:pt idx="619">
                  <c:v>9350</c:v>
                </c:pt>
                <c:pt idx="620">
                  <c:v>9550</c:v>
                </c:pt>
                <c:pt idx="621">
                  <c:v>9450</c:v>
                </c:pt>
                <c:pt idx="622">
                  <c:v>9550</c:v>
                </c:pt>
                <c:pt idx="623">
                  <c:v>9850</c:v>
                </c:pt>
                <c:pt idx="624">
                  <c:v>9850</c:v>
                </c:pt>
                <c:pt idx="625">
                  <c:v>10150</c:v>
                </c:pt>
                <c:pt idx="626">
                  <c:v>10350</c:v>
                </c:pt>
                <c:pt idx="627">
                  <c:v>10500</c:v>
                </c:pt>
                <c:pt idx="628">
                  <c:v>10500</c:v>
                </c:pt>
                <c:pt idx="629">
                  <c:v>10850</c:v>
                </c:pt>
                <c:pt idx="630">
                  <c:v>11050</c:v>
                </c:pt>
                <c:pt idx="631">
                  <c:v>11300</c:v>
                </c:pt>
                <c:pt idx="632">
                  <c:v>11600</c:v>
                </c:pt>
                <c:pt idx="633">
                  <c:v>11650</c:v>
                </c:pt>
                <c:pt idx="634">
                  <c:v>11600</c:v>
                </c:pt>
                <c:pt idx="635">
                  <c:v>11600</c:v>
                </c:pt>
              </c:numCache>
            </c:numRef>
          </c:val>
          <c:extLst>
            <c:ext xmlns:c16="http://schemas.microsoft.com/office/drawing/2014/chart" uri="{C3380CC4-5D6E-409C-BE32-E72D297353CC}">
              <c16:uniqueId val="{00000000-2885-4882-AC09-7398A8AB63A3}"/>
            </c:ext>
          </c:extLst>
        </c:ser>
        <c:dLbls>
          <c:showLegendKey val="0"/>
          <c:showVal val="0"/>
          <c:showCatName val="0"/>
          <c:showSerName val="0"/>
          <c:showPercent val="0"/>
          <c:showBubbleSize val="0"/>
        </c:dLbls>
        <c:axId val="249465344"/>
        <c:axId val="132765312"/>
      </c:areaChart>
      <c:lineChart>
        <c:grouping val="standard"/>
        <c:varyColors val="0"/>
        <c:ser>
          <c:idx val="0"/>
          <c:order val="0"/>
          <c:tx>
            <c:strRef>
              <c:f>Sheet1!$B$1</c:f>
              <c:strCache>
                <c:ptCount val="1"/>
                <c:pt idx="0">
                  <c:v>CPL内盘</c:v>
                </c:pt>
              </c:strCache>
            </c:strRef>
          </c:tx>
          <c:spPr>
            <a:ln w="28575" cap="rnd">
              <a:solidFill>
                <a:schemeClr val="accent5">
                  <a:tint val="54000"/>
                </a:schemeClr>
              </a:solidFill>
              <a:round/>
            </a:ln>
            <a:effectLst/>
          </c:spPr>
          <c:marker>
            <c:symbol val="none"/>
          </c:marker>
          <c:cat>
            <c:numRef>
              <c:f>Sheet1!$A$2:$A$637</c:f>
              <c:numCache>
                <c:formatCode>yyyy/mm/dd;@</c:formatCode>
                <c:ptCount val="636"/>
                <c:pt idx="0">
                  <c:v>42009</c:v>
                </c:pt>
                <c:pt idx="1">
                  <c:v>42010</c:v>
                </c:pt>
                <c:pt idx="2">
                  <c:v>42011</c:v>
                </c:pt>
                <c:pt idx="3">
                  <c:v>42012</c:v>
                </c:pt>
                <c:pt idx="4">
                  <c:v>42013</c:v>
                </c:pt>
                <c:pt idx="5">
                  <c:v>42016</c:v>
                </c:pt>
                <c:pt idx="6">
                  <c:v>42017</c:v>
                </c:pt>
                <c:pt idx="7">
                  <c:v>42018</c:v>
                </c:pt>
                <c:pt idx="8">
                  <c:v>42019</c:v>
                </c:pt>
                <c:pt idx="9">
                  <c:v>42020</c:v>
                </c:pt>
                <c:pt idx="10">
                  <c:v>42024</c:v>
                </c:pt>
                <c:pt idx="11">
                  <c:v>42025</c:v>
                </c:pt>
                <c:pt idx="12">
                  <c:v>42026</c:v>
                </c:pt>
                <c:pt idx="13">
                  <c:v>42027</c:v>
                </c:pt>
                <c:pt idx="14">
                  <c:v>42030</c:v>
                </c:pt>
                <c:pt idx="15">
                  <c:v>42031</c:v>
                </c:pt>
                <c:pt idx="16">
                  <c:v>42032</c:v>
                </c:pt>
                <c:pt idx="17">
                  <c:v>42033</c:v>
                </c:pt>
                <c:pt idx="18">
                  <c:v>42034</c:v>
                </c:pt>
                <c:pt idx="19">
                  <c:v>42037</c:v>
                </c:pt>
                <c:pt idx="20">
                  <c:v>42038</c:v>
                </c:pt>
                <c:pt idx="21">
                  <c:v>42039</c:v>
                </c:pt>
                <c:pt idx="22">
                  <c:v>42040</c:v>
                </c:pt>
                <c:pt idx="23">
                  <c:v>42041</c:v>
                </c:pt>
                <c:pt idx="24">
                  <c:v>42044</c:v>
                </c:pt>
                <c:pt idx="25">
                  <c:v>42045</c:v>
                </c:pt>
                <c:pt idx="26">
                  <c:v>42046</c:v>
                </c:pt>
                <c:pt idx="27">
                  <c:v>42047</c:v>
                </c:pt>
                <c:pt idx="28">
                  <c:v>42048</c:v>
                </c:pt>
                <c:pt idx="29">
                  <c:v>42060</c:v>
                </c:pt>
                <c:pt idx="30">
                  <c:v>42061</c:v>
                </c:pt>
                <c:pt idx="31">
                  <c:v>42062</c:v>
                </c:pt>
                <c:pt idx="32">
                  <c:v>42065</c:v>
                </c:pt>
                <c:pt idx="33">
                  <c:v>42066</c:v>
                </c:pt>
                <c:pt idx="34">
                  <c:v>42067</c:v>
                </c:pt>
                <c:pt idx="35">
                  <c:v>42068</c:v>
                </c:pt>
                <c:pt idx="36">
                  <c:v>42069</c:v>
                </c:pt>
                <c:pt idx="37">
                  <c:v>42072</c:v>
                </c:pt>
                <c:pt idx="38">
                  <c:v>42073</c:v>
                </c:pt>
                <c:pt idx="39">
                  <c:v>42074</c:v>
                </c:pt>
                <c:pt idx="40">
                  <c:v>42075</c:v>
                </c:pt>
                <c:pt idx="41">
                  <c:v>42076</c:v>
                </c:pt>
                <c:pt idx="42">
                  <c:v>42079</c:v>
                </c:pt>
                <c:pt idx="43">
                  <c:v>42080</c:v>
                </c:pt>
                <c:pt idx="44">
                  <c:v>42082</c:v>
                </c:pt>
                <c:pt idx="45">
                  <c:v>42083</c:v>
                </c:pt>
                <c:pt idx="46">
                  <c:v>42086</c:v>
                </c:pt>
                <c:pt idx="47">
                  <c:v>42087</c:v>
                </c:pt>
                <c:pt idx="48">
                  <c:v>42088</c:v>
                </c:pt>
                <c:pt idx="49">
                  <c:v>42089</c:v>
                </c:pt>
                <c:pt idx="50">
                  <c:v>42090</c:v>
                </c:pt>
                <c:pt idx="51">
                  <c:v>42093</c:v>
                </c:pt>
                <c:pt idx="52">
                  <c:v>42094</c:v>
                </c:pt>
                <c:pt idx="53">
                  <c:v>42095</c:v>
                </c:pt>
                <c:pt idx="54">
                  <c:v>42096</c:v>
                </c:pt>
                <c:pt idx="55">
                  <c:v>42101</c:v>
                </c:pt>
                <c:pt idx="56">
                  <c:v>42102</c:v>
                </c:pt>
                <c:pt idx="57">
                  <c:v>42103</c:v>
                </c:pt>
                <c:pt idx="58">
                  <c:v>42104</c:v>
                </c:pt>
                <c:pt idx="59">
                  <c:v>42107</c:v>
                </c:pt>
                <c:pt idx="60">
                  <c:v>42109</c:v>
                </c:pt>
                <c:pt idx="61">
                  <c:v>42110</c:v>
                </c:pt>
                <c:pt idx="62">
                  <c:v>42111</c:v>
                </c:pt>
                <c:pt idx="63">
                  <c:v>42114</c:v>
                </c:pt>
                <c:pt idx="64">
                  <c:v>42115</c:v>
                </c:pt>
                <c:pt idx="65">
                  <c:v>42116</c:v>
                </c:pt>
                <c:pt idx="66">
                  <c:v>42117</c:v>
                </c:pt>
                <c:pt idx="67">
                  <c:v>42118</c:v>
                </c:pt>
                <c:pt idx="68">
                  <c:v>42121</c:v>
                </c:pt>
                <c:pt idx="69">
                  <c:v>42123</c:v>
                </c:pt>
                <c:pt idx="70">
                  <c:v>42124</c:v>
                </c:pt>
                <c:pt idx="71">
                  <c:v>42128</c:v>
                </c:pt>
                <c:pt idx="72">
                  <c:v>42129</c:v>
                </c:pt>
                <c:pt idx="73">
                  <c:v>42130</c:v>
                </c:pt>
                <c:pt idx="74">
                  <c:v>42131</c:v>
                </c:pt>
                <c:pt idx="75">
                  <c:v>42132</c:v>
                </c:pt>
                <c:pt idx="76">
                  <c:v>42135</c:v>
                </c:pt>
                <c:pt idx="77">
                  <c:v>42136</c:v>
                </c:pt>
                <c:pt idx="78">
                  <c:v>42137</c:v>
                </c:pt>
                <c:pt idx="79">
                  <c:v>42138</c:v>
                </c:pt>
                <c:pt idx="80">
                  <c:v>42139</c:v>
                </c:pt>
                <c:pt idx="81">
                  <c:v>42142</c:v>
                </c:pt>
                <c:pt idx="82">
                  <c:v>42143</c:v>
                </c:pt>
                <c:pt idx="83">
                  <c:v>42144</c:v>
                </c:pt>
                <c:pt idx="84">
                  <c:v>42145</c:v>
                </c:pt>
                <c:pt idx="85">
                  <c:v>42146</c:v>
                </c:pt>
                <c:pt idx="86">
                  <c:v>42150</c:v>
                </c:pt>
                <c:pt idx="87">
                  <c:v>42151</c:v>
                </c:pt>
                <c:pt idx="88">
                  <c:v>42152</c:v>
                </c:pt>
                <c:pt idx="89">
                  <c:v>42153</c:v>
                </c:pt>
                <c:pt idx="90">
                  <c:v>42156</c:v>
                </c:pt>
                <c:pt idx="91">
                  <c:v>42157</c:v>
                </c:pt>
                <c:pt idx="92">
                  <c:v>42158</c:v>
                </c:pt>
                <c:pt idx="93">
                  <c:v>42159</c:v>
                </c:pt>
                <c:pt idx="94">
                  <c:v>42160</c:v>
                </c:pt>
                <c:pt idx="95">
                  <c:v>42163</c:v>
                </c:pt>
                <c:pt idx="96">
                  <c:v>42164</c:v>
                </c:pt>
                <c:pt idx="97">
                  <c:v>42165</c:v>
                </c:pt>
                <c:pt idx="98">
                  <c:v>42166</c:v>
                </c:pt>
                <c:pt idx="99">
                  <c:v>42167</c:v>
                </c:pt>
                <c:pt idx="100">
                  <c:v>42170</c:v>
                </c:pt>
                <c:pt idx="101">
                  <c:v>42171</c:v>
                </c:pt>
                <c:pt idx="102">
                  <c:v>42172</c:v>
                </c:pt>
                <c:pt idx="103">
                  <c:v>42173</c:v>
                </c:pt>
                <c:pt idx="104">
                  <c:v>42174</c:v>
                </c:pt>
                <c:pt idx="105">
                  <c:v>42178</c:v>
                </c:pt>
                <c:pt idx="106">
                  <c:v>42179</c:v>
                </c:pt>
                <c:pt idx="107">
                  <c:v>42180</c:v>
                </c:pt>
                <c:pt idx="108">
                  <c:v>42181</c:v>
                </c:pt>
                <c:pt idx="109">
                  <c:v>42184</c:v>
                </c:pt>
                <c:pt idx="110">
                  <c:v>42185</c:v>
                </c:pt>
                <c:pt idx="111">
                  <c:v>42186</c:v>
                </c:pt>
                <c:pt idx="112">
                  <c:v>42187</c:v>
                </c:pt>
                <c:pt idx="113">
                  <c:v>42191</c:v>
                </c:pt>
                <c:pt idx="114">
                  <c:v>42192</c:v>
                </c:pt>
                <c:pt idx="115">
                  <c:v>42193</c:v>
                </c:pt>
                <c:pt idx="116">
                  <c:v>42194</c:v>
                </c:pt>
                <c:pt idx="117">
                  <c:v>42195</c:v>
                </c:pt>
                <c:pt idx="118">
                  <c:v>42198</c:v>
                </c:pt>
                <c:pt idx="119">
                  <c:v>42200</c:v>
                </c:pt>
                <c:pt idx="120">
                  <c:v>42201</c:v>
                </c:pt>
                <c:pt idx="121">
                  <c:v>42202</c:v>
                </c:pt>
                <c:pt idx="122">
                  <c:v>42205</c:v>
                </c:pt>
                <c:pt idx="123">
                  <c:v>42206</c:v>
                </c:pt>
                <c:pt idx="124">
                  <c:v>42207</c:v>
                </c:pt>
                <c:pt idx="125">
                  <c:v>42209</c:v>
                </c:pt>
                <c:pt idx="126">
                  <c:v>42212</c:v>
                </c:pt>
                <c:pt idx="127">
                  <c:v>42213</c:v>
                </c:pt>
                <c:pt idx="128">
                  <c:v>42214</c:v>
                </c:pt>
                <c:pt idx="129">
                  <c:v>42216</c:v>
                </c:pt>
                <c:pt idx="130">
                  <c:v>42235</c:v>
                </c:pt>
                <c:pt idx="131">
                  <c:v>42236</c:v>
                </c:pt>
                <c:pt idx="132">
                  <c:v>42237</c:v>
                </c:pt>
                <c:pt idx="133">
                  <c:v>42240</c:v>
                </c:pt>
                <c:pt idx="134">
                  <c:v>42241</c:v>
                </c:pt>
                <c:pt idx="135">
                  <c:v>42242</c:v>
                </c:pt>
                <c:pt idx="136">
                  <c:v>42243</c:v>
                </c:pt>
                <c:pt idx="137">
                  <c:v>42244</c:v>
                </c:pt>
                <c:pt idx="138">
                  <c:v>42247</c:v>
                </c:pt>
                <c:pt idx="139">
                  <c:v>42248</c:v>
                </c:pt>
                <c:pt idx="140">
                  <c:v>42249</c:v>
                </c:pt>
                <c:pt idx="141">
                  <c:v>42254</c:v>
                </c:pt>
                <c:pt idx="142">
                  <c:v>42255</c:v>
                </c:pt>
                <c:pt idx="143">
                  <c:v>42256</c:v>
                </c:pt>
                <c:pt idx="144">
                  <c:v>42257</c:v>
                </c:pt>
                <c:pt idx="145">
                  <c:v>42258</c:v>
                </c:pt>
                <c:pt idx="146">
                  <c:v>42261</c:v>
                </c:pt>
                <c:pt idx="147">
                  <c:v>42262</c:v>
                </c:pt>
                <c:pt idx="148">
                  <c:v>42263</c:v>
                </c:pt>
                <c:pt idx="149">
                  <c:v>42264</c:v>
                </c:pt>
                <c:pt idx="150">
                  <c:v>42265</c:v>
                </c:pt>
                <c:pt idx="151">
                  <c:v>42268</c:v>
                </c:pt>
                <c:pt idx="152">
                  <c:v>42269</c:v>
                </c:pt>
                <c:pt idx="153">
                  <c:v>42270</c:v>
                </c:pt>
                <c:pt idx="154">
                  <c:v>42271</c:v>
                </c:pt>
                <c:pt idx="155">
                  <c:v>42272</c:v>
                </c:pt>
                <c:pt idx="156">
                  <c:v>42275</c:v>
                </c:pt>
                <c:pt idx="157">
                  <c:v>42276</c:v>
                </c:pt>
                <c:pt idx="158">
                  <c:v>42277</c:v>
                </c:pt>
                <c:pt idx="159">
                  <c:v>42285</c:v>
                </c:pt>
                <c:pt idx="160">
                  <c:v>42286</c:v>
                </c:pt>
                <c:pt idx="161">
                  <c:v>42289</c:v>
                </c:pt>
                <c:pt idx="162">
                  <c:v>42290</c:v>
                </c:pt>
                <c:pt idx="163">
                  <c:v>42291</c:v>
                </c:pt>
                <c:pt idx="164">
                  <c:v>42292</c:v>
                </c:pt>
                <c:pt idx="165">
                  <c:v>42293</c:v>
                </c:pt>
                <c:pt idx="166">
                  <c:v>42296</c:v>
                </c:pt>
                <c:pt idx="167">
                  <c:v>42297</c:v>
                </c:pt>
                <c:pt idx="168">
                  <c:v>42298</c:v>
                </c:pt>
                <c:pt idx="169">
                  <c:v>42299</c:v>
                </c:pt>
                <c:pt idx="170">
                  <c:v>42300</c:v>
                </c:pt>
                <c:pt idx="171">
                  <c:v>42303</c:v>
                </c:pt>
                <c:pt idx="172">
                  <c:v>42304</c:v>
                </c:pt>
                <c:pt idx="173">
                  <c:v>42307</c:v>
                </c:pt>
                <c:pt idx="174">
                  <c:v>42310</c:v>
                </c:pt>
                <c:pt idx="175">
                  <c:v>42311</c:v>
                </c:pt>
                <c:pt idx="176">
                  <c:v>42312</c:v>
                </c:pt>
                <c:pt idx="177">
                  <c:v>42313</c:v>
                </c:pt>
                <c:pt idx="178">
                  <c:v>42314</c:v>
                </c:pt>
                <c:pt idx="179">
                  <c:v>42317</c:v>
                </c:pt>
                <c:pt idx="180">
                  <c:v>42318</c:v>
                </c:pt>
                <c:pt idx="181">
                  <c:v>42319</c:v>
                </c:pt>
                <c:pt idx="182">
                  <c:v>42320</c:v>
                </c:pt>
                <c:pt idx="183">
                  <c:v>42321</c:v>
                </c:pt>
                <c:pt idx="184">
                  <c:v>42324</c:v>
                </c:pt>
                <c:pt idx="185">
                  <c:v>42325</c:v>
                </c:pt>
                <c:pt idx="186">
                  <c:v>42326</c:v>
                </c:pt>
                <c:pt idx="187">
                  <c:v>42327</c:v>
                </c:pt>
                <c:pt idx="188">
                  <c:v>42328</c:v>
                </c:pt>
                <c:pt idx="189">
                  <c:v>42331</c:v>
                </c:pt>
                <c:pt idx="190">
                  <c:v>42332</c:v>
                </c:pt>
                <c:pt idx="191">
                  <c:v>42333</c:v>
                </c:pt>
                <c:pt idx="192">
                  <c:v>42334</c:v>
                </c:pt>
                <c:pt idx="193">
                  <c:v>42335</c:v>
                </c:pt>
                <c:pt idx="194">
                  <c:v>42338</c:v>
                </c:pt>
                <c:pt idx="195">
                  <c:v>42339</c:v>
                </c:pt>
                <c:pt idx="196">
                  <c:v>42340</c:v>
                </c:pt>
                <c:pt idx="197">
                  <c:v>42341</c:v>
                </c:pt>
                <c:pt idx="198">
                  <c:v>42342</c:v>
                </c:pt>
                <c:pt idx="199">
                  <c:v>42345</c:v>
                </c:pt>
                <c:pt idx="200">
                  <c:v>42346</c:v>
                </c:pt>
                <c:pt idx="201">
                  <c:v>42347</c:v>
                </c:pt>
                <c:pt idx="202">
                  <c:v>42348</c:v>
                </c:pt>
                <c:pt idx="203">
                  <c:v>42349</c:v>
                </c:pt>
                <c:pt idx="204">
                  <c:v>42352</c:v>
                </c:pt>
                <c:pt idx="205">
                  <c:v>42353</c:v>
                </c:pt>
                <c:pt idx="206">
                  <c:v>42354</c:v>
                </c:pt>
                <c:pt idx="207">
                  <c:v>42355</c:v>
                </c:pt>
                <c:pt idx="208">
                  <c:v>42356</c:v>
                </c:pt>
                <c:pt idx="209">
                  <c:v>42359</c:v>
                </c:pt>
                <c:pt idx="210">
                  <c:v>42360</c:v>
                </c:pt>
                <c:pt idx="211">
                  <c:v>42361</c:v>
                </c:pt>
                <c:pt idx="212">
                  <c:v>42362</c:v>
                </c:pt>
                <c:pt idx="213">
                  <c:v>42363</c:v>
                </c:pt>
                <c:pt idx="214">
                  <c:v>42366</c:v>
                </c:pt>
                <c:pt idx="215">
                  <c:v>42367</c:v>
                </c:pt>
                <c:pt idx="216">
                  <c:v>42368</c:v>
                </c:pt>
                <c:pt idx="217">
                  <c:v>42369</c:v>
                </c:pt>
                <c:pt idx="218">
                  <c:v>42373</c:v>
                </c:pt>
                <c:pt idx="219">
                  <c:v>42374</c:v>
                </c:pt>
                <c:pt idx="220">
                  <c:v>42375</c:v>
                </c:pt>
                <c:pt idx="221">
                  <c:v>42376</c:v>
                </c:pt>
                <c:pt idx="222">
                  <c:v>42377</c:v>
                </c:pt>
                <c:pt idx="223">
                  <c:v>42380</c:v>
                </c:pt>
                <c:pt idx="224">
                  <c:v>42381</c:v>
                </c:pt>
                <c:pt idx="225">
                  <c:v>42382</c:v>
                </c:pt>
                <c:pt idx="226">
                  <c:v>42383</c:v>
                </c:pt>
                <c:pt idx="227">
                  <c:v>42384</c:v>
                </c:pt>
                <c:pt idx="228">
                  <c:v>42387</c:v>
                </c:pt>
                <c:pt idx="229">
                  <c:v>42388</c:v>
                </c:pt>
                <c:pt idx="230">
                  <c:v>42389</c:v>
                </c:pt>
                <c:pt idx="231">
                  <c:v>42390</c:v>
                </c:pt>
                <c:pt idx="232">
                  <c:v>42391</c:v>
                </c:pt>
                <c:pt idx="233">
                  <c:v>42394</c:v>
                </c:pt>
                <c:pt idx="234">
                  <c:v>42395</c:v>
                </c:pt>
                <c:pt idx="235">
                  <c:v>42397</c:v>
                </c:pt>
                <c:pt idx="236">
                  <c:v>42398</c:v>
                </c:pt>
                <c:pt idx="237">
                  <c:v>42401</c:v>
                </c:pt>
                <c:pt idx="238">
                  <c:v>42402</c:v>
                </c:pt>
                <c:pt idx="239">
                  <c:v>42403</c:v>
                </c:pt>
                <c:pt idx="240">
                  <c:v>42404</c:v>
                </c:pt>
                <c:pt idx="241">
                  <c:v>42416</c:v>
                </c:pt>
                <c:pt idx="242">
                  <c:v>42417</c:v>
                </c:pt>
                <c:pt idx="243">
                  <c:v>42418</c:v>
                </c:pt>
                <c:pt idx="244">
                  <c:v>42422</c:v>
                </c:pt>
                <c:pt idx="245">
                  <c:v>42424</c:v>
                </c:pt>
                <c:pt idx="246">
                  <c:v>42425</c:v>
                </c:pt>
                <c:pt idx="247">
                  <c:v>42426</c:v>
                </c:pt>
                <c:pt idx="248">
                  <c:v>42429</c:v>
                </c:pt>
                <c:pt idx="249">
                  <c:v>42430</c:v>
                </c:pt>
                <c:pt idx="250">
                  <c:v>42431</c:v>
                </c:pt>
                <c:pt idx="251">
                  <c:v>42432</c:v>
                </c:pt>
                <c:pt idx="252">
                  <c:v>42433</c:v>
                </c:pt>
                <c:pt idx="253">
                  <c:v>42436</c:v>
                </c:pt>
                <c:pt idx="254">
                  <c:v>42437</c:v>
                </c:pt>
                <c:pt idx="255">
                  <c:v>42438</c:v>
                </c:pt>
                <c:pt idx="256">
                  <c:v>42440</c:v>
                </c:pt>
                <c:pt idx="257">
                  <c:v>42443</c:v>
                </c:pt>
                <c:pt idx="258">
                  <c:v>42444</c:v>
                </c:pt>
                <c:pt idx="259">
                  <c:v>42445</c:v>
                </c:pt>
                <c:pt idx="260">
                  <c:v>42446</c:v>
                </c:pt>
                <c:pt idx="261">
                  <c:v>42447</c:v>
                </c:pt>
                <c:pt idx="262">
                  <c:v>42450</c:v>
                </c:pt>
                <c:pt idx="263">
                  <c:v>42451</c:v>
                </c:pt>
                <c:pt idx="264">
                  <c:v>42452</c:v>
                </c:pt>
                <c:pt idx="265">
                  <c:v>42453</c:v>
                </c:pt>
                <c:pt idx="266">
                  <c:v>42457</c:v>
                </c:pt>
                <c:pt idx="267">
                  <c:v>42458</c:v>
                </c:pt>
                <c:pt idx="268">
                  <c:v>42459</c:v>
                </c:pt>
                <c:pt idx="269">
                  <c:v>42460</c:v>
                </c:pt>
                <c:pt idx="270">
                  <c:v>42461</c:v>
                </c:pt>
                <c:pt idx="271">
                  <c:v>42465</c:v>
                </c:pt>
                <c:pt idx="272">
                  <c:v>42466</c:v>
                </c:pt>
                <c:pt idx="273">
                  <c:v>42467</c:v>
                </c:pt>
                <c:pt idx="274">
                  <c:v>42468</c:v>
                </c:pt>
                <c:pt idx="275">
                  <c:v>42471</c:v>
                </c:pt>
                <c:pt idx="276">
                  <c:v>42472</c:v>
                </c:pt>
                <c:pt idx="277">
                  <c:v>42473</c:v>
                </c:pt>
                <c:pt idx="278">
                  <c:v>42474</c:v>
                </c:pt>
                <c:pt idx="279">
                  <c:v>42475</c:v>
                </c:pt>
                <c:pt idx="280">
                  <c:v>42478</c:v>
                </c:pt>
                <c:pt idx="281">
                  <c:v>42479</c:v>
                </c:pt>
                <c:pt idx="282">
                  <c:v>42480</c:v>
                </c:pt>
                <c:pt idx="283">
                  <c:v>42481</c:v>
                </c:pt>
                <c:pt idx="284">
                  <c:v>42482</c:v>
                </c:pt>
                <c:pt idx="285">
                  <c:v>42485</c:v>
                </c:pt>
                <c:pt idx="286">
                  <c:v>42486</c:v>
                </c:pt>
                <c:pt idx="287">
                  <c:v>42487</c:v>
                </c:pt>
                <c:pt idx="288">
                  <c:v>42489</c:v>
                </c:pt>
                <c:pt idx="289">
                  <c:v>42493</c:v>
                </c:pt>
                <c:pt idx="290">
                  <c:v>42494</c:v>
                </c:pt>
                <c:pt idx="291">
                  <c:v>42495</c:v>
                </c:pt>
                <c:pt idx="292">
                  <c:v>42496</c:v>
                </c:pt>
                <c:pt idx="293">
                  <c:v>42499</c:v>
                </c:pt>
                <c:pt idx="294">
                  <c:v>42500</c:v>
                </c:pt>
                <c:pt idx="295">
                  <c:v>42501</c:v>
                </c:pt>
                <c:pt idx="296">
                  <c:v>42502</c:v>
                </c:pt>
                <c:pt idx="297">
                  <c:v>42503</c:v>
                </c:pt>
                <c:pt idx="298">
                  <c:v>42506</c:v>
                </c:pt>
                <c:pt idx="299">
                  <c:v>42507</c:v>
                </c:pt>
                <c:pt idx="300">
                  <c:v>42508</c:v>
                </c:pt>
                <c:pt idx="301">
                  <c:v>42509</c:v>
                </c:pt>
                <c:pt idx="302">
                  <c:v>42510</c:v>
                </c:pt>
                <c:pt idx="303">
                  <c:v>42513</c:v>
                </c:pt>
                <c:pt idx="304">
                  <c:v>42514</c:v>
                </c:pt>
                <c:pt idx="305">
                  <c:v>42515</c:v>
                </c:pt>
                <c:pt idx="306">
                  <c:v>42517</c:v>
                </c:pt>
                <c:pt idx="307">
                  <c:v>42520</c:v>
                </c:pt>
                <c:pt idx="308">
                  <c:v>42521</c:v>
                </c:pt>
                <c:pt idx="309">
                  <c:v>42522</c:v>
                </c:pt>
                <c:pt idx="310">
                  <c:v>42523</c:v>
                </c:pt>
                <c:pt idx="311">
                  <c:v>42524</c:v>
                </c:pt>
                <c:pt idx="312">
                  <c:v>42527</c:v>
                </c:pt>
                <c:pt idx="313">
                  <c:v>42528</c:v>
                </c:pt>
                <c:pt idx="314">
                  <c:v>42529</c:v>
                </c:pt>
                <c:pt idx="315">
                  <c:v>42534</c:v>
                </c:pt>
                <c:pt idx="316">
                  <c:v>42535</c:v>
                </c:pt>
                <c:pt idx="317">
                  <c:v>42536</c:v>
                </c:pt>
                <c:pt idx="318">
                  <c:v>42537</c:v>
                </c:pt>
                <c:pt idx="319">
                  <c:v>42538</c:v>
                </c:pt>
                <c:pt idx="320">
                  <c:v>42541</c:v>
                </c:pt>
                <c:pt idx="321">
                  <c:v>42542</c:v>
                </c:pt>
                <c:pt idx="322">
                  <c:v>42543</c:v>
                </c:pt>
                <c:pt idx="323">
                  <c:v>42544</c:v>
                </c:pt>
                <c:pt idx="324">
                  <c:v>42545</c:v>
                </c:pt>
                <c:pt idx="325">
                  <c:v>42548</c:v>
                </c:pt>
                <c:pt idx="326">
                  <c:v>42549</c:v>
                </c:pt>
                <c:pt idx="327">
                  <c:v>42550</c:v>
                </c:pt>
                <c:pt idx="328">
                  <c:v>42551</c:v>
                </c:pt>
                <c:pt idx="329">
                  <c:v>42552</c:v>
                </c:pt>
                <c:pt idx="330">
                  <c:v>42556</c:v>
                </c:pt>
                <c:pt idx="331">
                  <c:v>42557</c:v>
                </c:pt>
                <c:pt idx="332">
                  <c:v>42558</c:v>
                </c:pt>
                <c:pt idx="333">
                  <c:v>42559</c:v>
                </c:pt>
                <c:pt idx="334">
                  <c:v>42563</c:v>
                </c:pt>
                <c:pt idx="335">
                  <c:v>42564</c:v>
                </c:pt>
                <c:pt idx="336">
                  <c:v>42565</c:v>
                </c:pt>
                <c:pt idx="337">
                  <c:v>42566</c:v>
                </c:pt>
                <c:pt idx="338">
                  <c:v>42569</c:v>
                </c:pt>
                <c:pt idx="339">
                  <c:v>42570</c:v>
                </c:pt>
                <c:pt idx="340">
                  <c:v>42571</c:v>
                </c:pt>
                <c:pt idx="341">
                  <c:v>42572</c:v>
                </c:pt>
                <c:pt idx="342">
                  <c:v>42573</c:v>
                </c:pt>
                <c:pt idx="343">
                  <c:v>42576</c:v>
                </c:pt>
                <c:pt idx="344">
                  <c:v>42577</c:v>
                </c:pt>
                <c:pt idx="345">
                  <c:v>42578</c:v>
                </c:pt>
                <c:pt idx="346">
                  <c:v>42579</c:v>
                </c:pt>
                <c:pt idx="347">
                  <c:v>42580</c:v>
                </c:pt>
                <c:pt idx="348">
                  <c:v>42583</c:v>
                </c:pt>
                <c:pt idx="349">
                  <c:v>42584</c:v>
                </c:pt>
                <c:pt idx="350">
                  <c:v>42585</c:v>
                </c:pt>
                <c:pt idx="351">
                  <c:v>42586</c:v>
                </c:pt>
                <c:pt idx="352">
                  <c:v>42587</c:v>
                </c:pt>
                <c:pt idx="353">
                  <c:v>42590</c:v>
                </c:pt>
                <c:pt idx="354">
                  <c:v>42591</c:v>
                </c:pt>
                <c:pt idx="355">
                  <c:v>42592</c:v>
                </c:pt>
                <c:pt idx="356">
                  <c:v>42593</c:v>
                </c:pt>
                <c:pt idx="357">
                  <c:v>42594</c:v>
                </c:pt>
                <c:pt idx="358">
                  <c:v>42597</c:v>
                </c:pt>
                <c:pt idx="359">
                  <c:v>42598</c:v>
                </c:pt>
                <c:pt idx="360">
                  <c:v>42599</c:v>
                </c:pt>
                <c:pt idx="361">
                  <c:v>42600</c:v>
                </c:pt>
                <c:pt idx="362">
                  <c:v>42601</c:v>
                </c:pt>
                <c:pt idx="363">
                  <c:v>42604</c:v>
                </c:pt>
                <c:pt idx="364">
                  <c:v>42605</c:v>
                </c:pt>
                <c:pt idx="365">
                  <c:v>42606</c:v>
                </c:pt>
                <c:pt idx="366">
                  <c:v>42607</c:v>
                </c:pt>
                <c:pt idx="367">
                  <c:v>42608</c:v>
                </c:pt>
                <c:pt idx="368">
                  <c:v>42611</c:v>
                </c:pt>
                <c:pt idx="369">
                  <c:v>42612</c:v>
                </c:pt>
                <c:pt idx="370">
                  <c:v>42613</c:v>
                </c:pt>
                <c:pt idx="371">
                  <c:v>42614</c:v>
                </c:pt>
                <c:pt idx="372">
                  <c:v>42615</c:v>
                </c:pt>
                <c:pt idx="373">
                  <c:v>42618</c:v>
                </c:pt>
                <c:pt idx="374">
                  <c:v>42619</c:v>
                </c:pt>
                <c:pt idx="375">
                  <c:v>42620</c:v>
                </c:pt>
                <c:pt idx="376">
                  <c:v>42621</c:v>
                </c:pt>
                <c:pt idx="377">
                  <c:v>42622</c:v>
                </c:pt>
                <c:pt idx="378">
                  <c:v>42625</c:v>
                </c:pt>
                <c:pt idx="379">
                  <c:v>42626</c:v>
                </c:pt>
                <c:pt idx="380">
                  <c:v>42627</c:v>
                </c:pt>
                <c:pt idx="381">
                  <c:v>42632</c:v>
                </c:pt>
                <c:pt idx="382">
                  <c:v>42633</c:v>
                </c:pt>
                <c:pt idx="383">
                  <c:v>42634</c:v>
                </c:pt>
                <c:pt idx="384">
                  <c:v>42635</c:v>
                </c:pt>
                <c:pt idx="385">
                  <c:v>42636</c:v>
                </c:pt>
                <c:pt idx="386">
                  <c:v>42639</c:v>
                </c:pt>
                <c:pt idx="387">
                  <c:v>42640</c:v>
                </c:pt>
                <c:pt idx="388">
                  <c:v>42641</c:v>
                </c:pt>
                <c:pt idx="389">
                  <c:v>42642</c:v>
                </c:pt>
                <c:pt idx="390">
                  <c:v>42643</c:v>
                </c:pt>
                <c:pt idx="391">
                  <c:v>42653</c:v>
                </c:pt>
                <c:pt idx="392">
                  <c:v>42655</c:v>
                </c:pt>
                <c:pt idx="393">
                  <c:v>42656</c:v>
                </c:pt>
                <c:pt idx="394">
                  <c:v>42657</c:v>
                </c:pt>
                <c:pt idx="395">
                  <c:v>42660</c:v>
                </c:pt>
                <c:pt idx="396">
                  <c:v>42661</c:v>
                </c:pt>
                <c:pt idx="397">
                  <c:v>42662</c:v>
                </c:pt>
                <c:pt idx="398">
                  <c:v>42663</c:v>
                </c:pt>
                <c:pt idx="399">
                  <c:v>42664</c:v>
                </c:pt>
                <c:pt idx="400">
                  <c:v>42667</c:v>
                </c:pt>
                <c:pt idx="401">
                  <c:v>42668</c:v>
                </c:pt>
                <c:pt idx="402">
                  <c:v>42669</c:v>
                </c:pt>
                <c:pt idx="403">
                  <c:v>42670</c:v>
                </c:pt>
                <c:pt idx="404">
                  <c:v>42671</c:v>
                </c:pt>
                <c:pt idx="405">
                  <c:v>42674</c:v>
                </c:pt>
                <c:pt idx="406">
                  <c:v>42675</c:v>
                </c:pt>
                <c:pt idx="407">
                  <c:v>42676</c:v>
                </c:pt>
                <c:pt idx="408">
                  <c:v>42677</c:v>
                </c:pt>
                <c:pt idx="409">
                  <c:v>42678</c:v>
                </c:pt>
                <c:pt idx="410">
                  <c:v>42681</c:v>
                </c:pt>
                <c:pt idx="411">
                  <c:v>42682</c:v>
                </c:pt>
                <c:pt idx="412">
                  <c:v>42683</c:v>
                </c:pt>
                <c:pt idx="413">
                  <c:v>42684</c:v>
                </c:pt>
                <c:pt idx="414">
                  <c:v>42685</c:v>
                </c:pt>
                <c:pt idx="415">
                  <c:v>42688</c:v>
                </c:pt>
                <c:pt idx="416">
                  <c:v>42689</c:v>
                </c:pt>
                <c:pt idx="417">
                  <c:v>42690</c:v>
                </c:pt>
                <c:pt idx="418">
                  <c:v>42691</c:v>
                </c:pt>
                <c:pt idx="419">
                  <c:v>42692</c:v>
                </c:pt>
                <c:pt idx="420">
                  <c:v>42695</c:v>
                </c:pt>
                <c:pt idx="421">
                  <c:v>42696</c:v>
                </c:pt>
                <c:pt idx="422">
                  <c:v>42697</c:v>
                </c:pt>
                <c:pt idx="423">
                  <c:v>42699</c:v>
                </c:pt>
                <c:pt idx="424">
                  <c:v>42702</c:v>
                </c:pt>
                <c:pt idx="425">
                  <c:v>42703</c:v>
                </c:pt>
                <c:pt idx="426">
                  <c:v>42704</c:v>
                </c:pt>
                <c:pt idx="427">
                  <c:v>42705</c:v>
                </c:pt>
                <c:pt idx="428">
                  <c:v>42706</c:v>
                </c:pt>
                <c:pt idx="429">
                  <c:v>42709</c:v>
                </c:pt>
                <c:pt idx="430">
                  <c:v>42710</c:v>
                </c:pt>
                <c:pt idx="431">
                  <c:v>42711</c:v>
                </c:pt>
                <c:pt idx="432">
                  <c:v>42712</c:v>
                </c:pt>
                <c:pt idx="433">
                  <c:v>42713</c:v>
                </c:pt>
                <c:pt idx="434">
                  <c:v>42716</c:v>
                </c:pt>
                <c:pt idx="435">
                  <c:v>42717</c:v>
                </c:pt>
                <c:pt idx="436">
                  <c:v>42718</c:v>
                </c:pt>
                <c:pt idx="437">
                  <c:v>42719</c:v>
                </c:pt>
                <c:pt idx="438">
                  <c:v>42720</c:v>
                </c:pt>
                <c:pt idx="439">
                  <c:v>42723</c:v>
                </c:pt>
                <c:pt idx="440">
                  <c:v>42725</c:v>
                </c:pt>
                <c:pt idx="441">
                  <c:v>42726</c:v>
                </c:pt>
                <c:pt idx="442">
                  <c:v>42727</c:v>
                </c:pt>
                <c:pt idx="443">
                  <c:v>42730</c:v>
                </c:pt>
                <c:pt idx="444">
                  <c:v>42731</c:v>
                </c:pt>
                <c:pt idx="445">
                  <c:v>42732</c:v>
                </c:pt>
                <c:pt idx="446">
                  <c:v>42733</c:v>
                </c:pt>
                <c:pt idx="447">
                  <c:v>42734</c:v>
                </c:pt>
                <c:pt idx="448">
                  <c:v>42738</c:v>
                </c:pt>
                <c:pt idx="449">
                  <c:v>42739</c:v>
                </c:pt>
                <c:pt idx="450">
                  <c:v>42740</c:v>
                </c:pt>
                <c:pt idx="451">
                  <c:v>42741</c:v>
                </c:pt>
                <c:pt idx="452">
                  <c:v>42744</c:v>
                </c:pt>
                <c:pt idx="453">
                  <c:v>42745</c:v>
                </c:pt>
                <c:pt idx="454">
                  <c:v>42746</c:v>
                </c:pt>
                <c:pt idx="455">
                  <c:v>42747</c:v>
                </c:pt>
                <c:pt idx="456">
                  <c:v>42748</c:v>
                </c:pt>
                <c:pt idx="457">
                  <c:v>42751</c:v>
                </c:pt>
                <c:pt idx="458">
                  <c:v>42752</c:v>
                </c:pt>
                <c:pt idx="459">
                  <c:v>42753</c:v>
                </c:pt>
                <c:pt idx="460">
                  <c:v>42754</c:v>
                </c:pt>
                <c:pt idx="461">
                  <c:v>42755</c:v>
                </c:pt>
                <c:pt idx="462">
                  <c:v>42758</c:v>
                </c:pt>
                <c:pt idx="463">
                  <c:v>42772</c:v>
                </c:pt>
                <c:pt idx="464">
                  <c:v>42773</c:v>
                </c:pt>
                <c:pt idx="465">
                  <c:v>42774</c:v>
                </c:pt>
                <c:pt idx="466">
                  <c:v>42775</c:v>
                </c:pt>
                <c:pt idx="467">
                  <c:v>42776</c:v>
                </c:pt>
                <c:pt idx="468">
                  <c:v>42779</c:v>
                </c:pt>
                <c:pt idx="469">
                  <c:v>42780</c:v>
                </c:pt>
                <c:pt idx="470">
                  <c:v>42781</c:v>
                </c:pt>
                <c:pt idx="471">
                  <c:v>42782</c:v>
                </c:pt>
                <c:pt idx="472">
                  <c:v>42783</c:v>
                </c:pt>
                <c:pt idx="473">
                  <c:v>42786</c:v>
                </c:pt>
                <c:pt idx="474">
                  <c:v>42787</c:v>
                </c:pt>
                <c:pt idx="475">
                  <c:v>42788</c:v>
                </c:pt>
                <c:pt idx="476">
                  <c:v>42789</c:v>
                </c:pt>
                <c:pt idx="477">
                  <c:v>42790</c:v>
                </c:pt>
                <c:pt idx="478">
                  <c:v>42793</c:v>
                </c:pt>
                <c:pt idx="479">
                  <c:v>42794</c:v>
                </c:pt>
                <c:pt idx="480">
                  <c:v>42795</c:v>
                </c:pt>
                <c:pt idx="481">
                  <c:v>42796</c:v>
                </c:pt>
                <c:pt idx="482">
                  <c:v>42797</c:v>
                </c:pt>
                <c:pt idx="483">
                  <c:v>42800</c:v>
                </c:pt>
                <c:pt idx="484">
                  <c:v>42802</c:v>
                </c:pt>
                <c:pt idx="485">
                  <c:v>42804</c:v>
                </c:pt>
                <c:pt idx="486">
                  <c:v>42807</c:v>
                </c:pt>
                <c:pt idx="487">
                  <c:v>42808</c:v>
                </c:pt>
                <c:pt idx="488">
                  <c:v>42809</c:v>
                </c:pt>
                <c:pt idx="489">
                  <c:v>42810</c:v>
                </c:pt>
                <c:pt idx="490">
                  <c:v>42811</c:v>
                </c:pt>
                <c:pt idx="491">
                  <c:v>42814</c:v>
                </c:pt>
                <c:pt idx="492">
                  <c:v>42815</c:v>
                </c:pt>
                <c:pt idx="493">
                  <c:v>42816</c:v>
                </c:pt>
                <c:pt idx="494">
                  <c:v>42817</c:v>
                </c:pt>
                <c:pt idx="495">
                  <c:v>42818</c:v>
                </c:pt>
                <c:pt idx="496">
                  <c:v>42821</c:v>
                </c:pt>
                <c:pt idx="497">
                  <c:v>42822</c:v>
                </c:pt>
                <c:pt idx="498">
                  <c:v>42823</c:v>
                </c:pt>
                <c:pt idx="499">
                  <c:v>42824</c:v>
                </c:pt>
                <c:pt idx="500">
                  <c:v>42825</c:v>
                </c:pt>
                <c:pt idx="501">
                  <c:v>42830</c:v>
                </c:pt>
                <c:pt idx="502">
                  <c:v>42831</c:v>
                </c:pt>
                <c:pt idx="503">
                  <c:v>42832</c:v>
                </c:pt>
                <c:pt idx="504">
                  <c:v>42835</c:v>
                </c:pt>
                <c:pt idx="505">
                  <c:v>42836</c:v>
                </c:pt>
                <c:pt idx="506">
                  <c:v>42837</c:v>
                </c:pt>
                <c:pt idx="507">
                  <c:v>42838</c:v>
                </c:pt>
                <c:pt idx="508">
                  <c:v>42842</c:v>
                </c:pt>
                <c:pt idx="509">
                  <c:v>42843</c:v>
                </c:pt>
                <c:pt idx="510">
                  <c:v>42844</c:v>
                </c:pt>
                <c:pt idx="511">
                  <c:v>42845</c:v>
                </c:pt>
                <c:pt idx="512">
                  <c:v>42846</c:v>
                </c:pt>
                <c:pt idx="513">
                  <c:v>42849</c:v>
                </c:pt>
                <c:pt idx="514">
                  <c:v>42850</c:v>
                </c:pt>
                <c:pt idx="515">
                  <c:v>42851</c:v>
                </c:pt>
                <c:pt idx="516">
                  <c:v>42852</c:v>
                </c:pt>
                <c:pt idx="517">
                  <c:v>42853</c:v>
                </c:pt>
                <c:pt idx="518">
                  <c:v>42857</c:v>
                </c:pt>
                <c:pt idx="519">
                  <c:v>42858</c:v>
                </c:pt>
                <c:pt idx="520">
                  <c:v>42859</c:v>
                </c:pt>
                <c:pt idx="521">
                  <c:v>42860</c:v>
                </c:pt>
                <c:pt idx="522">
                  <c:v>42863</c:v>
                </c:pt>
                <c:pt idx="523">
                  <c:v>42865</c:v>
                </c:pt>
                <c:pt idx="524">
                  <c:v>42866</c:v>
                </c:pt>
                <c:pt idx="525">
                  <c:v>42867</c:v>
                </c:pt>
                <c:pt idx="526">
                  <c:v>42870</c:v>
                </c:pt>
                <c:pt idx="527">
                  <c:v>42871</c:v>
                </c:pt>
                <c:pt idx="528">
                  <c:v>42872</c:v>
                </c:pt>
                <c:pt idx="529">
                  <c:v>42873</c:v>
                </c:pt>
                <c:pt idx="530">
                  <c:v>42874</c:v>
                </c:pt>
                <c:pt idx="531">
                  <c:v>42877</c:v>
                </c:pt>
                <c:pt idx="532">
                  <c:v>42878</c:v>
                </c:pt>
                <c:pt idx="533">
                  <c:v>42879</c:v>
                </c:pt>
                <c:pt idx="534">
                  <c:v>42880</c:v>
                </c:pt>
                <c:pt idx="535">
                  <c:v>42881</c:v>
                </c:pt>
                <c:pt idx="536">
                  <c:v>42886</c:v>
                </c:pt>
                <c:pt idx="537">
                  <c:v>42887</c:v>
                </c:pt>
                <c:pt idx="538">
                  <c:v>42888</c:v>
                </c:pt>
                <c:pt idx="539">
                  <c:v>42891</c:v>
                </c:pt>
                <c:pt idx="540">
                  <c:v>42892</c:v>
                </c:pt>
                <c:pt idx="541">
                  <c:v>42893</c:v>
                </c:pt>
                <c:pt idx="542">
                  <c:v>42894</c:v>
                </c:pt>
                <c:pt idx="543">
                  <c:v>42895</c:v>
                </c:pt>
                <c:pt idx="544">
                  <c:v>42898</c:v>
                </c:pt>
                <c:pt idx="545">
                  <c:v>42899</c:v>
                </c:pt>
                <c:pt idx="546">
                  <c:v>42900</c:v>
                </c:pt>
                <c:pt idx="547">
                  <c:v>42901</c:v>
                </c:pt>
                <c:pt idx="548">
                  <c:v>42902</c:v>
                </c:pt>
                <c:pt idx="549">
                  <c:v>42905</c:v>
                </c:pt>
                <c:pt idx="550">
                  <c:v>42906</c:v>
                </c:pt>
                <c:pt idx="551">
                  <c:v>42907</c:v>
                </c:pt>
                <c:pt idx="552">
                  <c:v>42908</c:v>
                </c:pt>
                <c:pt idx="553">
                  <c:v>42909</c:v>
                </c:pt>
                <c:pt idx="554">
                  <c:v>42912</c:v>
                </c:pt>
                <c:pt idx="555">
                  <c:v>42913</c:v>
                </c:pt>
                <c:pt idx="556">
                  <c:v>42914</c:v>
                </c:pt>
                <c:pt idx="557">
                  <c:v>42915</c:v>
                </c:pt>
                <c:pt idx="558">
                  <c:v>42916</c:v>
                </c:pt>
                <c:pt idx="559">
                  <c:v>42919</c:v>
                </c:pt>
                <c:pt idx="560">
                  <c:v>42920</c:v>
                </c:pt>
                <c:pt idx="561">
                  <c:v>42921</c:v>
                </c:pt>
                <c:pt idx="562">
                  <c:v>42922</c:v>
                </c:pt>
                <c:pt idx="563">
                  <c:v>42923</c:v>
                </c:pt>
                <c:pt idx="564">
                  <c:v>42926</c:v>
                </c:pt>
                <c:pt idx="565">
                  <c:v>42927</c:v>
                </c:pt>
                <c:pt idx="566">
                  <c:v>42928</c:v>
                </c:pt>
                <c:pt idx="567">
                  <c:v>42929</c:v>
                </c:pt>
                <c:pt idx="568">
                  <c:v>42930</c:v>
                </c:pt>
                <c:pt idx="569">
                  <c:v>42933</c:v>
                </c:pt>
                <c:pt idx="570">
                  <c:v>42934</c:v>
                </c:pt>
                <c:pt idx="571">
                  <c:v>42935</c:v>
                </c:pt>
                <c:pt idx="572">
                  <c:v>42936</c:v>
                </c:pt>
                <c:pt idx="573">
                  <c:v>42937</c:v>
                </c:pt>
                <c:pt idx="574">
                  <c:v>42940</c:v>
                </c:pt>
                <c:pt idx="575">
                  <c:v>42941</c:v>
                </c:pt>
                <c:pt idx="576">
                  <c:v>42942</c:v>
                </c:pt>
                <c:pt idx="577">
                  <c:v>42943</c:v>
                </c:pt>
                <c:pt idx="578">
                  <c:v>42944</c:v>
                </c:pt>
                <c:pt idx="579">
                  <c:v>42947</c:v>
                </c:pt>
                <c:pt idx="580">
                  <c:v>42948</c:v>
                </c:pt>
                <c:pt idx="581">
                  <c:v>42949</c:v>
                </c:pt>
                <c:pt idx="582">
                  <c:v>42950</c:v>
                </c:pt>
                <c:pt idx="583">
                  <c:v>42951</c:v>
                </c:pt>
                <c:pt idx="584">
                  <c:v>42954</c:v>
                </c:pt>
                <c:pt idx="585">
                  <c:v>42955</c:v>
                </c:pt>
                <c:pt idx="586">
                  <c:v>42956</c:v>
                </c:pt>
                <c:pt idx="587">
                  <c:v>42957</c:v>
                </c:pt>
                <c:pt idx="588">
                  <c:v>42958</c:v>
                </c:pt>
                <c:pt idx="589">
                  <c:v>42961</c:v>
                </c:pt>
                <c:pt idx="590">
                  <c:v>42962</c:v>
                </c:pt>
                <c:pt idx="591">
                  <c:v>42963</c:v>
                </c:pt>
                <c:pt idx="592">
                  <c:v>42964</c:v>
                </c:pt>
                <c:pt idx="593">
                  <c:v>42965</c:v>
                </c:pt>
                <c:pt idx="594">
                  <c:v>42968</c:v>
                </c:pt>
                <c:pt idx="595">
                  <c:v>42969</c:v>
                </c:pt>
                <c:pt idx="596">
                  <c:v>42970</c:v>
                </c:pt>
                <c:pt idx="597">
                  <c:v>42971</c:v>
                </c:pt>
                <c:pt idx="598">
                  <c:v>42972</c:v>
                </c:pt>
                <c:pt idx="599">
                  <c:v>42975</c:v>
                </c:pt>
                <c:pt idx="600">
                  <c:v>42976</c:v>
                </c:pt>
                <c:pt idx="601">
                  <c:v>42977</c:v>
                </c:pt>
                <c:pt idx="602">
                  <c:v>42978</c:v>
                </c:pt>
                <c:pt idx="603">
                  <c:v>42979</c:v>
                </c:pt>
                <c:pt idx="604">
                  <c:v>42982</c:v>
                </c:pt>
                <c:pt idx="605">
                  <c:v>42983</c:v>
                </c:pt>
                <c:pt idx="606">
                  <c:v>42984</c:v>
                </c:pt>
                <c:pt idx="607">
                  <c:v>42985</c:v>
                </c:pt>
                <c:pt idx="608">
                  <c:v>42986</c:v>
                </c:pt>
                <c:pt idx="609">
                  <c:v>42989</c:v>
                </c:pt>
                <c:pt idx="610">
                  <c:v>42990</c:v>
                </c:pt>
                <c:pt idx="611">
                  <c:v>42991</c:v>
                </c:pt>
                <c:pt idx="612">
                  <c:v>42992</c:v>
                </c:pt>
                <c:pt idx="613">
                  <c:v>42993</c:v>
                </c:pt>
                <c:pt idx="614">
                  <c:v>42996</c:v>
                </c:pt>
                <c:pt idx="615">
                  <c:v>42997</c:v>
                </c:pt>
                <c:pt idx="616">
                  <c:v>42998</c:v>
                </c:pt>
                <c:pt idx="617">
                  <c:v>42999</c:v>
                </c:pt>
                <c:pt idx="618">
                  <c:v>43000</c:v>
                </c:pt>
                <c:pt idx="619">
                  <c:v>43003</c:v>
                </c:pt>
                <c:pt idx="620">
                  <c:v>43004</c:v>
                </c:pt>
                <c:pt idx="621">
                  <c:v>43006</c:v>
                </c:pt>
                <c:pt idx="622">
                  <c:v>43007</c:v>
                </c:pt>
                <c:pt idx="623">
                  <c:v>43017</c:v>
                </c:pt>
                <c:pt idx="624">
                  <c:v>43018</c:v>
                </c:pt>
                <c:pt idx="625">
                  <c:v>43019</c:v>
                </c:pt>
                <c:pt idx="626">
                  <c:v>43020</c:v>
                </c:pt>
                <c:pt idx="627">
                  <c:v>43021</c:v>
                </c:pt>
                <c:pt idx="628">
                  <c:v>43024</c:v>
                </c:pt>
                <c:pt idx="629">
                  <c:v>43025</c:v>
                </c:pt>
                <c:pt idx="630">
                  <c:v>43026</c:v>
                </c:pt>
                <c:pt idx="631">
                  <c:v>43027</c:v>
                </c:pt>
                <c:pt idx="632">
                  <c:v>43028</c:v>
                </c:pt>
                <c:pt idx="633">
                  <c:v>43031</c:v>
                </c:pt>
                <c:pt idx="634">
                  <c:v>43032</c:v>
                </c:pt>
                <c:pt idx="635">
                  <c:v>43033</c:v>
                </c:pt>
              </c:numCache>
            </c:numRef>
          </c:cat>
          <c:val>
            <c:numRef>
              <c:f>Sheet1!$B$2:$B$637</c:f>
              <c:numCache>
                <c:formatCode>###,###,###,###,##0.00_ </c:formatCode>
                <c:ptCount val="636"/>
                <c:pt idx="0">
                  <c:v>12800</c:v>
                </c:pt>
                <c:pt idx="1">
                  <c:v>12800</c:v>
                </c:pt>
                <c:pt idx="2">
                  <c:v>12800</c:v>
                </c:pt>
                <c:pt idx="3">
                  <c:v>12600</c:v>
                </c:pt>
                <c:pt idx="4">
                  <c:v>12500</c:v>
                </c:pt>
                <c:pt idx="5">
                  <c:v>12300</c:v>
                </c:pt>
                <c:pt idx="6">
                  <c:v>12300</c:v>
                </c:pt>
                <c:pt idx="7">
                  <c:v>12000</c:v>
                </c:pt>
                <c:pt idx="8">
                  <c:v>11900</c:v>
                </c:pt>
                <c:pt idx="9">
                  <c:v>11800</c:v>
                </c:pt>
                <c:pt idx="10">
                  <c:v>11700</c:v>
                </c:pt>
                <c:pt idx="11">
                  <c:v>11500</c:v>
                </c:pt>
                <c:pt idx="12">
                  <c:v>11300</c:v>
                </c:pt>
                <c:pt idx="13">
                  <c:v>11200</c:v>
                </c:pt>
                <c:pt idx="14">
                  <c:v>11200</c:v>
                </c:pt>
                <c:pt idx="15">
                  <c:v>11100</c:v>
                </c:pt>
                <c:pt idx="16">
                  <c:v>11000</c:v>
                </c:pt>
                <c:pt idx="17">
                  <c:v>11000</c:v>
                </c:pt>
                <c:pt idx="18">
                  <c:v>10800</c:v>
                </c:pt>
                <c:pt idx="19">
                  <c:v>10800</c:v>
                </c:pt>
                <c:pt idx="20">
                  <c:v>10800</c:v>
                </c:pt>
                <c:pt idx="21">
                  <c:v>10800</c:v>
                </c:pt>
                <c:pt idx="22">
                  <c:v>10900</c:v>
                </c:pt>
                <c:pt idx="23">
                  <c:v>10950</c:v>
                </c:pt>
                <c:pt idx="24">
                  <c:v>11050</c:v>
                </c:pt>
                <c:pt idx="25">
                  <c:v>11300</c:v>
                </c:pt>
                <c:pt idx="26">
                  <c:v>11400</c:v>
                </c:pt>
                <c:pt idx="27">
                  <c:v>11400</c:v>
                </c:pt>
                <c:pt idx="28">
                  <c:v>11600</c:v>
                </c:pt>
                <c:pt idx="29">
                  <c:v>11700</c:v>
                </c:pt>
                <c:pt idx="30">
                  <c:v>12000</c:v>
                </c:pt>
                <c:pt idx="31">
                  <c:v>12000</c:v>
                </c:pt>
                <c:pt idx="32">
                  <c:v>12400</c:v>
                </c:pt>
                <c:pt idx="33">
                  <c:v>12400</c:v>
                </c:pt>
                <c:pt idx="34">
                  <c:v>12500</c:v>
                </c:pt>
                <c:pt idx="35">
                  <c:v>12500</c:v>
                </c:pt>
                <c:pt idx="36">
                  <c:v>12700</c:v>
                </c:pt>
                <c:pt idx="37">
                  <c:v>12850</c:v>
                </c:pt>
                <c:pt idx="38">
                  <c:v>12850</c:v>
                </c:pt>
                <c:pt idx="39">
                  <c:v>13000</c:v>
                </c:pt>
                <c:pt idx="40">
                  <c:v>13000</c:v>
                </c:pt>
                <c:pt idx="41">
                  <c:v>13400</c:v>
                </c:pt>
                <c:pt idx="42">
                  <c:v>13600</c:v>
                </c:pt>
                <c:pt idx="43">
                  <c:v>13600</c:v>
                </c:pt>
                <c:pt idx="44">
                  <c:v>13700</c:v>
                </c:pt>
                <c:pt idx="45">
                  <c:v>13750</c:v>
                </c:pt>
                <c:pt idx="46">
                  <c:v>13700</c:v>
                </c:pt>
                <c:pt idx="47">
                  <c:v>13750</c:v>
                </c:pt>
                <c:pt idx="48">
                  <c:v>13800</c:v>
                </c:pt>
                <c:pt idx="49">
                  <c:v>13750</c:v>
                </c:pt>
                <c:pt idx="50">
                  <c:v>13750</c:v>
                </c:pt>
                <c:pt idx="51">
                  <c:v>13800</c:v>
                </c:pt>
                <c:pt idx="52">
                  <c:v>13800</c:v>
                </c:pt>
                <c:pt idx="53">
                  <c:v>13800</c:v>
                </c:pt>
                <c:pt idx="54">
                  <c:v>13800</c:v>
                </c:pt>
                <c:pt idx="55">
                  <c:v>13800</c:v>
                </c:pt>
                <c:pt idx="56">
                  <c:v>13800</c:v>
                </c:pt>
                <c:pt idx="57">
                  <c:v>13900</c:v>
                </c:pt>
                <c:pt idx="58">
                  <c:v>13900</c:v>
                </c:pt>
                <c:pt idx="59">
                  <c:v>13900</c:v>
                </c:pt>
                <c:pt idx="60">
                  <c:v>13900</c:v>
                </c:pt>
                <c:pt idx="61">
                  <c:v>13900</c:v>
                </c:pt>
                <c:pt idx="62">
                  <c:v>13900</c:v>
                </c:pt>
                <c:pt idx="63">
                  <c:v>14000</c:v>
                </c:pt>
                <c:pt idx="64">
                  <c:v>14000</c:v>
                </c:pt>
                <c:pt idx="65">
                  <c:v>14000</c:v>
                </c:pt>
                <c:pt idx="66">
                  <c:v>14100</c:v>
                </c:pt>
                <c:pt idx="67">
                  <c:v>14100</c:v>
                </c:pt>
                <c:pt idx="68">
                  <c:v>14100</c:v>
                </c:pt>
                <c:pt idx="69">
                  <c:v>14100</c:v>
                </c:pt>
                <c:pt idx="70">
                  <c:v>14100</c:v>
                </c:pt>
                <c:pt idx="71">
                  <c:v>14100</c:v>
                </c:pt>
                <c:pt idx="72">
                  <c:v>14100</c:v>
                </c:pt>
                <c:pt idx="73">
                  <c:v>14100</c:v>
                </c:pt>
                <c:pt idx="74">
                  <c:v>14100</c:v>
                </c:pt>
                <c:pt idx="75">
                  <c:v>14100</c:v>
                </c:pt>
                <c:pt idx="76">
                  <c:v>14100</c:v>
                </c:pt>
                <c:pt idx="77">
                  <c:v>14100</c:v>
                </c:pt>
                <c:pt idx="78">
                  <c:v>14100</c:v>
                </c:pt>
                <c:pt idx="79">
                  <c:v>14100</c:v>
                </c:pt>
                <c:pt idx="80">
                  <c:v>14100</c:v>
                </c:pt>
                <c:pt idx="81">
                  <c:v>14100</c:v>
                </c:pt>
                <c:pt idx="82">
                  <c:v>14100</c:v>
                </c:pt>
                <c:pt idx="83">
                  <c:v>14100</c:v>
                </c:pt>
                <c:pt idx="84">
                  <c:v>14100</c:v>
                </c:pt>
                <c:pt idx="85">
                  <c:v>14050</c:v>
                </c:pt>
                <c:pt idx="86">
                  <c:v>14050</c:v>
                </c:pt>
                <c:pt idx="87">
                  <c:v>14000</c:v>
                </c:pt>
                <c:pt idx="88">
                  <c:v>13950</c:v>
                </c:pt>
                <c:pt idx="89">
                  <c:v>13950</c:v>
                </c:pt>
                <c:pt idx="90">
                  <c:v>13950</c:v>
                </c:pt>
                <c:pt idx="91">
                  <c:v>13900</c:v>
                </c:pt>
                <c:pt idx="92">
                  <c:v>13850</c:v>
                </c:pt>
                <c:pt idx="93">
                  <c:v>13850</c:v>
                </c:pt>
                <c:pt idx="94">
                  <c:v>13850</c:v>
                </c:pt>
                <c:pt idx="95">
                  <c:v>13800</c:v>
                </c:pt>
                <c:pt idx="96">
                  <c:v>13800</c:v>
                </c:pt>
                <c:pt idx="97">
                  <c:v>13800</c:v>
                </c:pt>
                <c:pt idx="98">
                  <c:v>13800</c:v>
                </c:pt>
                <c:pt idx="99">
                  <c:v>13800</c:v>
                </c:pt>
                <c:pt idx="100">
                  <c:v>13700</c:v>
                </c:pt>
                <c:pt idx="101">
                  <c:v>13650</c:v>
                </c:pt>
                <c:pt idx="102">
                  <c:v>13600</c:v>
                </c:pt>
                <c:pt idx="103">
                  <c:v>13600</c:v>
                </c:pt>
                <c:pt idx="104">
                  <c:v>13500</c:v>
                </c:pt>
                <c:pt idx="105">
                  <c:v>13300</c:v>
                </c:pt>
                <c:pt idx="106">
                  <c:v>13250</c:v>
                </c:pt>
                <c:pt idx="107">
                  <c:v>13250</c:v>
                </c:pt>
                <c:pt idx="108">
                  <c:v>13200</c:v>
                </c:pt>
                <c:pt idx="109">
                  <c:v>13200</c:v>
                </c:pt>
                <c:pt idx="110">
                  <c:v>13150</c:v>
                </c:pt>
                <c:pt idx="111">
                  <c:v>13000</c:v>
                </c:pt>
                <c:pt idx="112">
                  <c:v>13000</c:v>
                </c:pt>
                <c:pt idx="113">
                  <c:v>12800</c:v>
                </c:pt>
                <c:pt idx="114">
                  <c:v>12700</c:v>
                </c:pt>
                <c:pt idx="115">
                  <c:v>12500</c:v>
                </c:pt>
                <c:pt idx="116">
                  <c:v>12500</c:v>
                </c:pt>
                <c:pt idx="117">
                  <c:v>12400</c:v>
                </c:pt>
                <c:pt idx="118">
                  <c:v>12150</c:v>
                </c:pt>
                <c:pt idx="119">
                  <c:v>12000</c:v>
                </c:pt>
                <c:pt idx="120">
                  <c:v>11800</c:v>
                </c:pt>
                <c:pt idx="121">
                  <c:v>11800</c:v>
                </c:pt>
                <c:pt idx="122">
                  <c:v>11800</c:v>
                </c:pt>
                <c:pt idx="123">
                  <c:v>11800</c:v>
                </c:pt>
                <c:pt idx="124">
                  <c:v>11800</c:v>
                </c:pt>
                <c:pt idx="125">
                  <c:v>11700</c:v>
                </c:pt>
                <c:pt idx="126">
                  <c:v>11700</c:v>
                </c:pt>
                <c:pt idx="127">
                  <c:v>11500</c:v>
                </c:pt>
                <c:pt idx="128">
                  <c:v>11500</c:v>
                </c:pt>
                <c:pt idx="129">
                  <c:v>11500</c:v>
                </c:pt>
                <c:pt idx="130">
                  <c:v>10700</c:v>
                </c:pt>
                <c:pt idx="131">
                  <c:v>10600</c:v>
                </c:pt>
                <c:pt idx="132">
                  <c:v>10600</c:v>
                </c:pt>
                <c:pt idx="133">
                  <c:v>10550</c:v>
                </c:pt>
                <c:pt idx="134">
                  <c:v>10550</c:v>
                </c:pt>
                <c:pt idx="135">
                  <c:v>10450</c:v>
                </c:pt>
                <c:pt idx="136">
                  <c:v>10450</c:v>
                </c:pt>
                <c:pt idx="137">
                  <c:v>10450</c:v>
                </c:pt>
                <c:pt idx="138">
                  <c:v>10550</c:v>
                </c:pt>
                <c:pt idx="139">
                  <c:v>10550</c:v>
                </c:pt>
                <c:pt idx="140">
                  <c:v>10600</c:v>
                </c:pt>
                <c:pt idx="141">
                  <c:v>10700</c:v>
                </c:pt>
                <c:pt idx="142">
                  <c:v>10700</c:v>
                </c:pt>
                <c:pt idx="143">
                  <c:v>10750</c:v>
                </c:pt>
                <c:pt idx="144">
                  <c:v>10800</c:v>
                </c:pt>
                <c:pt idx="145">
                  <c:v>10800</c:v>
                </c:pt>
                <c:pt idx="146">
                  <c:v>10800</c:v>
                </c:pt>
                <c:pt idx="147">
                  <c:v>10800</c:v>
                </c:pt>
                <c:pt idx="148">
                  <c:v>10850</c:v>
                </c:pt>
                <c:pt idx="149">
                  <c:v>10900</c:v>
                </c:pt>
                <c:pt idx="150">
                  <c:v>11000</c:v>
                </c:pt>
                <c:pt idx="151">
                  <c:v>11000</c:v>
                </c:pt>
                <c:pt idx="152">
                  <c:v>11050</c:v>
                </c:pt>
                <c:pt idx="153">
                  <c:v>11050</c:v>
                </c:pt>
                <c:pt idx="154">
                  <c:v>11100</c:v>
                </c:pt>
                <c:pt idx="155">
                  <c:v>11050</c:v>
                </c:pt>
                <c:pt idx="156">
                  <c:v>11000</c:v>
                </c:pt>
                <c:pt idx="157">
                  <c:v>11000</c:v>
                </c:pt>
                <c:pt idx="158">
                  <c:v>11000</c:v>
                </c:pt>
                <c:pt idx="159">
                  <c:v>11000</c:v>
                </c:pt>
                <c:pt idx="160">
                  <c:v>11000</c:v>
                </c:pt>
                <c:pt idx="161">
                  <c:v>11000</c:v>
                </c:pt>
                <c:pt idx="162">
                  <c:v>11100</c:v>
                </c:pt>
                <c:pt idx="163">
                  <c:v>11100</c:v>
                </c:pt>
                <c:pt idx="164">
                  <c:v>11100</c:v>
                </c:pt>
                <c:pt idx="165">
                  <c:v>11100</c:v>
                </c:pt>
                <c:pt idx="166">
                  <c:v>11100</c:v>
                </c:pt>
                <c:pt idx="167">
                  <c:v>11100</c:v>
                </c:pt>
                <c:pt idx="168">
                  <c:v>11100</c:v>
                </c:pt>
                <c:pt idx="169">
                  <c:v>11000</c:v>
                </c:pt>
                <c:pt idx="170">
                  <c:v>11000</c:v>
                </c:pt>
                <c:pt idx="171">
                  <c:v>10950</c:v>
                </c:pt>
                <c:pt idx="172">
                  <c:v>10900</c:v>
                </c:pt>
                <c:pt idx="173">
                  <c:v>10750</c:v>
                </c:pt>
                <c:pt idx="174">
                  <c:v>10750</c:v>
                </c:pt>
                <c:pt idx="175">
                  <c:v>10600</c:v>
                </c:pt>
                <c:pt idx="176">
                  <c:v>10600</c:v>
                </c:pt>
                <c:pt idx="177">
                  <c:v>10500</c:v>
                </c:pt>
                <c:pt idx="178">
                  <c:v>10400</c:v>
                </c:pt>
                <c:pt idx="179">
                  <c:v>10350</c:v>
                </c:pt>
                <c:pt idx="180">
                  <c:v>10100</c:v>
                </c:pt>
                <c:pt idx="181">
                  <c:v>10100</c:v>
                </c:pt>
                <c:pt idx="182">
                  <c:v>10100</c:v>
                </c:pt>
                <c:pt idx="183">
                  <c:v>10000</c:v>
                </c:pt>
                <c:pt idx="184">
                  <c:v>10000</c:v>
                </c:pt>
                <c:pt idx="185">
                  <c:v>10000</c:v>
                </c:pt>
                <c:pt idx="186">
                  <c:v>10000</c:v>
                </c:pt>
                <c:pt idx="187">
                  <c:v>10000</c:v>
                </c:pt>
                <c:pt idx="188">
                  <c:v>10000</c:v>
                </c:pt>
                <c:pt idx="189">
                  <c:v>10050</c:v>
                </c:pt>
                <c:pt idx="190">
                  <c:v>10050</c:v>
                </c:pt>
                <c:pt idx="191">
                  <c:v>10100</c:v>
                </c:pt>
                <c:pt idx="192">
                  <c:v>10150</c:v>
                </c:pt>
                <c:pt idx="193">
                  <c:v>10200</c:v>
                </c:pt>
                <c:pt idx="194">
                  <c:v>10200</c:v>
                </c:pt>
                <c:pt idx="195">
                  <c:v>10200</c:v>
                </c:pt>
                <c:pt idx="196">
                  <c:v>10200</c:v>
                </c:pt>
                <c:pt idx="197">
                  <c:v>10200</c:v>
                </c:pt>
                <c:pt idx="198">
                  <c:v>10200</c:v>
                </c:pt>
                <c:pt idx="199">
                  <c:v>10200</c:v>
                </c:pt>
                <c:pt idx="200">
                  <c:v>10200</c:v>
                </c:pt>
                <c:pt idx="201">
                  <c:v>10200</c:v>
                </c:pt>
                <c:pt idx="202">
                  <c:v>10200</c:v>
                </c:pt>
                <c:pt idx="203">
                  <c:v>10200</c:v>
                </c:pt>
                <c:pt idx="204">
                  <c:v>10200</c:v>
                </c:pt>
                <c:pt idx="205">
                  <c:v>10200</c:v>
                </c:pt>
                <c:pt idx="206">
                  <c:v>10100</c:v>
                </c:pt>
                <c:pt idx="207">
                  <c:v>10050</c:v>
                </c:pt>
                <c:pt idx="208">
                  <c:v>10050</c:v>
                </c:pt>
                <c:pt idx="209">
                  <c:v>10050</c:v>
                </c:pt>
                <c:pt idx="210">
                  <c:v>10000</c:v>
                </c:pt>
                <c:pt idx="211">
                  <c:v>10000</c:v>
                </c:pt>
                <c:pt idx="212">
                  <c:v>9950</c:v>
                </c:pt>
                <c:pt idx="213">
                  <c:v>9950</c:v>
                </c:pt>
                <c:pt idx="214">
                  <c:v>9900</c:v>
                </c:pt>
                <c:pt idx="215">
                  <c:v>9850</c:v>
                </c:pt>
                <c:pt idx="216">
                  <c:v>9800</c:v>
                </c:pt>
                <c:pt idx="217">
                  <c:v>9800</c:v>
                </c:pt>
                <c:pt idx="218">
                  <c:v>9800</c:v>
                </c:pt>
                <c:pt idx="219">
                  <c:v>9650</c:v>
                </c:pt>
                <c:pt idx="220">
                  <c:v>9550</c:v>
                </c:pt>
                <c:pt idx="221">
                  <c:v>9500</c:v>
                </c:pt>
                <c:pt idx="222">
                  <c:v>9500</c:v>
                </c:pt>
                <c:pt idx="223">
                  <c:v>9500</c:v>
                </c:pt>
                <c:pt idx="224">
                  <c:v>9450</c:v>
                </c:pt>
                <c:pt idx="225">
                  <c:v>9450</c:v>
                </c:pt>
                <c:pt idx="226">
                  <c:v>9450</c:v>
                </c:pt>
                <c:pt idx="227">
                  <c:v>9450</c:v>
                </c:pt>
                <c:pt idx="228">
                  <c:v>9400</c:v>
                </c:pt>
                <c:pt idx="229">
                  <c:v>9400</c:v>
                </c:pt>
                <c:pt idx="230">
                  <c:v>9400</c:v>
                </c:pt>
                <c:pt idx="231">
                  <c:v>9400</c:v>
                </c:pt>
                <c:pt idx="232">
                  <c:v>9300</c:v>
                </c:pt>
                <c:pt idx="233">
                  <c:v>9300</c:v>
                </c:pt>
                <c:pt idx="234">
                  <c:v>9200</c:v>
                </c:pt>
                <c:pt idx="235">
                  <c:v>9200</c:v>
                </c:pt>
                <c:pt idx="236">
                  <c:v>9200</c:v>
                </c:pt>
                <c:pt idx="237">
                  <c:v>9200</c:v>
                </c:pt>
                <c:pt idx="238">
                  <c:v>9200</c:v>
                </c:pt>
                <c:pt idx="239">
                  <c:v>9200</c:v>
                </c:pt>
                <c:pt idx="240">
                  <c:v>9200</c:v>
                </c:pt>
                <c:pt idx="241">
                  <c:v>9200</c:v>
                </c:pt>
                <c:pt idx="242">
                  <c:v>9250</c:v>
                </c:pt>
                <c:pt idx="243">
                  <c:v>9400</c:v>
                </c:pt>
                <c:pt idx="244">
                  <c:v>9450</c:v>
                </c:pt>
                <c:pt idx="245">
                  <c:v>9500</c:v>
                </c:pt>
                <c:pt idx="246">
                  <c:v>9550</c:v>
                </c:pt>
                <c:pt idx="247">
                  <c:v>9550</c:v>
                </c:pt>
                <c:pt idx="248">
                  <c:v>9650</c:v>
                </c:pt>
                <c:pt idx="249">
                  <c:v>9700</c:v>
                </c:pt>
                <c:pt idx="250">
                  <c:v>9700</c:v>
                </c:pt>
                <c:pt idx="251">
                  <c:v>9750</c:v>
                </c:pt>
                <c:pt idx="252">
                  <c:v>9850</c:v>
                </c:pt>
                <c:pt idx="253">
                  <c:v>9900</c:v>
                </c:pt>
                <c:pt idx="254">
                  <c:v>9950</c:v>
                </c:pt>
                <c:pt idx="255">
                  <c:v>10050</c:v>
                </c:pt>
                <c:pt idx="256">
                  <c:v>10150</c:v>
                </c:pt>
                <c:pt idx="257">
                  <c:v>10150</c:v>
                </c:pt>
                <c:pt idx="258">
                  <c:v>10250</c:v>
                </c:pt>
                <c:pt idx="259">
                  <c:v>10250</c:v>
                </c:pt>
                <c:pt idx="260">
                  <c:v>10300</c:v>
                </c:pt>
                <c:pt idx="261">
                  <c:v>10350</c:v>
                </c:pt>
                <c:pt idx="262">
                  <c:v>10500</c:v>
                </c:pt>
                <c:pt idx="263">
                  <c:v>10700</c:v>
                </c:pt>
                <c:pt idx="264">
                  <c:v>10700</c:v>
                </c:pt>
                <c:pt idx="265">
                  <c:v>10700</c:v>
                </c:pt>
                <c:pt idx="266">
                  <c:v>10700</c:v>
                </c:pt>
                <c:pt idx="267">
                  <c:v>10700</c:v>
                </c:pt>
                <c:pt idx="268">
                  <c:v>10700</c:v>
                </c:pt>
                <c:pt idx="269">
                  <c:v>10700</c:v>
                </c:pt>
                <c:pt idx="270">
                  <c:v>10800</c:v>
                </c:pt>
                <c:pt idx="271">
                  <c:v>10800</c:v>
                </c:pt>
                <c:pt idx="272">
                  <c:v>10800</c:v>
                </c:pt>
                <c:pt idx="273">
                  <c:v>10800</c:v>
                </c:pt>
                <c:pt idx="274">
                  <c:v>10800</c:v>
                </c:pt>
                <c:pt idx="275">
                  <c:v>10800</c:v>
                </c:pt>
                <c:pt idx="276">
                  <c:v>10800</c:v>
                </c:pt>
                <c:pt idx="277">
                  <c:v>10800</c:v>
                </c:pt>
                <c:pt idx="278">
                  <c:v>10800</c:v>
                </c:pt>
                <c:pt idx="279">
                  <c:v>10800</c:v>
                </c:pt>
                <c:pt idx="280">
                  <c:v>10800</c:v>
                </c:pt>
                <c:pt idx="281">
                  <c:v>10800</c:v>
                </c:pt>
                <c:pt idx="282">
                  <c:v>10800</c:v>
                </c:pt>
                <c:pt idx="283">
                  <c:v>10800</c:v>
                </c:pt>
                <c:pt idx="284">
                  <c:v>10800</c:v>
                </c:pt>
                <c:pt idx="285">
                  <c:v>10700</c:v>
                </c:pt>
                <c:pt idx="286">
                  <c:v>10700</c:v>
                </c:pt>
                <c:pt idx="287">
                  <c:v>10550</c:v>
                </c:pt>
                <c:pt idx="288">
                  <c:v>10300</c:v>
                </c:pt>
                <c:pt idx="289">
                  <c:v>10300</c:v>
                </c:pt>
                <c:pt idx="290">
                  <c:v>10250</c:v>
                </c:pt>
                <c:pt idx="291">
                  <c:v>10200</c:v>
                </c:pt>
                <c:pt idx="292">
                  <c:v>10100</c:v>
                </c:pt>
                <c:pt idx="293">
                  <c:v>10000</c:v>
                </c:pt>
                <c:pt idx="294">
                  <c:v>9900</c:v>
                </c:pt>
                <c:pt idx="295">
                  <c:v>9900</c:v>
                </c:pt>
                <c:pt idx="296">
                  <c:v>9700</c:v>
                </c:pt>
                <c:pt idx="297">
                  <c:v>9550</c:v>
                </c:pt>
                <c:pt idx="298">
                  <c:v>9550</c:v>
                </c:pt>
                <c:pt idx="299">
                  <c:v>10550</c:v>
                </c:pt>
                <c:pt idx="300">
                  <c:v>9550</c:v>
                </c:pt>
                <c:pt idx="301">
                  <c:v>9550</c:v>
                </c:pt>
                <c:pt idx="302">
                  <c:v>9550</c:v>
                </c:pt>
                <c:pt idx="303">
                  <c:v>9600</c:v>
                </c:pt>
                <c:pt idx="304">
                  <c:v>9750</c:v>
                </c:pt>
                <c:pt idx="305">
                  <c:v>9800</c:v>
                </c:pt>
                <c:pt idx="306">
                  <c:v>9800</c:v>
                </c:pt>
                <c:pt idx="307">
                  <c:v>9900</c:v>
                </c:pt>
                <c:pt idx="308">
                  <c:v>9900</c:v>
                </c:pt>
                <c:pt idx="309">
                  <c:v>9900</c:v>
                </c:pt>
                <c:pt idx="310">
                  <c:v>9900</c:v>
                </c:pt>
                <c:pt idx="311">
                  <c:v>9900</c:v>
                </c:pt>
                <c:pt idx="312">
                  <c:v>9900</c:v>
                </c:pt>
                <c:pt idx="313">
                  <c:v>9900</c:v>
                </c:pt>
                <c:pt idx="314">
                  <c:v>9900</c:v>
                </c:pt>
                <c:pt idx="315">
                  <c:v>9900</c:v>
                </c:pt>
                <c:pt idx="316">
                  <c:v>9900</c:v>
                </c:pt>
                <c:pt idx="317">
                  <c:v>9900</c:v>
                </c:pt>
                <c:pt idx="318">
                  <c:v>9950</c:v>
                </c:pt>
                <c:pt idx="319">
                  <c:v>9950</c:v>
                </c:pt>
                <c:pt idx="320">
                  <c:v>9950</c:v>
                </c:pt>
                <c:pt idx="321">
                  <c:v>9950</c:v>
                </c:pt>
                <c:pt idx="322">
                  <c:v>10000</c:v>
                </c:pt>
                <c:pt idx="323">
                  <c:v>10000</c:v>
                </c:pt>
                <c:pt idx="324">
                  <c:v>10050</c:v>
                </c:pt>
                <c:pt idx="325">
                  <c:v>10100</c:v>
                </c:pt>
                <c:pt idx="326">
                  <c:v>10100</c:v>
                </c:pt>
                <c:pt idx="327">
                  <c:v>10100</c:v>
                </c:pt>
                <c:pt idx="328">
                  <c:v>10100</c:v>
                </c:pt>
                <c:pt idx="329">
                  <c:v>10100</c:v>
                </c:pt>
                <c:pt idx="330">
                  <c:v>10250</c:v>
                </c:pt>
                <c:pt idx="331">
                  <c:v>10250</c:v>
                </c:pt>
                <c:pt idx="332">
                  <c:v>10250</c:v>
                </c:pt>
                <c:pt idx="333">
                  <c:v>10300</c:v>
                </c:pt>
                <c:pt idx="334">
                  <c:v>10450</c:v>
                </c:pt>
                <c:pt idx="335">
                  <c:v>10500</c:v>
                </c:pt>
                <c:pt idx="336">
                  <c:v>10600</c:v>
                </c:pt>
                <c:pt idx="337">
                  <c:v>10600</c:v>
                </c:pt>
                <c:pt idx="338">
                  <c:v>10650</c:v>
                </c:pt>
                <c:pt idx="339">
                  <c:v>10700</c:v>
                </c:pt>
                <c:pt idx="340">
                  <c:v>10850</c:v>
                </c:pt>
                <c:pt idx="341">
                  <c:v>10850</c:v>
                </c:pt>
                <c:pt idx="342">
                  <c:v>10850</c:v>
                </c:pt>
                <c:pt idx="343">
                  <c:v>10900</c:v>
                </c:pt>
                <c:pt idx="344">
                  <c:v>10950</c:v>
                </c:pt>
                <c:pt idx="345">
                  <c:v>10950</c:v>
                </c:pt>
                <c:pt idx="346">
                  <c:v>11000</c:v>
                </c:pt>
                <c:pt idx="347">
                  <c:v>11050</c:v>
                </c:pt>
                <c:pt idx="348">
                  <c:v>11100</c:v>
                </c:pt>
                <c:pt idx="349">
                  <c:v>11200</c:v>
                </c:pt>
                <c:pt idx="350">
                  <c:v>11250</c:v>
                </c:pt>
                <c:pt idx="351">
                  <c:v>11250</c:v>
                </c:pt>
                <c:pt idx="352">
                  <c:v>11250</c:v>
                </c:pt>
                <c:pt idx="353">
                  <c:v>11250</c:v>
                </c:pt>
                <c:pt idx="354">
                  <c:v>11250</c:v>
                </c:pt>
                <c:pt idx="355">
                  <c:v>11300</c:v>
                </c:pt>
                <c:pt idx="356">
                  <c:v>11300</c:v>
                </c:pt>
                <c:pt idx="357">
                  <c:v>11400</c:v>
                </c:pt>
                <c:pt idx="358">
                  <c:v>11450</c:v>
                </c:pt>
                <c:pt idx="359">
                  <c:v>11450</c:v>
                </c:pt>
                <c:pt idx="360">
                  <c:v>11450</c:v>
                </c:pt>
                <c:pt idx="361">
                  <c:v>11450</c:v>
                </c:pt>
                <c:pt idx="362">
                  <c:v>11450</c:v>
                </c:pt>
                <c:pt idx="363">
                  <c:v>11500</c:v>
                </c:pt>
                <c:pt idx="364">
                  <c:v>11550</c:v>
                </c:pt>
                <c:pt idx="365">
                  <c:v>11550</c:v>
                </c:pt>
                <c:pt idx="366">
                  <c:v>11550</c:v>
                </c:pt>
                <c:pt idx="367">
                  <c:v>11550</c:v>
                </c:pt>
                <c:pt idx="368">
                  <c:v>11550</c:v>
                </c:pt>
                <c:pt idx="369">
                  <c:v>11500</c:v>
                </c:pt>
                <c:pt idx="370">
                  <c:v>11400</c:v>
                </c:pt>
                <c:pt idx="371">
                  <c:v>11400</c:v>
                </c:pt>
                <c:pt idx="372">
                  <c:v>11400</c:v>
                </c:pt>
                <c:pt idx="373">
                  <c:v>11400</c:v>
                </c:pt>
                <c:pt idx="374">
                  <c:v>11500</c:v>
                </c:pt>
                <c:pt idx="375">
                  <c:v>11500</c:v>
                </c:pt>
                <c:pt idx="376">
                  <c:v>11500</c:v>
                </c:pt>
                <c:pt idx="377">
                  <c:v>11500</c:v>
                </c:pt>
                <c:pt idx="378">
                  <c:v>11500</c:v>
                </c:pt>
                <c:pt idx="379">
                  <c:v>11400</c:v>
                </c:pt>
                <c:pt idx="380">
                  <c:v>11400</c:v>
                </c:pt>
                <c:pt idx="381">
                  <c:v>11350</c:v>
                </c:pt>
                <c:pt idx="382">
                  <c:v>11350</c:v>
                </c:pt>
                <c:pt idx="383">
                  <c:v>11300</c:v>
                </c:pt>
                <c:pt idx="384">
                  <c:v>11300</c:v>
                </c:pt>
                <c:pt idx="385">
                  <c:v>11300</c:v>
                </c:pt>
                <c:pt idx="386">
                  <c:v>11300</c:v>
                </c:pt>
                <c:pt idx="387">
                  <c:v>11300</c:v>
                </c:pt>
                <c:pt idx="388">
                  <c:v>11200</c:v>
                </c:pt>
                <c:pt idx="389">
                  <c:v>11240</c:v>
                </c:pt>
                <c:pt idx="390">
                  <c:v>11200</c:v>
                </c:pt>
                <c:pt idx="391">
                  <c:v>11050</c:v>
                </c:pt>
                <c:pt idx="392">
                  <c:v>11050</c:v>
                </c:pt>
                <c:pt idx="393">
                  <c:v>10950</c:v>
                </c:pt>
                <c:pt idx="394">
                  <c:v>10950</c:v>
                </c:pt>
                <c:pt idx="395">
                  <c:v>10900</c:v>
                </c:pt>
                <c:pt idx="396">
                  <c:v>10900</c:v>
                </c:pt>
                <c:pt idx="397">
                  <c:v>10900</c:v>
                </c:pt>
                <c:pt idx="398">
                  <c:v>10900</c:v>
                </c:pt>
                <c:pt idx="399">
                  <c:v>10900</c:v>
                </c:pt>
                <c:pt idx="400">
                  <c:v>10900</c:v>
                </c:pt>
                <c:pt idx="401">
                  <c:v>10850</c:v>
                </c:pt>
                <c:pt idx="402">
                  <c:v>10850</c:v>
                </c:pt>
                <c:pt idx="403">
                  <c:v>10950</c:v>
                </c:pt>
                <c:pt idx="404">
                  <c:v>10950</c:v>
                </c:pt>
                <c:pt idx="405">
                  <c:v>10950</c:v>
                </c:pt>
                <c:pt idx="406">
                  <c:v>10950</c:v>
                </c:pt>
                <c:pt idx="407">
                  <c:v>11050</c:v>
                </c:pt>
                <c:pt idx="408">
                  <c:v>11100</c:v>
                </c:pt>
                <c:pt idx="409">
                  <c:v>11100</c:v>
                </c:pt>
                <c:pt idx="410">
                  <c:v>11150</c:v>
                </c:pt>
                <c:pt idx="411">
                  <c:v>11150</c:v>
                </c:pt>
                <c:pt idx="412">
                  <c:v>11350</c:v>
                </c:pt>
                <c:pt idx="413">
                  <c:v>11400</c:v>
                </c:pt>
                <c:pt idx="414">
                  <c:v>11500</c:v>
                </c:pt>
                <c:pt idx="415">
                  <c:v>11600</c:v>
                </c:pt>
                <c:pt idx="416">
                  <c:v>11800</c:v>
                </c:pt>
                <c:pt idx="417">
                  <c:v>12000</c:v>
                </c:pt>
                <c:pt idx="418">
                  <c:v>12100</c:v>
                </c:pt>
                <c:pt idx="419">
                  <c:v>12300</c:v>
                </c:pt>
                <c:pt idx="420">
                  <c:v>12600</c:v>
                </c:pt>
                <c:pt idx="421">
                  <c:v>12700</c:v>
                </c:pt>
                <c:pt idx="422">
                  <c:v>12800</c:v>
                </c:pt>
                <c:pt idx="423">
                  <c:v>13350</c:v>
                </c:pt>
                <c:pt idx="424">
                  <c:v>13400</c:v>
                </c:pt>
                <c:pt idx="425">
                  <c:v>13500</c:v>
                </c:pt>
                <c:pt idx="426">
                  <c:v>13500</c:v>
                </c:pt>
                <c:pt idx="427">
                  <c:v>13900</c:v>
                </c:pt>
                <c:pt idx="428">
                  <c:v>13900</c:v>
                </c:pt>
                <c:pt idx="429">
                  <c:v>14300</c:v>
                </c:pt>
                <c:pt idx="430">
                  <c:v>14600</c:v>
                </c:pt>
                <c:pt idx="431">
                  <c:v>14700</c:v>
                </c:pt>
                <c:pt idx="432">
                  <c:v>15200</c:v>
                </c:pt>
                <c:pt idx="433">
                  <c:v>15800</c:v>
                </c:pt>
                <c:pt idx="434">
                  <c:v>16000</c:v>
                </c:pt>
                <c:pt idx="435">
                  <c:v>16000</c:v>
                </c:pt>
                <c:pt idx="436">
                  <c:v>16200</c:v>
                </c:pt>
                <c:pt idx="437">
                  <c:v>16200</c:v>
                </c:pt>
                <c:pt idx="438">
                  <c:v>16500</c:v>
                </c:pt>
                <c:pt idx="439">
                  <c:v>16500</c:v>
                </c:pt>
                <c:pt idx="440">
                  <c:v>17000</c:v>
                </c:pt>
                <c:pt idx="441">
                  <c:v>17000</c:v>
                </c:pt>
                <c:pt idx="442">
                  <c:v>17000</c:v>
                </c:pt>
                <c:pt idx="443">
                  <c:v>17000</c:v>
                </c:pt>
                <c:pt idx="444">
                  <c:v>17000</c:v>
                </c:pt>
                <c:pt idx="445">
                  <c:v>17100</c:v>
                </c:pt>
                <c:pt idx="446">
                  <c:v>17200</c:v>
                </c:pt>
                <c:pt idx="447">
                  <c:v>17200</c:v>
                </c:pt>
                <c:pt idx="448">
                  <c:v>17200</c:v>
                </c:pt>
                <c:pt idx="449">
                  <c:v>17200</c:v>
                </c:pt>
                <c:pt idx="450">
                  <c:v>17300</c:v>
                </c:pt>
                <c:pt idx="451">
                  <c:v>17300</c:v>
                </c:pt>
                <c:pt idx="452">
                  <c:v>17450</c:v>
                </c:pt>
                <c:pt idx="453">
                  <c:v>17500</c:v>
                </c:pt>
                <c:pt idx="454">
                  <c:v>17500</c:v>
                </c:pt>
                <c:pt idx="455">
                  <c:v>17550</c:v>
                </c:pt>
                <c:pt idx="456">
                  <c:v>17550</c:v>
                </c:pt>
                <c:pt idx="457">
                  <c:v>17550</c:v>
                </c:pt>
                <c:pt idx="458">
                  <c:v>17550</c:v>
                </c:pt>
                <c:pt idx="459">
                  <c:v>17600</c:v>
                </c:pt>
                <c:pt idx="460">
                  <c:v>17800</c:v>
                </c:pt>
                <c:pt idx="461">
                  <c:v>17800</c:v>
                </c:pt>
                <c:pt idx="462">
                  <c:v>17800</c:v>
                </c:pt>
                <c:pt idx="463">
                  <c:v>18300</c:v>
                </c:pt>
                <c:pt idx="464">
                  <c:v>18500</c:v>
                </c:pt>
                <c:pt idx="465">
                  <c:v>18600</c:v>
                </c:pt>
                <c:pt idx="466">
                  <c:v>18600</c:v>
                </c:pt>
                <c:pt idx="467">
                  <c:v>18700</c:v>
                </c:pt>
                <c:pt idx="468">
                  <c:v>18900</c:v>
                </c:pt>
                <c:pt idx="469">
                  <c:v>18900</c:v>
                </c:pt>
                <c:pt idx="470">
                  <c:v>19200</c:v>
                </c:pt>
                <c:pt idx="471">
                  <c:v>19400</c:v>
                </c:pt>
                <c:pt idx="472">
                  <c:v>19400</c:v>
                </c:pt>
                <c:pt idx="473">
                  <c:v>19500</c:v>
                </c:pt>
                <c:pt idx="474">
                  <c:v>19600</c:v>
                </c:pt>
                <c:pt idx="475">
                  <c:v>19600</c:v>
                </c:pt>
                <c:pt idx="476">
                  <c:v>19550</c:v>
                </c:pt>
                <c:pt idx="477">
                  <c:v>19550</c:v>
                </c:pt>
                <c:pt idx="478">
                  <c:v>19550</c:v>
                </c:pt>
                <c:pt idx="479">
                  <c:v>19500</c:v>
                </c:pt>
                <c:pt idx="480">
                  <c:v>19500</c:v>
                </c:pt>
                <c:pt idx="481">
                  <c:v>19400</c:v>
                </c:pt>
                <c:pt idx="482">
                  <c:v>19400</c:v>
                </c:pt>
                <c:pt idx="483">
                  <c:v>19300</c:v>
                </c:pt>
                <c:pt idx="484">
                  <c:v>18900</c:v>
                </c:pt>
                <c:pt idx="485">
                  <c:v>18800</c:v>
                </c:pt>
                <c:pt idx="486">
                  <c:v>18500</c:v>
                </c:pt>
                <c:pt idx="487">
                  <c:v>17500</c:v>
                </c:pt>
                <c:pt idx="488">
                  <c:v>17600</c:v>
                </c:pt>
                <c:pt idx="489">
                  <c:v>17300</c:v>
                </c:pt>
                <c:pt idx="490">
                  <c:v>17200</c:v>
                </c:pt>
                <c:pt idx="491">
                  <c:v>16700</c:v>
                </c:pt>
                <c:pt idx="492">
                  <c:v>15700</c:v>
                </c:pt>
                <c:pt idx="493">
                  <c:v>14500</c:v>
                </c:pt>
                <c:pt idx="494">
                  <c:v>13500</c:v>
                </c:pt>
                <c:pt idx="495">
                  <c:v>13200</c:v>
                </c:pt>
                <c:pt idx="496">
                  <c:v>12750</c:v>
                </c:pt>
                <c:pt idx="497">
                  <c:v>12500</c:v>
                </c:pt>
                <c:pt idx="498">
                  <c:v>12400</c:v>
                </c:pt>
                <c:pt idx="499">
                  <c:v>12100</c:v>
                </c:pt>
                <c:pt idx="500">
                  <c:v>12100</c:v>
                </c:pt>
                <c:pt idx="501">
                  <c:v>12600</c:v>
                </c:pt>
                <c:pt idx="502">
                  <c:v>12600</c:v>
                </c:pt>
                <c:pt idx="503">
                  <c:v>12600</c:v>
                </c:pt>
                <c:pt idx="504">
                  <c:v>12800</c:v>
                </c:pt>
                <c:pt idx="505">
                  <c:v>12850</c:v>
                </c:pt>
                <c:pt idx="506">
                  <c:v>12850</c:v>
                </c:pt>
                <c:pt idx="507">
                  <c:v>12850</c:v>
                </c:pt>
                <c:pt idx="508">
                  <c:v>12700</c:v>
                </c:pt>
                <c:pt idx="509">
                  <c:v>12650</c:v>
                </c:pt>
                <c:pt idx="510">
                  <c:v>12600</c:v>
                </c:pt>
                <c:pt idx="511">
                  <c:v>12400</c:v>
                </c:pt>
                <c:pt idx="512">
                  <c:v>12400</c:v>
                </c:pt>
                <c:pt idx="513">
                  <c:v>12300</c:v>
                </c:pt>
                <c:pt idx="514">
                  <c:v>12200</c:v>
                </c:pt>
                <c:pt idx="515">
                  <c:v>12100</c:v>
                </c:pt>
                <c:pt idx="516">
                  <c:v>12000</c:v>
                </c:pt>
                <c:pt idx="517">
                  <c:v>12000</c:v>
                </c:pt>
                <c:pt idx="518">
                  <c:v>11800</c:v>
                </c:pt>
                <c:pt idx="519">
                  <c:v>11600</c:v>
                </c:pt>
                <c:pt idx="520">
                  <c:v>11500</c:v>
                </c:pt>
                <c:pt idx="521">
                  <c:v>11450</c:v>
                </c:pt>
                <c:pt idx="522">
                  <c:v>11350</c:v>
                </c:pt>
                <c:pt idx="523">
                  <c:v>11100</c:v>
                </c:pt>
                <c:pt idx="524">
                  <c:v>11100</c:v>
                </c:pt>
                <c:pt idx="525">
                  <c:v>11000</c:v>
                </c:pt>
                <c:pt idx="526">
                  <c:v>11000</c:v>
                </c:pt>
                <c:pt idx="527">
                  <c:v>11200</c:v>
                </c:pt>
                <c:pt idx="528">
                  <c:v>11250</c:v>
                </c:pt>
                <c:pt idx="529">
                  <c:v>11300</c:v>
                </c:pt>
                <c:pt idx="530">
                  <c:v>11400</c:v>
                </c:pt>
                <c:pt idx="531">
                  <c:v>11600</c:v>
                </c:pt>
                <c:pt idx="532">
                  <c:v>11600</c:v>
                </c:pt>
                <c:pt idx="533">
                  <c:v>11600</c:v>
                </c:pt>
                <c:pt idx="534">
                  <c:v>11800</c:v>
                </c:pt>
                <c:pt idx="535">
                  <c:v>11800</c:v>
                </c:pt>
                <c:pt idx="536">
                  <c:v>12250</c:v>
                </c:pt>
                <c:pt idx="537">
                  <c:v>12400</c:v>
                </c:pt>
                <c:pt idx="538">
                  <c:v>12550</c:v>
                </c:pt>
                <c:pt idx="539">
                  <c:v>12700</c:v>
                </c:pt>
                <c:pt idx="540">
                  <c:v>12900</c:v>
                </c:pt>
                <c:pt idx="541">
                  <c:v>13000</c:v>
                </c:pt>
                <c:pt idx="542">
                  <c:v>13000</c:v>
                </c:pt>
                <c:pt idx="543">
                  <c:v>13050</c:v>
                </c:pt>
                <c:pt idx="544">
                  <c:v>13100</c:v>
                </c:pt>
                <c:pt idx="545">
                  <c:v>13200</c:v>
                </c:pt>
                <c:pt idx="546">
                  <c:v>13200</c:v>
                </c:pt>
                <c:pt idx="547">
                  <c:v>13200</c:v>
                </c:pt>
                <c:pt idx="548">
                  <c:v>13200</c:v>
                </c:pt>
                <c:pt idx="549">
                  <c:v>13250</c:v>
                </c:pt>
                <c:pt idx="550">
                  <c:v>13250</c:v>
                </c:pt>
                <c:pt idx="551">
                  <c:v>13250</c:v>
                </c:pt>
                <c:pt idx="552">
                  <c:v>13200</c:v>
                </c:pt>
                <c:pt idx="553">
                  <c:v>13200</c:v>
                </c:pt>
                <c:pt idx="554">
                  <c:v>13200</c:v>
                </c:pt>
                <c:pt idx="555">
                  <c:v>13200</c:v>
                </c:pt>
                <c:pt idx="556">
                  <c:v>13200</c:v>
                </c:pt>
                <c:pt idx="557">
                  <c:v>13200</c:v>
                </c:pt>
                <c:pt idx="558">
                  <c:v>13250</c:v>
                </c:pt>
                <c:pt idx="559">
                  <c:v>13300</c:v>
                </c:pt>
                <c:pt idx="560">
                  <c:v>13400</c:v>
                </c:pt>
                <c:pt idx="561">
                  <c:v>13500</c:v>
                </c:pt>
                <c:pt idx="562">
                  <c:v>13500</c:v>
                </c:pt>
                <c:pt idx="563">
                  <c:v>13600</c:v>
                </c:pt>
                <c:pt idx="564">
                  <c:v>13700</c:v>
                </c:pt>
                <c:pt idx="565">
                  <c:v>13800</c:v>
                </c:pt>
                <c:pt idx="566">
                  <c:v>13900</c:v>
                </c:pt>
                <c:pt idx="567">
                  <c:v>14000</c:v>
                </c:pt>
                <c:pt idx="568">
                  <c:v>14100</c:v>
                </c:pt>
                <c:pt idx="569">
                  <c:v>14400</c:v>
                </c:pt>
                <c:pt idx="570">
                  <c:v>14500</c:v>
                </c:pt>
                <c:pt idx="571">
                  <c:v>14550</c:v>
                </c:pt>
                <c:pt idx="572">
                  <c:v>14550</c:v>
                </c:pt>
                <c:pt idx="573">
                  <c:v>14650</c:v>
                </c:pt>
                <c:pt idx="574">
                  <c:v>14800</c:v>
                </c:pt>
                <c:pt idx="575">
                  <c:v>15100</c:v>
                </c:pt>
                <c:pt idx="576">
                  <c:v>15200</c:v>
                </c:pt>
                <c:pt idx="577">
                  <c:v>15400</c:v>
                </c:pt>
                <c:pt idx="578">
                  <c:v>15400</c:v>
                </c:pt>
                <c:pt idx="579">
                  <c:v>15400</c:v>
                </c:pt>
                <c:pt idx="580">
                  <c:v>15500</c:v>
                </c:pt>
                <c:pt idx="581">
                  <c:v>15500</c:v>
                </c:pt>
                <c:pt idx="582">
                  <c:v>15500</c:v>
                </c:pt>
                <c:pt idx="583">
                  <c:v>15500</c:v>
                </c:pt>
                <c:pt idx="584">
                  <c:v>15500</c:v>
                </c:pt>
                <c:pt idx="585">
                  <c:v>15500</c:v>
                </c:pt>
                <c:pt idx="586">
                  <c:v>15450</c:v>
                </c:pt>
                <c:pt idx="587">
                  <c:v>15450</c:v>
                </c:pt>
                <c:pt idx="588">
                  <c:v>15400</c:v>
                </c:pt>
                <c:pt idx="589">
                  <c:v>15400</c:v>
                </c:pt>
                <c:pt idx="590">
                  <c:v>15200</c:v>
                </c:pt>
                <c:pt idx="591">
                  <c:v>15100</c:v>
                </c:pt>
                <c:pt idx="592">
                  <c:v>14900</c:v>
                </c:pt>
                <c:pt idx="593">
                  <c:v>14700</c:v>
                </c:pt>
                <c:pt idx="594">
                  <c:v>14600</c:v>
                </c:pt>
                <c:pt idx="595">
                  <c:v>14500</c:v>
                </c:pt>
                <c:pt idx="596">
                  <c:v>14400</c:v>
                </c:pt>
                <c:pt idx="597">
                  <c:v>14200</c:v>
                </c:pt>
                <c:pt idx="598">
                  <c:v>14000</c:v>
                </c:pt>
                <c:pt idx="599">
                  <c:v>13800</c:v>
                </c:pt>
                <c:pt idx="600">
                  <c:v>13700</c:v>
                </c:pt>
                <c:pt idx="601">
                  <c:v>13500</c:v>
                </c:pt>
                <c:pt idx="602">
                  <c:v>13450</c:v>
                </c:pt>
                <c:pt idx="603">
                  <c:v>13350</c:v>
                </c:pt>
                <c:pt idx="604">
                  <c:v>13350</c:v>
                </c:pt>
                <c:pt idx="605">
                  <c:v>13350</c:v>
                </c:pt>
                <c:pt idx="606">
                  <c:v>13600</c:v>
                </c:pt>
                <c:pt idx="607">
                  <c:v>13700</c:v>
                </c:pt>
                <c:pt idx="608">
                  <c:v>13900</c:v>
                </c:pt>
                <c:pt idx="609">
                  <c:v>14000</c:v>
                </c:pt>
                <c:pt idx="610">
                  <c:v>14000</c:v>
                </c:pt>
                <c:pt idx="611">
                  <c:v>14200</c:v>
                </c:pt>
                <c:pt idx="612">
                  <c:v>14200</c:v>
                </c:pt>
                <c:pt idx="613">
                  <c:v>14200</c:v>
                </c:pt>
                <c:pt idx="614">
                  <c:v>14700</c:v>
                </c:pt>
                <c:pt idx="615">
                  <c:v>14800</c:v>
                </c:pt>
                <c:pt idx="616">
                  <c:v>15100</c:v>
                </c:pt>
                <c:pt idx="617">
                  <c:v>15300</c:v>
                </c:pt>
                <c:pt idx="618">
                  <c:v>15500</c:v>
                </c:pt>
                <c:pt idx="619">
                  <c:v>15600</c:v>
                </c:pt>
                <c:pt idx="620">
                  <c:v>15700</c:v>
                </c:pt>
                <c:pt idx="621">
                  <c:v>15700</c:v>
                </c:pt>
                <c:pt idx="622">
                  <c:v>15700</c:v>
                </c:pt>
                <c:pt idx="623">
                  <c:v>16000</c:v>
                </c:pt>
                <c:pt idx="624">
                  <c:v>16000</c:v>
                </c:pt>
                <c:pt idx="625">
                  <c:v>16300</c:v>
                </c:pt>
                <c:pt idx="626">
                  <c:v>16500</c:v>
                </c:pt>
                <c:pt idx="627">
                  <c:v>16600</c:v>
                </c:pt>
                <c:pt idx="628">
                  <c:v>16600</c:v>
                </c:pt>
                <c:pt idx="629">
                  <c:v>17000</c:v>
                </c:pt>
                <c:pt idx="630">
                  <c:v>17200</c:v>
                </c:pt>
                <c:pt idx="631">
                  <c:v>17400</c:v>
                </c:pt>
                <c:pt idx="632">
                  <c:v>17700</c:v>
                </c:pt>
                <c:pt idx="633">
                  <c:v>17800</c:v>
                </c:pt>
                <c:pt idx="634">
                  <c:v>17800</c:v>
                </c:pt>
                <c:pt idx="635">
                  <c:v>17800</c:v>
                </c:pt>
              </c:numCache>
            </c:numRef>
          </c:val>
          <c:smooth val="0"/>
          <c:extLst>
            <c:ext xmlns:c16="http://schemas.microsoft.com/office/drawing/2014/chart" uri="{C3380CC4-5D6E-409C-BE32-E72D297353CC}">
              <c16:uniqueId val="{00000001-2885-4882-AC09-7398A8AB63A3}"/>
            </c:ext>
          </c:extLst>
        </c:ser>
        <c:ser>
          <c:idx val="2"/>
          <c:order val="2"/>
          <c:tx>
            <c:strRef>
              <c:f>Sheet1!$D$1</c:f>
              <c:strCache>
                <c:ptCount val="1"/>
                <c:pt idx="0">
                  <c:v>纯苯（人民币现货）</c:v>
                </c:pt>
              </c:strCache>
            </c:strRef>
          </c:tx>
          <c:spPr>
            <a:ln w="28575" cap="rnd">
              <a:solidFill>
                <a:schemeClr val="accent2">
                  <a:lumMod val="60000"/>
                  <a:lumOff val="40000"/>
                </a:schemeClr>
              </a:solidFill>
              <a:round/>
            </a:ln>
            <a:effectLst/>
          </c:spPr>
          <c:marker>
            <c:symbol val="none"/>
          </c:marker>
          <c:cat>
            <c:numRef>
              <c:f>Sheet1!$A$2:$A$637</c:f>
              <c:numCache>
                <c:formatCode>yyyy/mm/dd;@</c:formatCode>
                <c:ptCount val="636"/>
                <c:pt idx="0">
                  <c:v>42009</c:v>
                </c:pt>
                <c:pt idx="1">
                  <c:v>42010</c:v>
                </c:pt>
                <c:pt idx="2">
                  <c:v>42011</c:v>
                </c:pt>
                <c:pt idx="3">
                  <c:v>42012</c:v>
                </c:pt>
                <c:pt idx="4">
                  <c:v>42013</c:v>
                </c:pt>
                <c:pt idx="5">
                  <c:v>42016</c:v>
                </c:pt>
                <c:pt idx="6">
                  <c:v>42017</c:v>
                </c:pt>
                <c:pt idx="7">
                  <c:v>42018</c:v>
                </c:pt>
                <c:pt idx="8">
                  <c:v>42019</c:v>
                </c:pt>
                <c:pt idx="9">
                  <c:v>42020</c:v>
                </c:pt>
                <c:pt idx="10">
                  <c:v>42024</c:v>
                </c:pt>
                <c:pt idx="11">
                  <c:v>42025</c:v>
                </c:pt>
                <c:pt idx="12">
                  <c:v>42026</c:v>
                </c:pt>
                <c:pt idx="13">
                  <c:v>42027</c:v>
                </c:pt>
                <c:pt idx="14">
                  <c:v>42030</c:v>
                </c:pt>
                <c:pt idx="15">
                  <c:v>42031</c:v>
                </c:pt>
                <c:pt idx="16">
                  <c:v>42032</c:v>
                </c:pt>
                <c:pt idx="17">
                  <c:v>42033</c:v>
                </c:pt>
                <c:pt idx="18">
                  <c:v>42034</c:v>
                </c:pt>
                <c:pt idx="19">
                  <c:v>42037</c:v>
                </c:pt>
                <c:pt idx="20">
                  <c:v>42038</c:v>
                </c:pt>
                <c:pt idx="21">
                  <c:v>42039</c:v>
                </c:pt>
                <c:pt idx="22">
                  <c:v>42040</c:v>
                </c:pt>
                <c:pt idx="23">
                  <c:v>42041</c:v>
                </c:pt>
                <c:pt idx="24">
                  <c:v>42044</c:v>
                </c:pt>
                <c:pt idx="25">
                  <c:v>42045</c:v>
                </c:pt>
                <c:pt idx="26">
                  <c:v>42046</c:v>
                </c:pt>
                <c:pt idx="27">
                  <c:v>42047</c:v>
                </c:pt>
                <c:pt idx="28">
                  <c:v>42048</c:v>
                </c:pt>
                <c:pt idx="29">
                  <c:v>42060</c:v>
                </c:pt>
                <c:pt idx="30">
                  <c:v>42061</c:v>
                </c:pt>
                <c:pt idx="31">
                  <c:v>42062</c:v>
                </c:pt>
                <c:pt idx="32">
                  <c:v>42065</c:v>
                </c:pt>
                <c:pt idx="33">
                  <c:v>42066</c:v>
                </c:pt>
                <c:pt idx="34">
                  <c:v>42067</c:v>
                </c:pt>
                <c:pt idx="35">
                  <c:v>42068</c:v>
                </c:pt>
                <c:pt idx="36">
                  <c:v>42069</c:v>
                </c:pt>
                <c:pt idx="37">
                  <c:v>42072</c:v>
                </c:pt>
                <c:pt idx="38">
                  <c:v>42073</c:v>
                </c:pt>
                <c:pt idx="39">
                  <c:v>42074</c:v>
                </c:pt>
                <c:pt idx="40">
                  <c:v>42075</c:v>
                </c:pt>
                <c:pt idx="41">
                  <c:v>42076</c:v>
                </c:pt>
                <c:pt idx="42">
                  <c:v>42079</c:v>
                </c:pt>
                <c:pt idx="43">
                  <c:v>42080</c:v>
                </c:pt>
                <c:pt idx="44">
                  <c:v>42082</c:v>
                </c:pt>
                <c:pt idx="45">
                  <c:v>42083</c:v>
                </c:pt>
                <c:pt idx="46">
                  <c:v>42086</c:v>
                </c:pt>
                <c:pt idx="47">
                  <c:v>42087</c:v>
                </c:pt>
                <c:pt idx="48">
                  <c:v>42088</c:v>
                </c:pt>
                <c:pt idx="49">
                  <c:v>42089</c:v>
                </c:pt>
                <c:pt idx="50">
                  <c:v>42090</c:v>
                </c:pt>
                <c:pt idx="51">
                  <c:v>42093</c:v>
                </c:pt>
                <c:pt idx="52">
                  <c:v>42094</c:v>
                </c:pt>
                <c:pt idx="53">
                  <c:v>42095</c:v>
                </c:pt>
                <c:pt idx="54">
                  <c:v>42096</c:v>
                </c:pt>
                <c:pt idx="55">
                  <c:v>42101</c:v>
                </c:pt>
                <c:pt idx="56">
                  <c:v>42102</c:v>
                </c:pt>
                <c:pt idx="57">
                  <c:v>42103</c:v>
                </c:pt>
                <c:pt idx="58">
                  <c:v>42104</c:v>
                </c:pt>
                <c:pt idx="59">
                  <c:v>42107</c:v>
                </c:pt>
                <c:pt idx="60">
                  <c:v>42109</c:v>
                </c:pt>
                <c:pt idx="61">
                  <c:v>42110</c:v>
                </c:pt>
                <c:pt idx="62">
                  <c:v>42111</c:v>
                </c:pt>
                <c:pt idx="63">
                  <c:v>42114</c:v>
                </c:pt>
                <c:pt idx="64">
                  <c:v>42115</c:v>
                </c:pt>
                <c:pt idx="65">
                  <c:v>42116</c:v>
                </c:pt>
                <c:pt idx="66">
                  <c:v>42117</c:v>
                </c:pt>
                <c:pt idx="67">
                  <c:v>42118</c:v>
                </c:pt>
                <c:pt idx="68">
                  <c:v>42121</c:v>
                </c:pt>
                <c:pt idx="69">
                  <c:v>42123</c:v>
                </c:pt>
                <c:pt idx="70">
                  <c:v>42124</c:v>
                </c:pt>
                <c:pt idx="71">
                  <c:v>42128</c:v>
                </c:pt>
                <c:pt idx="72">
                  <c:v>42129</c:v>
                </c:pt>
                <c:pt idx="73">
                  <c:v>42130</c:v>
                </c:pt>
                <c:pt idx="74">
                  <c:v>42131</c:v>
                </c:pt>
                <c:pt idx="75">
                  <c:v>42132</c:v>
                </c:pt>
                <c:pt idx="76">
                  <c:v>42135</c:v>
                </c:pt>
                <c:pt idx="77">
                  <c:v>42136</c:v>
                </c:pt>
                <c:pt idx="78">
                  <c:v>42137</c:v>
                </c:pt>
                <c:pt idx="79">
                  <c:v>42138</c:v>
                </c:pt>
                <c:pt idx="80">
                  <c:v>42139</c:v>
                </c:pt>
                <c:pt idx="81">
                  <c:v>42142</c:v>
                </c:pt>
                <c:pt idx="82">
                  <c:v>42143</c:v>
                </c:pt>
                <c:pt idx="83">
                  <c:v>42144</c:v>
                </c:pt>
                <c:pt idx="84">
                  <c:v>42145</c:v>
                </c:pt>
                <c:pt idx="85">
                  <c:v>42146</c:v>
                </c:pt>
                <c:pt idx="86">
                  <c:v>42150</c:v>
                </c:pt>
                <c:pt idx="87">
                  <c:v>42151</c:v>
                </c:pt>
                <c:pt idx="88">
                  <c:v>42152</c:v>
                </c:pt>
                <c:pt idx="89">
                  <c:v>42153</c:v>
                </c:pt>
                <c:pt idx="90">
                  <c:v>42156</c:v>
                </c:pt>
                <c:pt idx="91">
                  <c:v>42157</c:v>
                </c:pt>
                <c:pt idx="92">
                  <c:v>42158</c:v>
                </c:pt>
                <c:pt idx="93">
                  <c:v>42159</c:v>
                </c:pt>
                <c:pt idx="94">
                  <c:v>42160</c:v>
                </c:pt>
                <c:pt idx="95">
                  <c:v>42163</c:v>
                </c:pt>
                <c:pt idx="96">
                  <c:v>42164</c:v>
                </c:pt>
                <c:pt idx="97">
                  <c:v>42165</c:v>
                </c:pt>
                <c:pt idx="98">
                  <c:v>42166</c:v>
                </c:pt>
                <c:pt idx="99">
                  <c:v>42167</c:v>
                </c:pt>
                <c:pt idx="100">
                  <c:v>42170</c:v>
                </c:pt>
                <c:pt idx="101">
                  <c:v>42171</c:v>
                </c:pt>
                <c:pt idx="102">
                  <c:v>42172</c:v>
                </c:pt>
                <c:pt idx="103">
                  <c:v>42173</c:v>
                </c:pt>
                <c:pt idx="104">
                  <c:v>42174</c:v>
                </c:pt>
                <c:pt idx="105">
                  <c:v>42178</c:v>
                </c:pt>
                <c:pt idx="106">
                  <c:v>42179</c:v>
                </c:pt>
                <c:pt idx="107">
                  <c:v>42180</c:v>
                </c:pt>
                <c:pt idx="108">
                  <c:v>42181</c:v>
                </c:pt>
                <c:pt idx="109">
                  <c:v>42184</c:v>
                </c:pt>
                <c:pt idx="110">
                  <c:v>42185</c:v>
                </c:pt>
                <c:pt idx="111">
                  <c:v>42186</c:v>
                </c:pt>
                <c:pt idx="112">
                  <c:v>42187</c:v>
                </c:pt>
                <c:pt idx="113">
                  <c:v>42191</c:v>
                </c:pt>
                <c:pt idx="114">
                  <c:v>42192</c:v>
                </c:pt>
                <c:pt idx="115">
                  <c:v>42193</c:v>
                </c:pt>
                <c:pt idx="116">
                  <c:v>42194</c:v>
                </c:pt>
                <c:pt idx="117">
                  <c:v>42195</c:v>
                </c:pt>
                <c:pt idx="118">
                  <c:v>42198</c:v>
                </c:pt>
                <c:pt idx="119">
                  <c:v>42200</c:v>
                </c:pt>
                <c:pt idx="120">
                  <c:v>42201</c:v>
                </c:pt>
                <c:pt idx="121">
                  <c:v>42202</c:v>
                </c:pt>
                <c:pt idx="122">
                  <c:v>42205</c:v>
                </c:pt>
                <c:pt idx="123">
                  <c:v>42206</c:v>
                </c:pt>
                <c:pt idx="124">
                  <c:v>42207</c:v>
                </c:pt>
                <c:pt idx="125">
                  <c:v>42209</c:v>
                </c:pt>
                <c:pt idx="126">
                  <c:v>42212</c:v>
                </c:pt>
                <c:pt idx="127">
                  <c:v>42213</c:v>
                </c:pt>
                <c:pt idx="128">
                  <c:v>42214</c:v>
                </c:pt>
                <c:pt idx="129">
                  <c:v>42216</c:v>
                </c:pt>
                <c:pt idx="130">
                  <c:v>42235</c:v>
                </c:pt>
                <c:pt idx="131">
                  <c:v>42236</c:v>
                </c:pt>
                <c:pt idx="132">
                  <c:v>42237</c:v>
                </c:pt>
                <c:pt idx="133">
                  <c:v>42240</c:v>
                </c:pt>
                <c:pt idx="134">
                  <c:v>42241</c:v>
                </c:pt>
                <c:pt idx="135">
                  <c:v>42242</c:v>
                </c:pt>
                <c:pt idx="136">
                  <c:v>42243</c:v>
                </c:pt>
                <c:pt idx="137">
                  <c:v>42244</c:v>
                </c:pt>
                <c:pt idx="138">
                  <c:v>42247</c:v>
                </c:pt>
                <c:pt idx="139">
                  <c:v>42248</c:v>
                </c:pt>
                <c:pt idx="140">
                  <c:v>42249</c:v>
                </c:pt>
                <c:pt idx="141">
                  <c:v>42254</c:v>
                </c:pt>
                <c:pt idx="142">
                  <c:v>42255</c:v>
                </c:pt>
                <c:pt idx="143">
                  <c:v>42256</c:v>
                </c:pt>
                <c:pt idx="144">
                  <c:v>42257</c:v>
                </c:pt>
                <c:pt idx="145">
                  <c:v>42258</c:v>
                </c:pt>
                <c:pt idx="146">
                  <c:v>42261</c:v>
                </c:pt>
                <c:pt idx="147">
                  <c:v>42262</c:v>
                </c:pt>
                <c:pt idx="148">
                  <c:v>42263</c:v>
                </c:pt>
                <c:pt idx="149">
                  <c:v>42264</c:v>
                </c:pt>
                <c:pt idx="150">
                  <c:v>42265</c:v>
                </c:pt>
                <c:pt idx="151">
                  <c:v>42268</c:v>
                </c:pt>
                <c:pt idx="152">
                  <c:v>42269</c:v>
                </c:pt>
                <c:pt idx="153">
                  <c:v>42270</c:v>
                </c:pt>
                <c:pt idx="154">
                  <c:v>42271</c:v>
                </c:pt>
                <c:pt idx="155">
                  <c:v>42272</c:v>
                </c:pt>
                <c:pt idx="156">
                  <c:v>42275</c:v>
                </c:pt>
                <c:pt idx="157">
                  <c:v>42276</c:v>
                </c:pt>
                <c:pt idx="158">
                  <c:v>42277</c:v>
                </c:pt>
                <c:pt idx="159">
                  <c:v>42285</c:v>
                </c:pt>
                <c:pt idx="160">
                  <c:v>42286</c:v>
                </c:pt>
                <c:pt idx="161">
                  <c:v>42289</c:v>
                </c:pt>
                <c:pt idx="162">
                  <c:v>42290</c:v>
                </c:pt>
                <c:pt idx="163">
                  <c:v>42291</c:v>
                </c:pt>
                <c:pt idx="164">
                  <c:v>42292</c:v>
                </c:pt>
                <c:pt idx="165">
                  <c:v>42293</c:v>
                </c:pt>
                <c:pt idx="166">
                  <c:v>42296</c:v>
                </c:pt>
                <c:pt idx="167">
                  <c:v>42297</c:v>
                </c:pt>
                <c:pt idx="168">
                  <c:v>42298</c:v>
                </c:pt>
                <c:pt idx="169">
                  <c:v>42299</c:v>
                </c:pt>
                <c:pt idx="170">
                  <c:v>42300</c:v>
                </c:pt>
                <c:pt idx="171">
                  <c:v>42303</c:v>
                </c:pt>
                <c:pt idx="172">
                  <c:v>42304</c:v>
                </c:pt>
                <c:pt idx="173">
                  <c:v>42307</c:v>
                </c:pt>
                <c:pt idx="174">
                  <c:v>42310</c:v>
                </c:pt>
                <c:pt idx="175">
                  <c:v>42311</c:v>
                </c:pt>
                <c:pt idx="176">
                  <c:v>42312</c:v>
                </c:pt>
                <c:pt idx="177">
                  <c:v>42313</c:v>
                </c:pt>
                <c:pt idx="178">
                  <c:v>42314</c:v>
                </c:pt>
                <c:pt idx="179">
                  <c:v>42317</c:v>
                </c:pt>
                <c:pt idx="180">
                  <c:v>42318</c:v>
                </c:pt>
                <c:pt idx="181">
                  <c:v>42319</c:v>
                </c:pt>
                <c:pt idx="182">
                  <c:v>42320</c:v>
                </c:pt>
                <c:pt idx="183">
                  <c:v>42321</c:v>
                </c:pt>
                <c:pt idx="184">
                  <c:v>42324</c:v>
                </c:pt>
                <c:pt idx="185">
                  <c:v>42325</c:v>
                </c:pt>
                <c:pt idx="186">
                  <c:v>42326</c:v>
                </c:pt>
                <c:pt idx="187">
                  <c:v>42327</c:v>
                </c:pt>
                <c:pt idx="188">
                  <c:v>42328</c:v>
                </c:pt>
                <c:pt idx="189">
                  <c:v>42331</c:v>
                </c:pt>
                <c:pt idx="190">
                  <c:v>42332</c:v>
                </c:pt>
                <c:pt idx="191">
                  <c:v>42333</c:v>
                </c:pt>
                <c:pt idx="192">
                  <c:v>42334</c:v>
                </c:pt>
                <c:pt idx="193">
                  <c:v>42335</c:v>
                </c:pt>
                <c:pt idx="194">
                  <c:v>42338</c:v>
                </c:pt>
                <c:pt idx="195">
                  <c:v>42339</c:v>
                </c:pt>
                <c:pt idx="196">
                  <c:v>42340</c:v>
                </c:pt>
                <c:pt idx="197">
                  <c:v>42341</c:v>
                </c:pt>
                <c:pt idx="198">
                  <c:v>42342</c:v>
                </c:pt>
                <c:pt idx="199">
                  <c:v>42345</c:v>
                </c:pt>
                <c:pt idx="200">
                  <c:v>42346</c:v>
                </c:pt>
                <c:pt idx="201">
                  <c:v>42347</c:v>
                </c:pt>
                <c:pt idx="202">
                  <c:v>42348</c:v>
                </c:pt>
                <c:pt idx="203">
                  <c:v>42349</c:v>
                </c:pt>
                <c:pt idx="204">
                  <c:v>42352</c:v>
                </c:pt>
                <c:pt idx="205">
                  <c:v>42353</c:v>
                </c:pt>
                <c:pt idx="206">
                  <c:v>42354</c:v>
                </c:pt>
                <c:pt idx="207">
                  <c:v>42355</c:v>
                </c:pt>
                <c:pt idx="208">
                  <c:v>42356</c:v>
                </c:pt>
                <c:pt idx="209">
                  <c:v>42359</c:v>
                </c:pt>
                <c:pt idx="210">
                  <c:v>42360</c:v>
                </c:pt>
                <c:pt idx="211">
                  <c:v>42361</c:v>
                </c:pt>
                <c:pt idx="212">
                  <c:v>42362</c:v>
                </c:pt>
                <c:pt idx="213">
                  <c:v>42363</c:v>
                </c:pt>
                <c:pt idx="214">
                  <c:v>42366</c:v>
                </c:pt>
                <c:pt idx="215">
                  <c:v>42367</c:v>
                </c:pt>
                <c:pt idx="216">
                  <c:v>42368</c:v>
                </c:pt>
                <c:pt idx="217">
                  <c:v>42369</c:v>
                </c:pt>
                <c:pt idx="218">
                  <c:v>42373</c:v>
                </c:pt>
                <c:pt idx="219">
                  <c:v>42374</c:v>
                </c:pt>
                <c:pt idx="220">
                  <c:v>42375</c:v>
                </c:pt>
                <c:pt idx="221">
                  <c:v>42376</c:v>
                </c:pt>
                <c:pt idx="222">
                  <c:v>42377</c:v>
                </c:pt>
                <c:pt idx="223">
                  <c:v>42380</c:v>
                </c:pt>
                <c:pt idx="224">
                  <c:v>42381</c:v>
                </c:pt>
                <c:pt idx="225">
                  <c:v>42382</c:v>
                </c:pt>
                <c:pt idx="226">
                  <c:v>42383</c:v>
                </c:pt>
                <c:pt idx="227">
                  <c:v>42384</c:v>
                </c:pt>
                <c:pt idx="228">
                  <c:v>42387</c:v>
                </c:pt>
                <c:pt idx="229">
                  <c:v>42388</c:v>
                </c:pt>
                <c:pt idx="230">
                  <c:v>42389</c:v>
                </c:pt>
                <c:pt idx="231">
                  <c:v>42390</c:v>
                </c:pt>
                <c:pt idx="232">
                  <c:v>42391</c:v>
                </c:pt>
                <c:pt idx="233">
                  <c:v>42394</c:v>
                </c:pt>
                <c:pt idx="234">
                  <c:v>42395</c:v>
                </c:pt>
                <c:pt idx="235">
                  <c:v>42397</c:v>
                </c:pt>
                <c:pt idx="236">
                  <c:v>42398</c:v>
                </c:pt>
                <c:pt idx="237">
                  <c:v>42401</c:v>
                </c:pt>
                <c:pt idx="238">
                  <c:v>42402</c:v>
                </c:pt>
                <c:pt idx="239">
                  <c:v>42403</c:v>
                </c:pt>
                <c:pt idx="240">
                  <c:v>42404</c:v>
                </c:pt>
                <c:pt idx="241">
                  <c:v>42416</c:v>
                </c:pt>
                <c:pt idx="242">
                  <c:v>42417</c:v>
                </c:pt>
                <c:pt idx="243">
                  <c:v>42418</c:v>
                </c:pt>
                <c:pt idx="244">
                  <c:v>42422</c:v>
                </c:pt>
                <c:pt idx="245">
                  <c:v>42424</c:v>
                </c:pt>
                <c:pt idx="246">
                  <c:v>42425</c:v>
                </c:pt>
                <c:pt idx="247">
                  <c:v>42426</c:v>
                </c:pt>
                <c:pt idx="248">
                  <c:v>42429</c:v>
                </c:pt>
                <c:pt idx="249">
                  <c:v>42430</c:v>
                </c:pt>
                <c:pt idx="250">
                  <c:v>42431</c:v>
                </c:pt>
                <c:pt idx="251">
                  <c:v>42432</c:v>
                </c:pt>
                <c:pt idx="252">
                  <c:v>42433</c:v>
                </c:pt>
                <c:pt idx="253">
                  <c:v>42436</c:v>
                </c:pt>
                <c:pt idx="254">
                  <c:v>42437</c:v>
                </c:pt>
                <c:pt idx="255">
                  <c:v>42438</c:v>
                </c:pt>
                <c:pt idx="256">
                  <c:v>42440</c:v>
                </c:pt>
                <c:pt idx="257">
                  <c:v>42443</c:v>
                </c:pt>
                <c:pt idx="258">
                  <c:v>42444</c:v>
                </c:pt>
                <c:pt idx="259">
                  <c:v>42445</c:v>
                </c:pt>
                <c:pt idx="260">
                  <c:v>42446</c:v>
                </c:pt>
                <c:pt idx="261">
                  <c:v>42447</c:v>
                </c:pt>
                <c:pt idx="262">
                  <c:v>42450</c:v>
                </c:pt>
                <c:pt idx="263">
                  <c:v>42451</c:v>
                </c:pt>
                <c:pt idx="264">
                  <c:v>42452</c:v>
                </c:pt>
                <c:pt idx="265">
                  <c:v>42453</c:v>
                </c:pt>
                <c:pt idx="266">
                  <c:v>42457</c:v>
                </c:pt>
                <c:pt idx="267">
                  <c:v>42458</c:v>
                </c:pt>
                <c:pt idx="268">
                  <c:v>42459</c:v>
                </c:pt>
                <c:pt idx="269">
                  <c:v>42460</c:v>
                </c:pt>
                <c:pt idx="270">
                  <c:v>42461</c:v>
                </c:pt>
                <c:pt idx="271">
                  <c:v>42465</c:v>
                </c:pt>
                <c:pt idx="272">
                  <c:v>42466</c:v>
                </c:pt>
                <c:pt idx="273">
                  <c:v>42467</c:v>
                </c:pt>
                <c:pt idx="274">
                  <c:v>42468</c:v>
                </c:pt>
                <c:pt idx="275">
                  <c:v>42471</c:v>
                </c:pt>
                <c:pt idx="276">
                  <c:v>42472</c:v>
                </c:pt>
                <c:pt idx="277">
                  <c:v>42473</c:v>
                </c:pt>
                <c:pt idx="278">
                  <c:v>42474</c:v>
                </c:pt>
                <c:pt idx="279">
                  <c:v>42475</c:v>
                </c:pt>
                <c:pt idx="280">
                  <c:v>42478</c:v>
                </c:pt>
                <c:pt idx="281">
                  <c:v>42479</c:v>
                </c:pt>
                <c:pt idx="282">
                  <c:v>42480</c:v>
                </c:pt>
                <c:pt idx="283">
                  <c:v>42481</c:v>
                </c:pt>
                <c:pt idx="284">
                  <c:v>42482</c:v>
                </c:pt>
                <c:pt idx="285">
                  <c:v>42485</c:v>
                </c:pt>
                <c:pt idx="286">
                  <c:v>42486</c:v>
                </c:pt>
                <c:pt idx="287">
                  <c:v>42487</c:v>
                </c:pt>
                <c:pt idx="288">
                  <c:v>42489</c:v>
                </c:pt>
                <c:pt idx="289">
                  <c:v>42493</c:v>
                </c:pt>
                <c:pt idx="290">
                  <c:v>42494</c:v>
                </c:pt>
                <c:pt idx="291">
                  <c:v>42495</c:v>
                </c:pt>
                <c:pt idx="292">
                  <c:v>42496</c:v>
                </c:pt>
                <c:pt idx="293">
                  <c:v>42499</c:v>
                </c:pt>
                <c:pt idx="294">
                  <c:v>42500</c:v>
                </c:pt>
                <c:pt idx="295">
                  <c:v>42501</c:v>
                </c:pt>
                <c:pt idx="296">
                  <c:v>42502</c:v>
                </c:pt>
                <c:pt idx="297">
                  <c:v>42503</c:v>
                </c:pt>
                <c:pt idx="298">
                  <c:v>42506</c:v>
                </c:pt>
                <c:pt idx="299">
                  <c:v>42507</c:v>
                </c:pt>
                <c:pt idx="300">
                  <c:v>42508</c:v>
                </c:pt>
                <c:pt idx="301">
                  <c:v>42509</c:v>
                </c:pt>
                <c:pt idx="302">
                  <c:v>42510</c:v>
                </c:pt>
                <c:pt idx="303">
                  <c:v>42513</c:v>
                </c:pt>
                <c:pt idx="304">
                  <c:v>42514</c:v>
                </c:pt>
                <c:pt idx="305">
                  <c:v>42515</c:v>
                </c:pt>
                <c:pt idx="306">
                  <c:v>42517</c:v>
                </c:pt>
                <c:pt idx="307">
                  <c:v>42520</c:v>
                </c:pt>
                <c:pt idx="308">
                  <c:v>42521</c:v>
                </c:pt>
                <c:pt idx="309">
                  <c:v>42522</c:v>
                </c:pt>
                <c:pt idx="310">
                  <c:v>42523</c:v>
                </c:pt>
                <c:pt idx="311">
                  <c:v>42524</c:v>
                </c:pt>
                <c:pt idx="312">
                  <c:v>42527</c:v>
                </c:pt>
                <c:pt idx="313">
                  <c:v>42528</c:v>
                </c:pt>
                <c:pt idx="314">
                  <c:v>42529</c:v>
                </c:pt>
                <c:pt idx="315">
                  <c:v>42534</c:v>
                </c:pt>
                <c:pt idx="316">
                  <c:v>42535</c:v>
                </c:pt>
                <c:pt idx="317">
                  <c:v>42536</c:v>
                </c:pt>
                <c:pt idx="318">
                  <c:v>42537</c:v>
                </c:pt>
                <c:pt idx="319">
                  <c:v>42538</c:v>
                </c:pt>
                <c:pt idx="320">
                  <c:v>42541</c:v>
                </c:pt>
                <c:pt idx="321">
                  <c:v>42542</c:v>
                </c:pt>
                <c:pt idx="322">
                  <c:v>42543</c:v>
                </c:pt>
                <c:pt idx="323">
                  <c:v>42544</c:v>
                </c:pt>
                <c:pt idx="324">
                  <c:v>42545</c:v>
                </c:pt>
                <c:pt idx="325">
                  <c:v>42548</c:v>
                </c:pt>
                <c:pt idx="326">
                  <c:v>42549</c:v>
                </c:pt>
                <c:pt idx="327">
                  <c:v>42550</c:v>
                </c:pt>
                <c:pt idx="328">
                  <c:v>42551</c:v>
                </c:pt>
                <c:pt idx="329">
                  <c:v>42552</c:v>
                </c:pt>
                <c:pt idx="330">
                  <c:v>42556</c:v>
                </c:pt>
                <c:pt idx="331">
                  <c:v>42557</c:v>
                </c:pt>
                <c:pt idx="332">
                  <c:v>42558</c:v>
                </c:pt>
                <c:pt idx="333">
                  <c:v>42559</c:v>
                </c:pt>
                <c:pt idx="334">
                  <c:v>42563</c:v>
                </c:pt>
                <c:pt idx="335">
                  <c:v>42564</c:v>
                </c:pt>
                <c:pt idx="336">
                  <c:v>42565</c:v>
                </c:pt>
                <c:pt idx="337">
                  <c:v>42566</c:v>
                </c:pt>
                <c:pt idx="338">
                  <c:v>42569</c:v>
                </c:pt>
                <c:pt idx="339">
                  <c:v>42570</c:v>
                </c:pt>
                <c:pt idx="340">
                  <c:v>42571</c:v>
                </c:pt>
                <c:pt idx="341">
                  <c:v>42572</c:v>
                </c:pt>
                <c:pt idx="342">
                  <c:v>42573</c:v>
                </c:pt>
                <c:pt idx="343">
                  <c:v>42576</c:v>
                </c:pt>
                <c:pt idx="344">
                  <c:v>42577</c:v>
                </c:pt>
                <c:pt idx="345">
                  <c:v>42578</c:v>
                </c:pt>
                <c:pt idx="346">
                  <c:v>42579</c:v>
                </c:pt>
                <c:pt idx="347">
                  <c:v>42580</c:v>
                </c:pt>
                <c:pt idx="348">
                  <c:v>42583</c:v>
                </c:pt>
                <c:pt idx="349">
                  <c:v>42584</c:v>
                </c:pt>
                <c:pt idx="350">
                  <c:v>42585</c:v>
                </c:pt>
                <c:pt idx="351">
                  <c:v>42586</c:v>
                </c:pt>
                <c:pt idx="352">
                  <c:v>42587</c:v>
                </c:pt>
                <c:pt idx="353">
                  <c:v>42590</c:v>
                </c:pt>
                <c:pt idx="354">
                  <c:v>42591</c:v>
                </c:pt>
                <c:pt idx="355">
                  <c:v>42592</c:v>
                </c:pt>
                <c:pt idx="356">
                  <c:v>42593</c:v>
                </c:pt>
                <c:pt idx="357">
                  <c:v>42594</c:v>
                </c:pt>
                <c:pt idx="358">
                  <c:v>42597</c:v>
                </c:pt>
                <c:pt idx="359">
                  <c:v>42598</c:v>
                </c:pt>
                <c:pt idx="360">
                  <c:v>42599</c:v>
                </c:pt>
                <c:pt idx="361">
                  <c:v>42600</c:v>
                </c:pt>
                <c:pt idx="362">
                  <c:v>42601</c:v>
                </c:pt>
                <c:pt idx="363">
                  <c:v>42604</c:v>
                </c:pt>
                <c:pt idx="364">
                  <c:v>42605</c:v>
                </c:pt>
                <c:pt idx="365">
                  <c:v>42606</c:v>
                </c:pt>
                <c:pt idx="366">
                  <c:v>42607</c:v>
                </c:pt>
                <c:pt idx="367">
                  <c:v>42608</c:v>
                </c:pt>
                <c:pt idx="368">
                  <c:v>42611</c:v>
                </c:pt>
                <c:pt idx="369">
                  <c:v>42612</c:v>
                </c:pt>
                <c:pt idx="370">
                  <c:v>42613</c:v>
                </c:pt>
                <c:pt idx="371">
                  <c:v>42614</c:v>
                </c:pt>
                <c:pt idx="372">
                  <c:v>42615</c:v>
                </c:pt>
                <c:pt idx="373">
                  <c:v>42618</c:v>
                </c:pt>
                <c:pt idx="374">
                  <c:v>42619</c:v>
                </c:pt>
                <c:pt idx="375">
                  <c:v>42620</c:v>
                </c:pt>
                <c:pt idx="376">
                  <c:v>42621</c:v>
                </c:pt>
                <c:pt idx="377">
                  <c:v>42622</c:v>
                </c:pt>
                <c:pt idx="378">
                  <c:v>42625</c:v>
                </c:pt>
                <c:pt idx="379">
                  <c:v>42626</c:v>
                </c:pt>
                <c:pt idx="380">
                  <c:v>42627</c:v>
                </c:pt>
                <c:pt idx="381">
                  <c:v>42632</c:v>
                </c:pt>
                <c:pt idx="382">
                  <c:v>42633</c:v>
                </c:pt>
                <c:pt idx="383">
                  <c:v>42634</c:v>
                </c:pt>
                <c:pt idx="384">
                  <c:v>42635</c:v>
                </c:pt>
                <c:pt idx="385">
                  <c:v>42636</c:v>
                </c:pt>
                <c:pt idx="386">
                  <c:v>42639</c:v>
                </c:pt>
                <c:pt idx="387">
                  <c:v>42640</c:v>
                </c:pt>
                <c:pt idx="388">
                  <c:v>42641</c:v>
                </c:pt>
                <c:pt idx="389">
                  <c:v>42642</c:v>
                </c:pt>
                <c:pt idx="390">
                  <c:v>42643</c:v>
                </c:pt>
                <c:pt idx="391">
                  <c:v>42653</c:v>
                </c:pt>
                <c:pt idx="392">
                  <c:v>42655</c:v>
                </c:pt>
                <c:pt idx="393">
                  <c:v>42656</c:v>
                </c:pt>
                <c:pt idx="394">
                  <c:v>42657</c:v>
                </c:pt>
                <c:pt idx="395">
                  <c:v>42660</c:v>
                </c:pt>
                <c:pt idx="396">
                  <c:v>42661</c:v>
                </c:pt>
                <c:pt idx="397">
                  <c:v>42662</c:v>
                </c:pt>
                <c:pt idx="398">
                  <c:v>42663</c:v>
                </c:pt>
                <c:pt idx="399">
                  <c:v>42664</c:v>
                </c:pt>
                <c:pt idx="400">
                  <c:v>42667</c:v>
                </c:pt>
                <c:pt idx="401">
                  <c:v>42668</c:v>
                </c:pt>
                <c:pt idx="402">
                  <c:v>42669</c:v>
                </c:pt>
                <c:pt idx="403">
                  <c:v>42670</c:v>
                </c:pt>
                <c:pt idx="404">
                  <c:v>42671</c:v>
                </c:pt>
                <c:pt idx="405">
                  <c:v>42674</c:v>
                </c:pt>
                <c:pt idx="406">
                  <c:v>42675</c:v>
                </c:pt>
                <c:pt idx="407">
                  <c:v>42676</c:v>
                </c:pt>
                <c:pt idx="408">
                  <c:v>42677</c:v>
                </c:pt>
                <c:pt idx="409">
                  <c:v>42678</c:v>
                </c:pt>
                <c:pt idx="410">
                  <c:v>42681</c:v>
                </c:pt>
                <c:pt idx="411">
                  <c:v>42682</c:v>
                </c:pt>
                <c:pt idx="412">
                  <c:v>42683</c:v>
                </c:pt>
                <c:pt idx="413">
                  <c:v>42684</c:v>
                </c:pt>
                <c:pt idx="414">
                  <c:v>42685</c:v>
                </c:pt>
                <c:pt idx="415">
                  <c:v>42688</c:v>
                </c:pt>
                <c:pt idx="416">
                  <c:v>42689</c:v>
                </c:pt>
                <c:pt idx="417">
                  <c:v>42690</c:v>
                </c:pt>
                <c:pt idx="418">
                  <c:v>42691</c:v>
                </c:pt>
                <c:pt idx="419">
                  <c:v>42692</c:v>
                </c:pt>
                <c:pt idx="420">
                  <c:v>42695</c:v>
                </c:pt>
                <c:pt idx="421">
                  <c:v>42696</c:v>
                </c:pt>
                <c:pt idx="422">
                  <c:v>42697</c:v>
                </c:pt>
                <c:pt idx="423">
                  <c:v>42699</c:v>
                </c:pt>
                <c:pt idx="424">
                  <c:v>42702</c:v>
                </c:pt>
                <c:pt idx="425">
                  <c:v>42703</c:v>
                </c:pt>
                <c:pt idx="426">
                  <c:v>42704</c:v>
                </c:pt>
                <c:pt idx="427">
                  <c:v>42705</c:v>
                </c:pt>
                <c:pt idx="428">
                  <c:v>42706</c:v>
                </c:pt>
                <c:pt idx="429">
                  <c:v>42709</c:v>
                </c:pt>
                <c:pt idx="430">
                  <c:v>42710</c:v>
                </c:pt>
                <c:pt idx="431">
                  <c:v>42711</c:v>
                </c:pt>
                <c:pt idx="432">
                  <c:v>42712</c:v>
                </c:pt>
                <c:pt idx="433">
                  <c:v>42713</c:v>
                </c:pt>
                <c:pt idx="434">
                  <c:v>42716</c:v>
                </c:pt>
                <c:pt idx="435">
                  <c:v>42717</c:v>
                </c:pt>
                <c:pt idx="436">
                  <c:v>42718</c:v>
                </c:pt>
                <c:pt idx="437">
                  <c:v>42719</c:v>
                </c:pt>
                <c:pt idx="438">
                  <c:v>42720</c:v>
                </c:pt>
                <c:pt idx="439">
                  <c:v>42723</c:v>
                </c:pt>
                <c:pt idx="440">
                  <c:v>42725</c:v>
                </c:pt>
                <c:pt idx="441">
                  <c:v>42726</c:v>
                </c:pt>
                <c:pt idx="442">
                  <c:v>42727</c:v>
                </c:pt>
                <c:pt idx="443">
                  <c:v>42730</c:v>
                </c:pt>
                <c:pt idx="444">
                  <c:v>42731</c:v>
                </c:pt>
                <c:pt idx="445">
                  <c:v>42732</c:v>
                </c:pt>
                <c:pt idx="446">
                  <c:v>42733</c:v>
                </c:pt>
                <c:pt idx="447">
                  <c:v>42734</c:v>
                </c:pt>
                <c:pt idx="448">
                  <c:v>42738</c:v>
                </c:pt>
                <c:pt idx="449">
                  <c:v>42739</c:v>
                </c:pt>
                <c:pt idx="450">
                  <c:v>42740</c:v>
                </c:pt>
                <c:pt idx="451">
                  <c:v>42741</c:v>
                </c:pt>
                <c:pt idx="452">
                  <c:v>42744</c:v>
                </c:pt>
                <c:pt idx="453">
                  <c:v>42745</c:v>
                </c:pt>
                <c:pt idx="454">
                  <c:v>42746</c:v>
                </c:pt>
                <c:pt idx="455">
                  <c:v>42747</c:v>
                </c:pt>
                <c:pt idx="456">
                  <c:v>42748</c:v>
                </c:pt>
                <c:pt idx="457">
                  <c:v>42751</c:v>
                </c:pt>
                <c:pt idx="458">
                  <c:v>42752</c:v>
                </c:pt>
                <c:pt idx="459">
                  <c:v>42753</c:v>
                </c:pt>
                <c:pt idx="460">
                  <c:v>42754</c:v>
                </c:pt>
                <c:pt idx="461">
                  <c:v>42755</c:v>
                </c:pt>
                <c:pt idx="462">
                  <c:v>42758</c:v>
                </c:pt>
                <c:pt idx="463">
                  <c:v>42772</c:v>
                </c:pt>
                <c:pt idx="464">
                  <c:v>42773</c:v>
                </c:pt>
                <c:pt idx="465">
                  <c:v>42774</c:v>
                </c:pt>
                <c:pt idx="466">
                  <c:v>42775</c:v>
                </c:pt>
                <c:pt idx="467">
                  <c:v>42776</c:v>
                </c:pt>
                <c:pt idx="468">
                  <c:v>42779</c:v>
                </c:pt>
                <c:pt idx="469">
                  <c:v>42780</c:v>
                </c:pt>
                <c:pt idx="470">
                  <c:v>42781</c:v>
                </c:pt>
                <c:pt idx="471">
                  <c:v>42782</c:v>
                </c:pt>
                <c:pt idx="472">
                  <c:v>42783</c:v>
                </c:pt>
                <c:pt idx="473">
                  <c:v>42786</c:v>
                </c:pt>
                <c:pt idx="474">
                  <c:v>42787</c:v>
                </c:pt>
                <c:pt idx="475">
                  <c:v>42788</c:v>
                </c:pt>
                <c:pt idx="476">
                  <c:v>42789</c:v>
                </c:pt>
                <c:pt idx="477">
                  <c:v>42790</c:v>
                </c:pt>
                <c:pt idx="478">
                  <c:v>42793</c:v>
                </c:pt>
                <c:pt idx="479">
                  <c:v>42794</c:v>
                </c:pt>
                <c:pt idx="480">
                  <c:v>42795</c:v>
                </c:pt>
                <c:pt idx="481">
                  <c:v>42796</c:v>
                </c:pt>
                <c:pt idx="482">
                  <c:v>42797</c:v>
                </c:pt>
                <c:pt idx="483">
                  <c:v>42800</c:v>
                </c:pt>
                <c:pt idx="484">
                  <c:v>42802</c:v>
                </c:pt>
                <c:pt idx="485">
                  <c:v>42804</c:v>
                </c:pt>
                <c:pt idx="486">
                  <c:v>42807</c:v>
                </c:pt>
                <c:pt idx="487">
                  <c:v>42808</c:v>
                </c:pt>
                <c:pt idx="488">
                  <c:v>42809</c:v>
                </c:pt>
                <c:pt idx="489">
                  <c:v>42810</c:v>
                </c:pt>
                <c:pt idx="490">
                  <c:v>42811</c:v>
                </c:pt>
                <c:pt idx="491">
                  <c:v>42814</c:v>
                </c:pt>
                <c:pt idx="492">
                  <c:v>42815</c:v>
                </c:pt>
                <c:pt idx="493">
                  <c:v>42816</c:v>
                </c:pt>
                <c:pt idx="494">
                  <c:v>42817</c:v>
                </c:pt>
                <c:pt idx="495">
                  <c:v>42818</c:v>
                </c:pt>
                <c:pt idx="496">
                  <c:v>42821</c:v>
                </c:pt>
                <c:pt idx="497">
                  <c:v>42822</c:v>
                </c:pt>
                <c:pt idx="498">
                  <c:v>42823</c:v>
                </c:pt>
                <c:pt idx="499">
                  <c:v>42824</c:v>
                </c:pt>
                <c:pt idx="500">
                  <c:v>42825</c:v>
                </c:pt>
                <c:pt idx="501">
                  <c:v>42830</c:v>
                </c:pt>
                <c:pt idx="502">
                  <c:v>42831</c:v>
                </c:pt>
                <c:pt idx="503">
                  <c:v>42832</c:v>
                </c:pt>
                <c:pt idx="504">
                  <c:v>42835</c:v>
                </c:pt>
                <c:pt idx="505">
                  <c:v>42836</c:v>
                </c:pt>
                <c:pt idx="506">
                  <c:v>42837</c:v>
                </c:pt>
                <c:pt idx="507">
                  <c:v>42838</c:v>
                </c:pt>
                <c:pt idx="508">
                  <c:v>42842</c:v>
                </c:pt>
                <c:pt idx="509">
                  <c:v>42843</c:v>
                </c:pt>
                <c:pt idx="510">
                  <c:v>42844</c:v>
                </c:pt>
                <c:pt idx="511">
                  <c:v>42845</c:v>
                </c:pt>
                <c:pt idx="512">
                  <c:v>42846</c:v>
                </c:pt>
                <c:pt idx="513">
                  <c:v>42849</c:v>
                </c:pt>
                <c:pt idx="514">
                  <c:v>42850</c:v>
                </c:pt>
                <c:pt idx="515">
                  <c:v>42851</c:v>
                </c:pt>
                <c:pt idx="516">
                  <c:v>42852</c:v>
                </c:pt>
                <c:pt idx="517">
                  <c:v>42853</c:v>
                </c:pt>
                <c:pt idx="518">
                  <c:v>42857</c:v>
                </c:pt>
                <c:pt idx="519">
                  <c:v>42858</c:v>
                </c:pt>
                <c:pt idx="520">
                  <c:v>42859</c:v>
                </c:pt>
                <c:pt idx="521">
                  <c:v>42860</c:v>
                </c:pt>
                <c:pt idx="522">
                  <c:v>42863</c:v>
                </c:pt>
                <c:pt idx="523">
                  <c:v>42865</c:v>
                </c:pt>
                <c:pt idx="524">
                  <c:v>42866</c:v>
                </c:pt>
                <c:pt idx="525">
                  <c:v>42867</c:v>
                </c:pt>
                <c:pt idx="526">
                  <c:v>42870</c:v>
                </c:pt>
                <c:pt idx="527">
                  <c:v>42871</c:v>
                </c:pt>
                <c:pt idx="528">
                  <c:v>42872</c:v>
                </c:pt>
                <c:pt idx="529">
                  <c:v>42873</c:v>
                </c:pt>
                <c:pt idx="530">
                  <c:v>42874</c:v>
                </c:pt>
                <c:pt idx="531">
                  <c:v>42877</c:v>
                </c:pt>
                <c:pt idx="532">
                  <c:v>42878</c:v>
                </c:pt>
                <c:pt idx="533">
                  <c:v>42879</c:v>
                </c:pt>
                <c:pt idx="534">
                  <c:v>42880</c:v>
                </c:pt>
                <c:pt idx="535">
                  <c:v>42881</c:v>
                </c:pt>
                <c:pt idx="536">
                  <c:v>42886</c:v>
                </c:pt>
                <c:pt idx="537">
                  <c:v>42887</c:v>
                </c:pt>
                <c:pt idx="538">
                  <c:v>42888</c:v>
                </c:pt>
                <c:pt idx="539">
                  <c:v>42891</c:v>
                </c:pt>
                <c:pt idx="540">
                  <c:v>42892</c:v>
                </c:pt>
                <c:pt idx="541">
                  <c:v>42893</c:v>
                </c:pt>
                <c:pt idx="542">
                  <c:v>42894</c:v>
                </c:pt>
                <c:pt idx="543">
                  <c:v>42895</c:v>
                </c:pt>
                <c:pt idx="544">
                  <c:v>42898</c:v>
                </c:pt>
                <c:pt idx="545">
                  <c:v>42899</c:v>
                </c:pt>
                <c:pt idx="546">
                  <c:v>42900</c:v>
                </c:pt>
                <c:pt idx="547">
                  <c:v>42901</c:v>
                </c:pt>
                <c:pt idx="548">
                  <c:v>42902</c:v>
                </c:pt>
                <c:pt idx="549">
                  <c:v>42905</c:v>
                </c:pt>
                <c:pt idx="550">
                  <c:v>42906</c:v>
                </c:pt>
                <c:pt idx="551">
                  <c:v>42907</c:v>
                </c:pt>
                <c:pt idx="552">
                  <c:v>42908</c:v>
                </c:pt>
                <c:pt idx="553">
                  <c:v>42909</c:v>
                </c:pt>
                <c:pt idx="554">
                  <c:v>42912</c:v>
                </c:pt>
                <c:pt idx="555">
                  <c:v>42913</c:v>
                </c:pt>
                <c:pt idx="556">
                  <c:v>42914</c:v>
                </c:pt>
                <c:pt idx="557">
                  <c:v>42915</c:v>
                </c:pt>
                <c:pt idx="558">
                  <c:v>42916</c:v>
                </c:pt>
                <c:pt idx="559">
                  <c:v>42919</c:v>
                </c:pt>
                <c:pt idx="560">
                  <c:v>42920</c:v>
                </c:pt>
                <c:pt idx="561">
                  <c:v>42921</c:v>
                </c:pt>
                <c:pt idx="562">
                  <c:v>42922</c:v>
                </c:pt>
                <c:pt idx="563">
                  <c:v>42923</c:v>
                </c:pt>
                <c:pt idx="564">
                  <c:v>42926</c:v>
                </c:pt>
                <c:pt idx="565">
                  <c:v>42927</c:v>
                </c:pt>
                <c:pt idx="566">
                  <c:v>42928</c:v>
                </c:pt>
                <c:pt idx="567">
                  <c:v>42929</c:v>
                </c:pt>
                <c:pt idx="568">
                  <c:v>42930</c:v>
                </c:pt>
                <c:pt idx="569">
                  <c:v>42933</c:v>
                </c:pt>
                <c:pt idx="570">
                  <c:v>42934</c:v>
                </c:pt>
                <c:pt idx="571">
                  <c:v>42935</c:v>
                </c:pt>
                <c:pt idx="572">
                  <c:v>42936</c:v>
                </c:pt>
                <c:pt idx="573">
                  <c:v>42937</c:v>
                </c:pt>
                <c:pt idx="574">
                  <c:v>42940</c:v>
                </c:pt>
                <c:pt idx="575">
                  <c:v>42941</c:v>
                </c:pt>
                <c:pt idx="576">
                  <c:v>42942</c:v>
                </c:pt>
                <c:pt idx="577">
                  <c:v>42943</c:v>
                </c:pt>
                <c:pt idx="578">
                  <c:v>42944</c:v>
                </c:pt>
                <c:pt idx="579">
                  <c:v>42947</c:v>
                </c:pt>
                <c:pt idx="580">
                  <c:v>42948</c:v>
                </c:pt>
                <c:pt idx="581">
                  <c:v>42949</c:v>
                </c:pt>
                <c:pt idx="582">
                  <c:v>42950</c:v>
                </c:pt>
                <c:pt idx="583">
                  <c:v>42951</c:v>
                </c:pt>
                <c:pt idx="584">
                  <c:v>42954</c:v>
                </c:pt>
                <c:pt idx="585">
                  <c:v>42955</c:v>
                </c:pt>
                <c:pt idx="586">
                  <c:v>42956</c:v>
                </c:pt>
                <c:pt idx="587">
                  <c:v>42957</c:v>
                </c:pt>
                <c:pt idx="588">
                  <c:v>42958</c:v>
                </c:pt>
                <c:pt idx="589">
                  <c:v>42961</c:v>
                </c:pt>
                <c:pt idx="590">
                  <c:v>42962</c:v>
                </c:pt>
                <c:pt idx="591">
                  <c:v>42963</c:v>
                </c:pt>
                <c:pt idx="592">
                  <c:v>42964</c:v>
                </c:pt>
                <c:pt idx="593">
                  <c:v>42965</c:v>
                </c:pt>
                <c:pt idx="594">
                  <c:v>42968</c:v>
                </c:pt>
                <c:pt idx="595">
                  <c:v>42969</c:v>
                </c:pt>
                <c:pt idx="596">
                  <c:v>42970</c:v>
                </c:pt>
                <c:pt idx="597">
                  <c:v>42971</c:v>
                </c:pt>
                <c:pt idx="598">
                  <c:v>42972</c:v>
                </c:pt>
                <c:pt idx="599">
                  <c:v>42975</c:v>
                </c:pt>
                <c:pt idx="600">
                  <c:v>42976</c:v>
                </c:pt>
                <c:pt idx="601">
                  <c:v>42977</c:v>
                </c:pt>
                <c:pt idx="602">
                  <c:v>42978</c:v>
                </c:pt>
                <c:pt idx="603">
                  <c:v>42979</c:v>
                </c:pt>
                <c:pt idx="604">
                  <c:v>42982</c:v>
                </c:pt>
                <c:pt idx="605">
                  <c:v>42983</c:v>
                </c:pt>
                <c:pt idx="606">
                  <c:v>42984</c:v>
                </c:pt>
                <c:pt idx="607">
                  <c:v>42985</c:v>
                </c:pt>
                <c:pt idx="608">
                  <c:v>42986</c:v>
                </c:pt>
                <c:pt idx="609">
                  <c:v>42989</c:v>
                </c:pt>
                <c:pt idx="610">
                  <c:v>42990</c:v>
                </c:pt>
                <c:pt idx="611">
                  <c:v>42991</c:v>
                </c:pt>
                <c:pt idx="612">
                  <c:v>42992</c:v>
                </c:pt>
                <c:pt idx="613">
                  <c:v>42993</c:v>
                </c:pt>
                <c:pt idx="614">
                  <c:v>42996</c:v>
                </c:pt>
                <c:pt idx="615">
                  <c:v>42997</c:v>
                </c:pt>
                <c:pt idx="616">
                  <c:v>42998</c:v>
                </c:pt>
                <c:pt idx="617">
                  <c:v>42999</c:v>
                </c:pt>
                <c:pt idx="618">
                  <c:v>43000</c:v>
                </c:pt>
                <c:pt idx="619">
                  <c:v>43003</c:v>
                </c:pt>
                <c:pt idx="620">
                  <c:v>43004</c:v>
                </c:pt>
                <c:pt idx="621">
                  <c:v>43006</c:v>
                </c:pt>
                <c:pt idx="622">
                  <c:v>43007</c:v>
                </c:pt>
                <c:pt idx="623">
                  <c:v>43017</c:v>
                </c:pt>
                <c:pt idx="624">
                  <c:v>43018</c:v>
                </c:pt>
                <c:pt idx="625">
                  <c:v>43019</c:v>
                </c:pt>
                <c:pt idx="626">
                  <c:v>43020</c:v>
                </c:pt>
                <c:pt idx="627">
                  <c:v>43021</c:v>
                </c:pt>
                <c:pt idx="628">
                  <c:v>43024</c:v>
                </c:pt>
                <c:pt idx="629">
                  <c:v>43025</c:v>
                </c:pt>
                <c:pt idx="630">
                  <c:v>43026</c:v>
                </c:pt>
                <c:pt idx="631">
                  <c:v>43027</c:v>
                </c:pt>
                <c:pt idx="632">
                  <c:v>43028</c:v>
                </c:pt>
                <c:pt idx="633">
                  <c:v>43031</c:v>
                </c:pt>
                <c:pt idx="634">
                  <c:v>43032</c:v>
                </c:pt>
                <c:pt idx="635">
                  <c:v>43033</c:v>
                </c:pt>
              </c:numCache>
            </c:numRef>
          </c:cat>
          <c:val>
            <c:numRef>
              <c:f>Sheet1!$D$2:$D$637</c:f>
              <c:numCache>
                <c:formatCode>###,###,###,###,##0.00_ </c:formatCode>
                <c:ptCount val="636"/>
                <c:pt idx="0">
                  <c:v>5500</c:v>
                </c:pt>
                <c:pt idx="1">
                  <c:v>5600</c:v>
                </c:pt>
                <c:pt idx="2">
                  <c:v>5400</c:v>
                </c:pt>
                <c:pt idx="3">
                  <c:v>5300</c:v>
                </c:pt>
                <c:pt idx="4">
                  <c:v>5100</c:v>
                </c:pt>
                <c:pt idx="5">
                  <c:v>4700</c:v>
                </c:pt>
                <c:pt idx="6">
                  <c:v>4700</c:v>
                </c:pt>
                <c:pt idx="7">
                  <c:v>4500</c:v>
                </c:pt>
                <c:pt idx="8">
                  <c:v>4400</c:v>
                </c:pt>
                <c:pt idx="9">
                  <c:v>4400</c:v>
                </c:pt>
                <c:pt idx="10">
                  <c:v>4400</c:v>
                </c:pt>
                <c:pt idx="11">
                  <c:v>4700</c:v>
                </c:pt>
                <c:pt idx="12">
                  <c:v>4700</c:v>
                </c:pt>
                <c:pt idx="13">
                  <c:v>4700</c:v>
                </c:pt>
                <c:pt idx="14">
                  <c:v>4800</c:v>
                </c:pt>
                <c:pt idx="15">
                  <c:v>4800</c:v>
                </c:pt>
                <c:pt idx="16">
                  <c:v>5000</c:v>
                </c:pt>
                <c:pt idx="17">
                  <c:v>5000</c:v>
                </c:pt>
                <c:pt idx="18">
                  <c:v>5000</c:v>
                </c:pt>
                <c:pt idx="19">
                  <c:v>4900</c:v>
                </c:pt>
                <c:pt idx="20">
                  <c:v>4900</c:v>
                </c:pt>
                <c:pt idx="21">
                  <c:v>5000</c:v>
                </c:pt>
                <c:pt idx="22">
                  <c:v>5100</c:v>
                </c:pt>
                <c:pt idx="23">
                  <c:v>5150</c:v>
                </c:pt>
                <c:pt idx="24">
                  <c:v>5150</c:v>
                </c:pt>
                <c:pt idx="25">
                  <c:v>5250</c:v>
                </c:pt>
                <c:pt idx="26">
                  <c:v>5200</c:v>
                </c:pt>
                <c:pt idx="27">
                  <c:v>5200</c:v>
                </c:pt>
                <c:pt idx="28">
                  <c:v>5200</c:v>
                </c:pt>
                <c:pt idx="29">
                  <c:v>5200</c:v>
                </c:pt>
                <c:pt idx="30">
                  <c:v>5200</c:v>
                </c:pt>
                <c:pt idx="31">
                  <c:v>5300</c:v>
                </c:pt>
                <c:pt idx="32">
                  <c:v>5350</c:v>
                </c:pt>
                <c:pt idx="33">
                  <c:v>5350</c:v>
                </c:pt>
                <c:pt idx="34">
                  <c:v>5500</c:v>
                </c:pt>
                <c:pt idx="35">
                  <c:v>5700</c:v>
                </c:pt>
                <c:pt idx="36">
                  <c:v>5700</c:v>
                </c:pt>
                <c:pt idx="37">
                  <c:v>5700</c:v>
                </c:pt>
                <c:pt idx="38">
                  <c:v>5700</c:v>
                </c:pt>
                <c:pt idx="39">
                  <c:v>5800</c:v>
                </c:pt>
                <c:pt idx="40">
                  <c:v>5800</c:v>
                </c:pt>
                <c:pt idx="41">
                  <c:v>5800</c:v>
                </c:pt>
                <c:pt idx="42">
                  <c:v>5800</c:v>
                </c:pt>
                <c:pt idx="43">
                  <c:v>5650</c:v>
                </c:pt>
                <c:pt idx="44">
                  <c:v>5550</c:v>
                </c:pt>
                <c:pt idx="45">
                  <c:v>5550</c:v>
                </c:pt>
                <c:pt idx="46">
                  <c:v>5550</c:v>
                </c:pt>
                <c:pt idx="47">
                  <c:v>5450</c:v>
                </c:pt>
                <c:pt idx="48">
                  <c:v>5450</c:v>
                </c:pt>
                <c:pt idx="49">
                  <c:v>5550</c:v>
                </c:pt>
                <c:pt idx="50">
                  <c:v>5650</c:v>
                </c:pt>
                <c:pt idx="51">
                  <c:v>5650</c:v>
                </c:pt>
                <c:pt idx="52">
                  <c:v>5650</c:v>
                </c:pt>
                <c:pt idx="53">
                  <c:v>5650</c:v>
                </c:pt>
                <c:pt idx="54">
                  <c:v>5650</c:v>
                </c:pt>
                <c:pt idx="55">
                  <c:v>5700</c:v>
                </c:pt>
                <c:pt idx="56">
                  <c:v>5800</c:v>
                </c:pt>
                <c:pt idx="57">
                  <c:v>5800</c:v>
                </c:pt>
                <c:pt idx="58">
                  <c:v>5800</c:v>
                </c:pt>
                <c:pt idx="59">
                  <c:v>5800</c:v>
                </c:pt>
                <c:pt idx="60">
                  <c:v>6050</c:v>
                </c:pt>
                <c:pt idx="61">
                  <c:v>6100</c:v>
                </c:pt>
                <c:pt idx="62">
                  <c:v>6150</c:v>
                </c:pt>
                <c:pt idx="63">
                  <c:v>6300</c:v>
                </c:pt>
                <c:pt idx="64">
                  <c:v>6300</c:v>
                </c:pt>
                <c:pt idx="65">
                  <c:v>6400</c:v>
                </c:pt>
                <c:pt idx="66">
                  <c:v>6400</c:v>
                </c:pt>
                <c:pt idx="67">
                  <c:v>6400</c:v>
                </c:pt>
                <c:pt idx="68">
                  <c:v>6450</c:v>
                </c:pt>
                <c:pt idx="69">
                  <c:v>6450</c:v>
                </c:pt>
                <c:pt idx="70">
                  <c:v>6400</c:v>
                </c:pt>
                <c:pt idx="71">
                  <c:v>6400</c:v>
                </c:pt>
                <c:pt idx="72">
                  <c:v>6400</c:v>
                </c:pt>
                <c:pt idx="73">
                  <c:v>6400</c:v>
                </c:pt>
                <c:pt idx="74">
                  <c:v>6400</c:v>
                </c:pt>
                <c:pt idx="75">
                  <c:v>6400</c:v>
                </c:pt>
                <c:pt idx="76">
                  <c:v>6350</c:v>
                </c:pt>
                <c:pt idx="77">
                  <c:v>6100</c:v>
                </c:pt>
                <c:pt idx="78">
                  <c:v>6100</c:v>
                </c:pt>
                <c:pt idx="79">
                  <c:v>6100</c:v>
                </c:pt>
                <c:pt idx="80">
                  <c:v>6050</c:v>
                </c:pt>
                <c:pt idx="81">
                  <c:v>6000</c:v>
                </c:pt>
                <c:pt idx="82">
                  <c:v>5750</c:v>
                </c:pt>
                <c:pt idx="83">
                  <c:v>5750</c:v>
                </c:pt>
                <c:pt idx="84">
                  <c:v>5650</c:v>
                </c:pt>
                <c:pt idx="85">
                  <c:v>5600</c:v>
                </c:pt>
                <c:pt idx="86">
                  <c:v>5500</c:v>
                </c:pt>
                <c:pt idx="87">
                  <c:v>5400</c:v>
                </c:pt>
                <c:pt idx="88">
                  <c:v>5300</c:v>
                </c:pt>
                <c:pt idx="89">
                  <c:v>5250</c:v>
                </c:pt>
                <c:pt idx="90">
                  <c:v>5250</c:v>
                </c:pt>
                <c:pt idx="91">
                  <c:v>5350</c:v>
                </c:pt>
                <c:pt idx="92">
                  <c:v>5350</c:v>
                </c:pt>
                <c:pt idx="93">
                  <c:v>5400</c:v>
                </c:pt>
                <c:pt idx="94">
                  <c:v>5400</c:v>
                </c:pt>
                <c:pt idx="95">
                  <c:v>5400</c:v>
                </c:pt>
                <c:pt idx="96">
                  <c:v>5600</c:v>
                </c:pt>
                <c:pt idx="97">
                  <c:v>5700</c:v>
                </c:pt>
                <c:pt idx="98">
                  <c:v>5800</c:v>
                </c:pt>
                <c:pt idx="99">
                  <c:v>5800</c:v>
                </c:pt>
                <c:pt idx="100">
                  <c:v>5800</c:v>
                </c:pt>
                <c:pt idx="101">
                  <c:v>5800</c:v>
                </c:pt>
                <c:pt idx="102">
                  <c:v>5810</c:v>
                </c:pt>
                <c:pt idx="103">
                  <c:v>5800</c:v>
                </c:pt>
                <c:pt idx="104">
                  <c:v>5800</c:v>
                </c:pt>
                <c:pt idx="105">
                  <c:v>5850</c:v>
                </c:pt>
                <c:pt idx="106">
                  <c:v>5850</c:v>
                </c:pt>
                <c:pt idx="107">
                  <c:v>5900</c:v>
                </c:pt>
                <c:pt idx="108">
                  <c:v>5950</c:v>
                </c:pt>
                <c:pt idx="109">
                  <c:v>5950</c:v>
                </c:pt>
                <c:pt idx="110">
                  <c:v>5950</c:v>
                </c:pt>
                <c:pt idx="111">
                  <c:v>5850</c:v>
                </c:pt>
                <c:pt idx="112">
                  <c:v>5850</c:v>
                </c:pt>
                <c:pt idx="113">
                  <c:v>5850</c:v>
                </c:pt>
                <c:pt idx="114">
                  <c:v>5650</c:v>
                </c:pt>
                <c:pt idx="115">
                  <c:v>5550</c:v>
                </c:pt>
                <c:pt idx="116">
                  <c:v>5450</c:v>
                </c:pt>
                <c:pt idx="117">
                  <c:v>5250</c:v>
                </c:pt>
                <c:pt idx="118">
                  <c:v>5300</c:v>
                </c:pt>
                <c:pt idx="119">
                  <c:v>5350</c:v>
                </c:pt>
                <c:pt idx="120">
                  <c:v>5350</c:v>
                </c:pt>
                <c:pt idx="121">
                  <c:v>5350</c:v>
                </c:pt>
                <c:pt idx="122">
                  <c:v>5350</c:v>
                </c:pt>
                <c:pt idx="123">
                  <c:v>5350</c:v>
                </c:pt>
                <c:pt idx="124">
                  <c:v>5300</c:v>
                </c:pt>
                <c:pt idx="125">
                  <c:v>5450</c:v>
                </c:pt>
                <c:pt idx="126">
                  <c:v>5400</c:v>
                </c:pt>
                <c:pt idx="127">
                  <c:v>5350</c:v>
                </c:pt>
                <c:pt idx="128">
                  <c:v>5400</c:v>
                </c:pt>
                <c:pt idx="129">
                  <c:v>5380</c:v>
                </c:pt>
                <c:pt idx="130">
                  <c:v>4750</c:v>
                </c:pt>
                <c:pt idx="131">
                  <c:v>4700</c:v>
                </c:pt>
                <c:pt idx="132">
                  <c:v>4600</c:v>
                </c:pt>
                <c:pt idx="133">
                  <c:v>4400</c:v>
                </c:pt>
                <c:pt idx="134">
                  <c:v>4200</c:v>
                </c:pt>
                <c:pt idx="135">
                  <c:v>4200</c:v>
                </c:pt>
                <c:pt idx="136">
                  <c:v>4100</c:v>
                </c:pt>
                <c:pt idx="137">
                  <c:v>4150</c:v>
                </c:pt>
                <c:pt idx="138">
                  <c:v>4150</c:v>
                </c:pt>
                <c:pt idx="139">
                  <c:v>4300</c:v>
                </c:pt>
                <c:pt idx="140">
                  <c:v>4200</c:v>
                </c:pt>
                <c:pt idx="141">
                  <c:v>4300</c:v>
                </c:pt>
                <c:pt idx="142">
                  <c:v>4400</c:v>
                </c:pt>
                <c:pt idx="143">
                  <c:v>4500</c:v>
                </c:pt>
                <c:pt idx="144">
                  <c:v>4600</c:v>
                </c:pt>
                <c:pt idx="145">
                  <c:v>4600</c:v>
                </c:pt>
                <c:pt idx="146">
                  <c:v>4580</c:v>
                </c:pt>
                <c:pt idx="147">
                  <c:v>4700</c:v>
                </c:pt>
                <c:pt idx="148">
                  <c:v>4600</c:v>
                </c:pt>
                <c:pt idx="149">
                  <c:v>4600</c:v>
                </c:pt>
                <c:pt idx="150">
                  <c:v>4600</c:v>
                </c:pt>
                <c:pt idx="151">
                  <c:v>4600</c:v>
                </c:pt>
                <c:pt idx="152">
                  <c:v>4500</c:v>
                </c:pt>
                <c:pt idx="153">
                  <c:v>4600</c:v>
                </c:pt>
                <c:pt idx="154">
                  <c:v>4600</c:v>
                </c:pt>
                <c:pt idx="155">
                  <c:v>4600</c:v>
                </c:pt>
                <c:pt idx="156">
                  <c:v>4600</c:v>
                </c:pt>
                <c:pt idx="157">
                  <c:v>4600</c:v>
                </c:pt>
                <c:pt idx="158">
                  <c:v>4550</c:v>
                </c:pt>
                <c:pt idx="159">
                  <c:v>4650</c:v>
                </c:pt>
                <c:pt idx="160">
                  <c:v>4650</c:v>
                </c:pt>
                <c:pt idx="161">
                  <c:v>4700</c:v>
                </c:pt>
                <c:pt idx="162">
                  <c:v>4750</c:v>
                </c:pt>
                <c:pt idx="163">
                  <c:v>4700</c:v>
                </c:pt>
                <c:pt idx="164">
                  <c:v>4720</c:v>
                </c:pt>
                <c:pt idx="165">
                  <c:v>4720</c:v>
                </c:pt>
                <c:pt idx="166">
                  <c:v>4720</c:v>
                </c:pt>
                <c:pt idx="167">
                  <c:v>4720</c:v>
                </c:pt>
                <c:pt idx="168">
                  <c:v>4720</c:v>
                </c:pt>
                <c:pt idx="169">
                  <c:v>4680</c:v>
                </c:pt>
                <c:pt idx="170">
                  <c:v>4500</c:v>
                </c:pt>
                <c:pt idx="171">
                  <c:v>4500</c:v>
                </c:pt>
                <c:pt idx="172">
                  <c:v>4500</c:v>
                </c:pt>
                <c:pt idx="173">
                  <c:v>4450</c:v>
                </c:pt>
                <c:pt idx="174">
                  <c:v>4450</c:v>
                </c:pt>
                <c:pt idx="175">
                  <c:v>4450</c:v>
                </c:pt>
                <c:pt idx="176">
                  <c:v>4500</c:v>
                </c:pt>
                <c:pt idx="177">
                  <c:v>4600</c:v>
                </c:pt>
                <c:pt idx="178">
                  <c:v>4500</c:v>
                </c:pt>
                <c:pt idx="179">
                  <c:v>4500</c:v>
                </c:pt>
                <c:pt idx="180">
                  <c:v>4500</c:v>
                </c:pt>
                <c:pt idx="181">
                  <c:v>4550</c:v>
                </c:pt>
                <c:pt idx="182">
                  <c:v>4550</c:v>
                </c:pt>
                <c:pt idx="183">
                  <c:v>4550</c:v>
                </c:pt>
                <c:pt idx="184">
                  <c:v>4550</c:v>
                </c:pt>
                <c:pt idx="185">
                  <c:v>4550</c:v>
                </c:pt>
                <c:pt idx="186">
                  <c:v>4600</c:v>
                </c:pt>
                <c:pt idx="187">
                  <c:v>4650</c:v>
                </c:pt>
                <c:pt idx="188">
                  <c:v>4650</c:v>
                </c:pt>
                <c:pt idx="189">
                  <c:v>4650</c:v>
                </c:pt>
                <c:pt idx="190">
                  <c:v>4700</c:v>
                </c:pt>
                <c:pt idx="191">
                  <c:v>4700</c:v>
                </c:pt>
                <c:pt idx="192">
                  <c:v>4700</c:v>
                </c:pt>
                <c:pt idx="193">
                  <c:v>4700</c:v>
                </c:pt>
                <c:pt idx="194">
                  <c:v>4650</c:v>
                </c:pt>
                <c:pt idx="195">
                  <c:v>4600</c:v>
                </c:pt>
                <c:pt idx="196">
                  <c:v>4580</c:v>
                </c:pt>
                <c:pt idx="197">
                  <c:v>4550</c:v>
                </c:pt>
                <c:pt idx="198">
                  <c:v>4550</c:v>
                </c:pt>
                <c:pt idx="199">
                  <c:v>4550</c:v>
                </c:pt>
                <c:pt idx="200">
                  <c:v>4550</c:v>
                </c:pt>
                <c:pt idx="201">
                  <c:v>4550</c:v>
                </c:pt>
                <c:pt idx="202">
                  <c:v>4550</c:v>
                </c:pt>
                <c:pt idx="203">
                  <c:v>4550</c:v>
                </c:pt>
                <c:pt idx="204">
                  <c:v>4450</c:v>
                </c:pt>
                <c:pt idx="205">
                  <c:v>4450</c:v>
                </c:pt>
                <c:pt idx="206">
                  <c:v>4400</c:v>
                </c:pt>
                <c:pt idx="207">
                  <c:v>4400</c:v>
                </c:pt>
                <c:pt idx="208">
                  <c:v>4400</c:v>
                </c:pt>
                <c:pt idx="209">
                  <c:v>4400</c:v>
                </c:pt>
                <c:pt idx="210">
                  <c:v>4400</c:v>
                </c:pt>
                <c:pt idx="211">
                  <c:v>4400</c:v>
                </c:pt>
                <c:pt idx="212">
                  <c:v>4200</c:v>
                </c:pt>
                <c:pt idx="213">
                  <c:v>4400</c:v>
                </c:pt>
                <c:pt idx="214">
                  <c:v>4400</c:v>
                </c:pt>
                <c:pt idx="215">
                  <c:v>4400</c:v>
                </c:pt>
                <c:pt idx="216">
                  <c:v>4400</c:v>
                </c:pt>
                <c:pt idx="217">
                  <c:v>4400</c:v>
                </c:pt>
                <c:pt idx="218">
                  <c:v>4450</c:v>
                </c:pt>
                <c:pt idx="219">
                  <c:v>4550</c:v>
                </c:pt>
                <c:pt idx="220">
                  <c:v>4550</c:v>
                </c:pt>
                <c:pt idx="221">
                  <c:v>4550</c:v>
                </c:pt>
                <c:pt idx="222">
                  <c:v>4550</c:v>
                </c:pt>
                <c:pt idx="223">
                  <c:v>4500</c:v>
                </c:pt>
                <c:pt idx="224">
                  <c:v>4500</c:v>
                </c:pt>
                <c:pt idx="225">
                  <c:v>4500</c:v>
                </c:pt>
                <c:pt idx="226">
                  <c:v>4500</c:v>
                </c:pt>
                <c:pt idx="227">
                  <c:v>4500</c:v>
                </c:pt>
                <c:pt idx="228">
                  <c:v>4500</c:v>
                </c:pt>
                <c:pt idx="229">
                  <c:v>4450</c:v>
                </c:pt>
                <c:pt idx="230">
                  <c:v>4450</c:v>
                </c:pt>
                <c:pt idx="231">
                  <c:v>4450</c:v>
                </c:pt>
                <c:pt idx="232">
                  <c:v>4450</c:v>
                </c:pt>
                <c:pt idx="233">
                  <c:v>4450</c:v>
                </c:pt>
                <c:pt idx="234">
                  <c:v>4450</c:v>
                </c:pt>
                <c:pt idx="235">
                  <c:v>4500</c:v>
                </c:pt>
                <c:pt idx="236">
                  <c:v>4500</c:v>
                </c:pt>
                <c:pt idx="237">
                  <c:v>4500</c:v>
                </c:pt>
                <c:pt idx="238">
                  <c:v>4500</c:v>
                </c:pt>
                <c:pt idx="239">
                  <c:v>4500</c:v>
                </c:pt>
                <c:pt idx="240">
                  <c:v>4500</c:v>
                </c:pt>
                <c:pt idx="241">
                  <c:v>4500</c:v>
                </c:pt>
                <c:pt idx="242">
                  <c:v>4500</c:v>
                </c:pt>
                <c:pt idx="243">
                  <c:v>4600</c:v>
                </c:pt>
                <c:pt idx="244">
                  <c:v>4600</c:v>
                </c:pt>
                <c:pt idx="245">
                  <c:v>4600</c:v>
                </c:pt>
                <c:pt idx="246">
                  <c:v>4600</c:v>
                </c:pt>
                <c:pt idx="247">
                  <c:v>4600</c:v>
                </c:pt>
                <c:pt idx="248">
                  <c:v>4600</c:v>
                </c:pt>
                <c:pt idx="249">
                  <c:v>4600</c:v>
                </c:pt>
                <c:pt idx="250">
                  <c:v>4600</c:v>
                </c:pt>
                <c:pt idx="251">
                  <c:v>4600</c:v>
                </c:pt>
                <c:pt idx="252">
                  <c:v>4600</c:v>
                </c:pt>
                <c:pt idx="253">
                  <c:v>4750</c:v>
                </c:pt>
                <c:pt idx="254">
                  <c:v>4850</c:v>
                </c:pt>
                <c:pt idx="255">
                  <c:v>4850</c:v>
                </c:pt>
                <c:pt idx="256">
                  <c:v>4850</c:v>
                </c:pt>
                <c:pt idx="257">
                  <c:v>5000</c:v>
                </c:pt>
                <c:pt idx="258">
                  <c:v>5000</c:v>
                </c:pt>
                <c:pt idx="259">
                  <c:v>5000</c:v>
                </c:pt>
                <c:pt idx="260">
                  <c:v>5000</c:v>
                </c:pt>
                <c:pt idx="261">
                  <c:v>5000</c:v>
                </c:pt>
                <c:pt idx="262">
                  <c:v>5000</c:v>
                </c:pt>
                <c:pt idx="263">
                  <c:v>5050</c:v>
                </c:pt>
                <c:pt idx="264">
                  <c:v>5050</c:v>
                </c:pt>
                <c:pt idx="265">
                  <c:v>4950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5180</c:v>
                </c:pt>
                <c:pt idx="289">
                  <c:v>5300</c:v>
                </c:pt>
                <c:pt idx="290">
                  <c:v>5300</c:v>
                </c:pt>
                <c:pt idx="291">
                  <c:v>5300</c:v>
                </c:pt>
                <c:pt idx="292">
                  <c:v>5300</c:v>
                </c:pt>
                <c:pt idx="293">
                  <c:v>5300</c:v>
                </c:pt>
                <c:pt idx="294">
                  <c:v>5300</c:v>
                </c:pt>
                <c:pt idx="295">
                  <c:v>5300</c:v>
                </c:pt>
                <c:pt idx="296">
                  <c:v>5300</c:v>
                </c:pt>
                <c:pt idx="297">
                  <c:v>5300</c:v>
                </c:pt>
                <c:pt idx="298">
                  <c:v>5200</c:v>
                </c:pt>
                <c:pt idx="299">
                  <c:v>5200</c:v>
                </c:pt>
                <c:pt idx="300">
                  <c:v>5200</c:v>
                </c:pt>
                <c:pt idx="301">
                  <c:v>5150</c:v>
                </c:pt>
                <c:pt idx="302">
                  <c:v>5150</c:v>
                </c:pt>
                <c:pt idx="303">
                  <c:v>5150</c:v>
                </c:pt>
                <c:pt idx="304">
                  <c:v>5150</c:v>
                </c:pt>
                <c:pt idx="305">
                  <c:v>5150</c:v>
                </c:pt>
                <c:pt idx="306">
                  <c:v>5000</c:v>
                </c:pt>
                <c:pt idx="307">
                  <c:v>5000</c:v>
                </c:pt>
                <c:pt idx="308">
                  <c:v>5000</c:v>
                </c:pt>
                <c:pt idx="309">
                  <c:v>5000</c:v>
                </c:pt>
                <c:pt idx="310">
                  <c:v>5000</c:v>
                </c:pt>
                <c:pt idx="311">
                  <c:v>5000</c:v>
                </c:pt>
                <c:pt idx="312">
                  <c:v>5000</c:v>
                </c:pt>
                <c:pt idx="313">
                  <c:v>5000</c:v>
                </c:pt>
                <c:pt idx="314">
                  <c:v>5000</c:v>
                </c:pt>
                <c:pt idx="315">
                  <c:v>4900</c:v>
                </c:pt>
                <c:pt idx="316">
                  <c:v>4900</c:v>
                </c:pt>
                <c:pt idx="317">
                  <c:v>4850</c:v>
                </c:pt>
                <c:pt idx="318">
                  <c:v>4850</c:v>
                </c:pt>
                <c:pt idx="319">
                  <c:v>4820</c:v>
                </c:pt>
                <c:pt idx="320">
                  <c:v>4820</c:v>
                </c:pt>
                <c:pt idx="321">
                  <c:v>4820</c:v>
                </c:pt>
                <c:pt idx="322">
                  <c:v>4820</c:v>
                </c:pt>
                <c:pt idx="323">
                  <c:v>4820</c:v>
                </c:pt>
                <c:pt idx="324">
                  <c:v>4900</c:v>
                </c:pt>
                <c:pt idx="325">
                  <c:v>4900</c:v>
                </c:pt>
                <c:pt idx="326">
                  <c:v>4900</c:v>
                </c:pt>
                <c:pt idx="327">
                  <c:v>4950</c:v>
                </c:pt>
                <c:pt idx="328">
                  <c:v>4950</c:v>
                </c:pt>
                <c:pt idx="329">
                  <c:v>5050</c:v>
                </c:pt>
                <c:pt idx="330">
                  <c:v>5050</c:v>
                </c:pt>
                <c:pt idx="331">
                  <c:v>5100</c:v>
                </c:pt>
                <c:pt idx="332">
                  <c:v>5100</c:v>
                </c:pt>
                <c:pt idx="333">
                  <c:v>5300</c:v>
                </c:pt>
                <c:pt idx="334">
                  <c:v>5350</c:v>
                </c:pt>
                <c:pt idx="335">
                  <c:v>5350</c:v>
                </c:pt>
                <c:pt idx="336">
                  <c:v>5350</c:v>
                </c:pt>
                <c:pt idx="337">
                  <c:v>5350</c:v>
                </c:pt>
                <c:pt idx="338">
                  <c:v>5350</c:v>
                </c:pt>
                <c:pt idx="339">
                  <c:v>5350</c:v>
                </c:pt>
                <c:pt idx="340">
                  <c:v>5300</c:v>
                </c:pt>
                <c:pt idx="341">
                  <c:v>5300</c:v>
                </c:pt>
                <c:pt idx="342">
                  <c:v>5300</c:v>
                </c:pt>
                <c:pt idx="343">
                  <c:v>5300</c:v>
                </c:pt>
                <c:pt idx="344">
                  <c:v>5300</c:v>
                </c:pt>
                <c:pt idx="345">
                  <c:v>5300</c:v>
                </c:pt>
                <c:pt idx="346">
                  <c:v>5300</c:v>
                </c:pt>
                <c:pt idx="347">
                  <c:v>5250</c:v>
                </c:pt>
                <c:pt idx="348">
                  <c:v>5250</c:v>
                </c:pt>
                <c:pt idx="349">
                  <c:v>5220</c:v>
                </c:pt>
                <c:pt idx="350">
                  <c:v>5150</c:v>
                </c:pt>
                <c:pt idx="351">
                  <c:v>5100</c:v>
                </c:pt>
                <c:pt idx="352">
                  <c:v>5100</c:v>
                </c:pt>
                <c:pt idx="353">
                  <c:v>5100</c:v>
                </c:pt>
                <c:pt idx="354">
                  <c:v>5100</c:v>
                </c:pt>
                <c:pt idx="355">
                  <c:v>5150</c:v>
                </c:pt>
                <c:pt idx="356">
                  <c:v>5150</c:v>
                </c:pt>
                <c:pt idx="357">
                  <c:v>5150</c:v>
                </c:pt>
                <c:pt idx="358">
                  <c:v>5250</c:v>
                </c:pt>
                <c:pt idx="359">
                  <c:v>5280</c:v>
                </c:pt>
                <c:pt idx="360">
                  <c:v>5380</c:v>
                </c:pt>
                <c:pt idx="361">
                  <c:v>5380</c:v>
                </c:pt>
                <c:pt idx="362">
                  <c:v>5380</c:v>
                </c:pt>
                <c:pt idx="363">
                  <c:v>5380</c:v>
                </c:pt>
                <c:pt idx="364">
                  <c:v>5400</c:v>
                </c:pt>
                <c:pt idx="365">
                  <c:v>5400</c:v>
                </c:pt>
                <c:pt idx="366">
                  <c:v>5300</c:v>
                </c:pt>
                <c:pt idx="367">
                  <c:v>5270</c:v>
                </c:pt>
                <c:pt idx="368">
                  <c:v>5350</c:v>
                </c:pt>
                <c:pt idx="369">
                  <c:v>5350</c:v>
                </c:pt>
                <c:pt idx="370">
                  <c:v>5350</c:v>
                </c:pt>
                <c:pt idx="371">
                  <c:v>5360</c:v>
                </c:pt>
                <c:pt idx="372">
                  <c:v>5360</c:v>
                </c:pt>
                <c:pt idx="373">
                  <c:v>5350</c:v>
                </c:pt>
                <c:pt idx="374">
                  <c:v>5350</c:v>
                </c:pt>
                <c:pt idx="375">
                  <c:v>5350</c:v>
                </c:pt>
                <c:pt idx="376">
                  <c:v>5330</c:v>
                </c:pt>
                <c:pt idx="377">
                  <c:v>5370</c:v>
                </c:pt>
                <c:pt idx="378">
                  <c:v>5370</c:v>
                </c:pt>
                <c:pt idx="379">
                  <c:v>5370</c:v>
                </c:pt>
                <c:pt idx="380">
                  <c:v>5370</c:v>
                </c:pt>
                <c:pt idx="381">
                  <c:v>5340</c:v>
                </c:pt>
                <c:pt idx="382">
                  <c:v>5340</c:v>
                </c:pt>
                <c:pt idx="383">
                  <c:v>5330</c:v>
                </c:pt>
                <c:pt idx="384">
                  <c:v>5330</c:v>
                </c:pt>
                <c:pt idx="385">
                  <c:v>5330</c:v>
                </c:pt>
                <c:pt idx="386">
                  <c:v>5330</c:v>
                </c:pt>
                <c:pt idx="387">
                  <c:v>5330</c:v>
                </c:pt>
                <c:pt idx="388">
                  <c:v>5330</c:v>
                </c:pt>
                <c:pt idx="389">
                  <c:v>5320</c:v>
                </c:pt>
                <c:pt idx="390">
                  <c:v>5320</c:v>
                </c:pt>
                <c:pt idx="391">
                  <c:v>5450</c:v>
                </c:pt>
                <c:pt idx="392">
                  <c:v>5450</c:v>
                </c:pt>
                <c:pt idx="393">
                  <c:v>5450</c:v>
                </c:pt>
                <c:pt idx="394">
                  <c:v>5450</c:v>
                </c:pt>
                <c:pt idx="395">
                  <c:v>5450</c:v>
                </c:pt>
                <c:pt idx="396">
                  <c:v>5450</c:v>
                </c:pt>
                <c:pt idx="397">
                  <c:v>5450</c:v>
                </c:pt>
                <c:pt idx="398">
                  <c:v>5450</c:v>
                </c:pt>
                <c:pt idx="399">
                  <c:v>5450</c:v>
                </c:pt>
                <c:pt idx="400">
                  <c:v>5500</c:v>
                </c:pt>
                <c:pt idx="401">
                  <c:v>5500</c:v>
                </c:pt>
                <c:pt idx="402">
                  <c:v>5500</c:v>
                </c:pt>
                <c:pt idx="403">
                  <c:v>5550</c:v>
                </c:pt>
                <c:pt idx="404">
                  <c:v>5550</c:v>
                </c:pt>
                <c:pt idx="405">
                  <c:v>5550</c:v>
                </c:pt>
                <c:pt idx="406">
                  <c:v>5550</c:v>
                </c:pt>
                <c:pt idx="407">
                  <c:v>5550</c:v>
                </c:pt>
                <c:pt idx="408">
                  <c:v>5550</c:v>
                </c:pt>
                <c:pt idx="409">
                  <c:v>5600</c:v>
                </c:pt>
                <c:pt idx="410">
                  <c:v>5600</c:v>
                </c:pt>
                <c:pt idx="411">
                  <c:v>5600</c:v>
                </c:pt>
                <c:pt idx="412">
                  <c:v>5650</c:v>
                </c:pt>
                <c:pt idx="413">
                  <c:v>5680</c:v>
                </c:pt>
                <c:pt idx="414">
                  <c:v>5700</c:v>
                </c:pt>
                <c:pt idx="415">
                  <c:v>5850</c:v>
                </c:pt>
                <c:pt idx="416">
                  <c:v>6000</c:v>
                </c:pt>
                <c:pt idx="417">
                  <c:v>6000</c:v>
                </c:pt>
                <c:pt idx="418">
                  <c:v>6050</c:v>
                </c:pt>
                <c:pt idx="419">
                  <c:v>6050</c:v>
                </c:pt>
                <c:pt idx="420">
                  <c:v>6050</c:v>
                </c:pt>
                <c:pt idx="421">
                  <c:v>6150</c:v>
                </c:pt>
                <c:pt idx="422">
                  <c:v>6450</c:v>
                </c:pt>
                <c:pt idx="423">
                  <c:v>6750</c:v>
                </c:pt>
                <c:pt idx="424">
                  <c:v>6750</c:v>
                </c:pt>
                <c:pt idx="425">
                  <c:v>6750</c:v>
                </c:pt>
                <c:pt idx="426">
                  <c:v>6750</c:v>
                </c:pt>
                <c:pt idx="427">
                  <c:v>6750</c:v>
                </c:pt>
                <c:pt idx="428">
                  <c:v>6750</c:v>
                </c:pt>
                <c:pt idx="429">
                  <c:v>7200</c:v>
                </c:pt>
                <c:pt idx="430">
                  <c:v>7500</c:v>
                </c:pt>
                <c:pt idx="431">
                  <c:v>7500</c:v>
                </c:pt>
                <c:pt idx="432">
                  <c:v>7800</c:v>
                </c:pt>
                <c:pt idx="433">
                  <c:v>7900</c:v>
                </c:pt>
                <c:pt idx="434">
                  <c:v>8100</c:v>
                </c:pt>
                <c:pt idx="435">
                  <c:v>8100</c:v>
                </c:pt>
                <c:pt idx="436">
                  <c:v>8100</c:v>
                </c:pt>
                <c:pt idx="437">
                  <c:v>8000</c:v>
                </c:pt>
                <c:pt idx="438">
                  <c:v>7850</c:v>
                </c:pt>
                <c:pt idx="439">
                  <c:v>7820</c:v>
                </c:pt>
                <c:pt idx="440">
                  <c:v>7700</c:v>
                </c:pt>
                <c:pt idx="441">
                  <c:v>7500</c:v>
                </c:pt>
                <c:pt idx="442">
                  <c:v>7500</c:v>
                </c:pt>
                <c:pt idx="443">
                  <c:v>7500</c:v>
                </c:pt>
                <c:pt idx="444">
                  <c:v>7450</c:v>
                </c:pt>
                <c:pt idx="445">
                  <c:v>7350</c:v>
                </c:pt>
                <c:pt idx="446">
                  <c:v>7350</c:v>
                </c:pt>
                <c:pt idx="447">
                  <c:v>7350</c:v>
                </c:pt>
                <c:pt idx="448">
                  <c:v>7100</c:v>
                </c:pt>
                <c:pt idx="449">
                  <c:v>7100</c:v>
                </c:pt>
                <c:pt idx="450">
                  <c:v>7100</c:v>
                </c:pt>
                <c:pt idx="451">
                  <c:v>7400</c:v>
                </c:pt>
                <c:pt idx="452">
                  <c:v>7500</c:v>
                </c:pt>
                <c:pt idx="453">
                  <c:v>7500</c:v>
                </c:pt>
                <c:pt idx="454">
                  <c:v>7900</c:v>
                </c:pt>
                <c:pt idx="455">
                  <c:v>7900</c:v>
                </c:pt>
                <c:pt idx="456">
                  <c:v>7950</c:v>
                </c:pt>
                <c:pt idx="457">
                  <c:v>7950</c:v>
                </c:pt>
                <c:pt idx="458">
                  <c:v>7950</c:v>
                </c:pt>
                <c:pt idx="459">
                  <c:v>7950</c:v>
                </c:pt>
                <c:pt idx="460">
                  <c:v>8100</c:v>
                </c:pt>
                <c:pt idx="461">
                  <c:v>8150</c:v>
                </c:pt>
                <c:pt idx="462">
                  <c:v>8150</c:v>
                </c:pt>
                <c:pt idx="463">
                  <c:v>8900</c:v>
                </c:pt>
                <c:pt idx="464">
                  <c:v>8900</c:v>
                </c:pt>
                <c:pt idx="465">
                  <c:v>9000</c:v>
                </c:pt>
                <c:pt idx="466">
                  <c:v>9000</c:v>
                </c:pt>
                <c:pt idx="467">
                  <c:v>9000</c:v>
                </c:pt>
                <c:pt idx="468">
                  <c:v>8900</c:v>
                </c:pt>
                <c:pt idx="469">
                  <c:v>8950</c:v>
                </c:pt>
                <c:pt idx="470">
                  <c:v>8950</c:v>
                </c:pt>
                <c:pt idx="471">
                  <c:v>8950</c:v>
                </c:pt>
                <c:pt idx="472">
                  <c:v>8770</c:v>
                </c:pt>
                <c:pt idx="473">
                  <c:v>8650</c:v>
                </c:pt>
                <c:pt idx="474">
                  <c:v>8650</c:v>
                </c:pt>
                <c:pt idx="475">
                  <c:v>8650</c:v>
                </c:pt>
                <c:pt idx="476">
                  <c:v>8500</c:v>
                </c:pt>
                <c:pt idx="477">
                  <c:v>8300</c:v>
                </c:pt>
                <c:pt idx="478">
                  <c:v>8200</c:v>
                </c:pt>
                <c:pt idx="479">
                  <c:v>8200</c:v>
                </c:pt>
                <c:pt idx="480">
                  <c:v>8200</c:v>
                </c:pt>
                <c:pt idx="481">
                  <c:v>8200</c:v>
                </c:pt>
                <c:pt idx="482">
                  <c:v>8050</c:v>
                </c:pt>
                <c:pt idx="483">
                  <c:v>7900</c:v>
                </c:pt>
                <c:pt idx="484">
                  <c:v>7700</c:v>
                </c:pt>
                <c:pt idx="485">
                  <c:v>7450</c:v>
                </c:pt>
                <c:pt idx="486">
                  <c:v>7250</c:v>
                </c:pt>
                <c:pt idx="487">
                  <c:v>7000</c:v>
                </c:pt>
                <c:pt idx="488">
                  <c:v>6950</c:v>
                </c:pt>
                <c:pt idx="489">
                  <c:v>6950</c:v>
                </c:pt>
                <c:pt idx="490">
                  <c:v>6850</c:v>
                </c:pt>
                <c:pt idx="491">
                  <c:v>6900</c:v>
                </c:pt>
                <c:pt idx="492">
                  <c:v>6950</c:v>
                </c:pt>
                <c:pt idx="493">
                  <c:v>6600</c:v>
                </c:pt>
                <c:pt idx="494">
                  <c:v>6500</c:v>
                </c:pt>
                <c:pt idx="495">
                  <c:v>6400</c:v>
                </c:pt>
                <c:pt idx="496">
                  <c:v>6400</c:v>
                </c:pt>
                <c:pt idx="497">
                  <c:v>6400</c:v>
                </c:pt>
                <c:pt idx="498">
                  <c:v>6400</c:v>
                </c:pt>
                <c:pt idx="499">
                  <c:v>6500</c:v>
                </c:pt>
                <c:pt idx="500">
                  <c:v>6500</c:v>
                </c:pt>
                <c:pt idx="501">
                  <c:v>6500</c:v>
                </c:pt>
                <c:pt idx="502">
                  <c:v>7000</c:v>
                </c:pt>
                <c:pt idx="503">
                  <c:v>7000</c:v>
                </c:pt>
                <c:pt idx="504">
                  <c:v>7000</c:v>
                </c:pt>
                <c:pt idx="505">
                  <c:v>7000</c:v>
                </c:pt>
                <c:pt idx="506">
                  <c:v>7100</c:v>
                </c:pt>
                <c:pt idx="507">
                  <c:v>7050</c:v>
                </c:pt>
                <c:pt idx="508">
                  <c:v>6700</c:v>
                </c:pt>
                <c:pt idx="509">
                  <c:v>6300</c:v>
                </c:pt>
                <c:pt idx="510">
                  <c:v>6300</c:v>
                </c:pt>
                <c:pt idx="511">
                  <c:v>6300</c:v>
                </c:pt>
                <c:pt idx="512">
                  <c:v>6300</c:v>
                </c:pt>
                <c:pt idx="513">
                  <c:v>6500</c:v>
                </c:pt>
                <c:pt idx="514">
                  <c:v>6500</c:v>
                </c:pt>
                <c:pt idx="515">
                  <c:v>6500</c:v>
                </c:pt>
                <c:pt idx="516">
                  <c:v>6500</c:v>
                </c:pt>
                <c:pt idx="517">
                  <c:v>6400</c:v>
                </c:pt>
                <c:pt idx="518">
                  <c:v>6400</c:v>
                </c:pt>
                <c:pt idx="519">
                  <c:v>6400</c:v>
                </c:pt>
                <c:pt idx="520">
                  <c:v>6400</c:v>
                </c:pt>
                <c:pt idx="521">
                  <c:v>6300</c:v>
                </c:pt>
                <c:pt idx="522">
                  <c:v>6300</c:v>
                </c:pt>
                <c:pt idx="523">
                  <c:v>6100</c:v>
                </c:pt>
                <c:pt idx="524">
                  <c:v>5950</c:v>
                </c:pt>
                <c:pt idx="525">
                  <c:v>5950</c:v>
                </c:pt>
                <c:pt idx="526">
                  <c:v>6200</c:v>
                </c:pt>
                <c:pt idx="527">
                  <c:v>6300</c:v>
                </c:pt>
                <c:pt idx="528">
                  <c:v>6450</c:v>
                </c:pt>
                <c:pt idx="529">
                  <c:v>6450</c:v>
                </c:pt>
                <c:pt idx="530">
                  <c:v>6450</c:v>
                </c:pt>
                <c:pt idx="531">
                  <c:v>6600</c:v>
                </c:pt>
                <c:pt idx="532">
                  <c:v>6550</c:v>
                </c:pt>
                <c:pt idx="533">
                  <c:v>6450</c:v>
                </c:pt>
                <c:pt idx="534">
                  <c:v>6450</c:v>
                </c:pt>
                <c:pt idx="535">
                  <c:v>6450</c:v>
                </c:pt>
                <c:pt idx="536">
                  <c:v>6400</c:v>
                </c:pt>
                <c:pt idx="537">
                  <c:v>6350</c:v>
                </c:pt>
                <c:pt idx="538">
                  <c:v>6350</c:v>
                </c:pt>
                <c:pt idx="539">
                  <c:v>6350</c:v>
                </c:pt>
                <c:pt idx="540">
                  <c:v>6350</c:v>
                </c:pt>
                <c:pt idx="541">
                  <c:v>6300</c:v>
                </c:pt>
                <c:pt idx="542">
                  <c:v>6300</c:v>
                </c:pt>
                <c:pt idx="543">
                  <c:v>6250</c:v>
                </c:pt>
                <c:pt idx="544">
                  <c:v>6300</c:v>
                </c:pt>
                <c:pt idx="545">
                  <c:v>6400</c:v>
                </c:pt>
                <c:pt idx="546">
                  <c:v>6450</c:v>
                </c:pt>
                <c:pt idx="547">
                  <c:v>6450</c:v>
                </c:pt>
                <c:pt idx="548">
                  <c:v>6450</c:v>
                </c:pt>
                <c:pt idx="549">
                  <c:v>6350</c:v>
                </c:pt>
                <c:pt idx="550">
                  <c:v>6350</c:v>
                </c:pt>
                <c:pt idx="551">
                  <c:v>6300</c:v>
                </c:pt>
                <c:pt idx="552">
                  <c:v>6250</c:v>
                </c:pt>
                <c:pt idx="553">
                  <c:v>6100</c:v>
                </c:pt>
                <c:pt idx="554">
                  <c:v>6100</c:v>
                </c:pt>
                <c:pt idx="555">
                  <c:v>6100</c:v>
                </c:pt>
                <c:pt idx="556">
                  <c:v>6100</c:v>
                </c:pt>
                <c:pt idx="557">
                  <c:v>6150</c:v>
                </c:pt>
                <c:pt idx="558">
                  <c:v>6150</c:v>
                </c:pt>
                <c:pt idx="559">
                  <c:v>6200</c:v>
                </c:pt>
                <c:pt idx="560">
                  <c:v>6200</c:v>
                </c:pt>
                <c:pt idx="561">
                  <c:v>6200</c:v>
                </c:pt>
                <c:pt idx="562">
                  <c:v>6150</c:v>
                </c:pt>
                <c:pt idx="563">
                  <c:v>6150</c:v>
                </c:pt>
                <c:pt idx="564">
                  <c:v>6150</c:v>
                </c:pt>
                <c:pt idx="565">
                  <c:v>6150</c:v>
                </c:pt>
                <c:pt idx="566">
                  <c:v>6150</c:v>
                </c:pt>
                <c:pt idx="567">
                  <c:v>6150</c:v>
                </c:pt>
                <c:pt idx="568">
                  <c:v>6150</c:v>
                </c:pt>
                <c:pt idx="569">
                  <c:v>6150</c:v>
                </c:pt>
                <c:pt idx="570">
                  <c:v>6100</c:v>
                </c:pt>
                <c:pt idx="571">
                  <c:v>6100</c:v>
                </c:pt>
                <c:pt idx="572">
                  <c:v>6100</c:v>
                </c:pt>
                <c:pt idx="573">
                  <c:v>6100</c:v>
                </c:pt>
                <c:pt idx="574">
                  <c:v>6100</c:v>
                </c:pt>
                <c:pt idx="575">
                  <c:v>6100</c:v>
                </c:pt>
                <c:pt idx="576">
                  <c:v>6100</c:v>
                </c:pt>
                <c:pt idx="577">
                  <c:v>6100</c:v>
                </c:pt>
                <c:pt idx="578">
                  <c:v>6100</c:v>
                </c:pt>
                <c:pt idx="579">
                  <c:v>6100</c:v>
                </c:pt>
                <c:pt idx="580">
                  <c:v>6050</c:v>
                </c:pt>
                <c:pt idx="581">
                  <c:v>6050</c:v>
                </c:pt>
                <c:pt idx="582">
                  <c:v>5950</c:v>
                </c:pt>
                <c:pt idx="583">
                  <c:v>5900</c:v>
                </c:pt>
                <c:pt idx="584">
                  <c:v>5900</c:v>
                </c:pt>
                <c:pt idx="585">
                  <c:v>5900</c:v>
                </c:pt>
                <c:pt idx="586">
                  <c:v>5900</c:v>
                </c:pt>
                <c:pt idx="587">
                  <c:v>6050</c:v>
                </c:pt>
                <c:pt idx="588">
                  <c:v>6100</c:v>
                </c:pt>
                <c:pt idx="589">
                  <c:v>6200</c:v>
                </c:pt>
                <c:pt idx="590">
                  <c:v>6200</c:v>
                </c:pt>
                <c:pt idx="591">
                  <c:v>6150</c:v>
                </c:pt>
                <c:pt idx="592">
                  <c:v>6150</c:v>
                </c:pt>
                <c:pt idx="593">
                  <c:v>6100</c:v>
                </c:pt>
                <c:pt idx="594">
                  <c:v>6100</c:v>
                </c:pt>
                <c:pt idx="595">
                  <c:v>6100</c:v>
                </c:pt>
                <c:pt idx="596">
                  <c:v>6200</c:v>
                </c:pt>
                <c:pt idx="597">
                  <c:v>6200</c:v>
                </c:pt>
                <c:pt idx="598">
                  <c:v>6200</c:v>
                </c:pt>
                <c:pt idx="599">
                  <c:v>6250</c:v>
                </c:pt>
                <c:pt idx="600">
                  <c:v>6450</c:v>
                </c:pt>
                <c:pt idx="601">
                  <c:v>6450</c:v>
                </c:pt>
                <c:pt idx="602">
                  <c:v>6450</c:v>
                </c:pt>
                <c:pt idx="603">
                  <c:v>6450</c:v>
                </c:pt>
                <c:pt idx="604">
                  <c:v>6500</c:v>
                </c:pt>
                <c:pt idx="605">
                  <c:v>6500</c:v>
                </c:pt>
                <c:pt idx="606">
                  <c:v>6500</c:v>
                </c:pt>
                <c:pt idx="607">
                  <c:v>6450</c:v>
                </c:pt>
                <c:pt idx="608">
                  <c:v>6400</c:v>
                </c:pt>
                <c:pt idx="609">
                  <c:v>6400</c:v>
                </c:pt>
                <c:pt idx="610">
                  <c:v>6400</c:v>
                </c:pt>
                <c:pt idx="611">
                  <c:v>6350</c:v>
                </c:pt>
                <c:pt idx="612">
                  <c:v>6350</c:v>
                </c:pt>
                <c:pt idx="613">
                  <c:v>6200</c:v>
                </c:pt>
                <c:pt idx="614">
                  <c:v>6200</c:v>
                </c:pt>
                <c:pt idx="615">
                  <c:v>6200</c:v>
                </c:pt>
                <c:pt idx="616">
                  <c:v>6200</c:v>
                </c:pt>
                <c:pt idx="617">
                  <c:v>6250</c:v>
                </c:pt>
                <c:pt idx="618">
                  <c:v>6250</c:v>
                </c:pt>
                <c:pt idx="619">
                  <c:v>6250</c:v>
                </c:pt>
                <c:pt idx="620">
                  <c:v>6150</c:v>
                </c:pt>
                <c:pt idx="621">
                  <c:v>6250</c:v>
                </c:pt>
                <c:pt idx="622">
                  <c:v>6150</c:v>
                </c:pt>
                <c:pt idx="623">
                  <c:v>6150</c:v>
                </c:pt>
                <c:pt idx="624">
                  <c:v>6150</c:v>
                </c:pt>
                <c:pt idx="625">
                  <c:v>6150</c:v>
                </c:pt>
                <c:pt idx="626">
                  <c:v>6150</c:v>
                </c:pt>
                <c:pt idx="627">
                  <c:v>6100</c:v>
                </c:pt>
                <c:pt idx="628">
                  <c:v>6100</c:v>
                </c:pt>
                <c:pt idx="629">
                  <c:v>6150</c:v>
                </c:pt>
                <c:pt idx="630">
                  <c:v>6150</c:v>
                </c:pt>
                <c:pt idx="631">
                  <c:v>6100</c:v>
                </c:pt>
                <c:pt idx="632">
                  <c:v>6100</c:v>
                </c:pt>
                <c:pt idx="633">
                  <c:v>6150</c:v>
                </c:pt>
                <c:pt idx="634">
                  <c:v>6200</c:v>
                </c:pt>
                <c:pt idx="635">
                  <c:v>6200</c:v>
                </c:pt>
              </c:numCache>
            </c:numRef>
          </c:val>
          <c:smooth val="0"/>
          <c:extLst>
            <c:ext xmlns:c16="http://schemas.microsoft.com/office/drawing/2014/chart" uri="{C3380CC4-5D6E-409C-BE32-E72D297353CC}">
              <c16:uniqueId val="{00000002-2885-4882-AC09-7398A8AB63A3}"/>
            </c:ext>
          </c:extLst>
        </c:ser>
        <c:dLbls>
          <c:showLegendKey val="0"/>
          <c:showVal val="0"/>
          <c:showCatName val="0"/>
          <c:showSerName val="0"/>
          <c:showPercent val="0"/>
          <c:showBubbleSize val="0"/>
        </c:dLbls>
        <c:marker val="1"/>
        <c:smooth val="0"/>
        <c:axId val="249465344"/>
        <c:axId val="132765312"/>
      </c:lineChart>
      <c:lineChart>
        <c:grouping val="standard"/>
        <c:varyColors val="0"/>
        <c:ser>
          <c:idx val="1"/>
          <c:order val="1"/>
          <c:tx>
            <c:strRef>
              <c:f>Sheet1!$C$1</c:f>
              <c:strCache>
                <c:ptCount val="1"/>
                <c:pt idx="0">
                  <c:v>CPL外盘</c:v>
                </c:pt>
              </c:strCache>
            </c:strRef>
          </c:tx>
          <c:spPr>
            <a:ln w="28575" cap="rnd">
              <a:solidFill>
                <a:schemeClr val="accent5">
                  <a:tint val="77000"/>
                </a:schemeClr>
              </a:solidFill>
              <a:round/>
            </a:ln>
            <a:effectLst/>
          </c:spPr>
          <c:marker>
            <c:symbol val="none"/>
          </c:marker>
          <c:cat>
            <c:numRef>
              <c:f>Sheet1!$A$2:$A$637</c:f>
              <c:numCache>
                <c:formatCode>yyyy/mm/dd;@</c:formatCode>
                <c:ptCount val="636"/>
                <c:pt idx="0">
                  <c:v>42009</c:v>
                </c:pt>
                <c:pt idx="1">
                  <c:v>42010</c:v>
                </c:pt>
                <c:pt idx="2">
                  <c:v>42011</c:v>
                </c:pt>
                <c:pt idx="3">
                  <c:v>42012</c:v>
                </c:pt>
                <c:pt idx="4">
                  <c:v>42013</c:v>
                </c:pt>
                <c:pt idx="5">
                  <c:v>42016</c:v>
                </c:pt>
                <c:pt idx="6">
                  <c:v>42017</c:v>
                </c:pt>
                <c:pt idx="7">
                  <c:v>42018</c:v>
                </c:pt>
                <c:pt idx="8">
                  <c:v>42019</c:v>
                </c:pt>
                <c:pt idx="9">
                  <c:v>42020</c:v>
                </c:pt>
                <c:pt idx="10">
                  <c:v>42024</c:v>
                </c:pt>
                <c:pt idx="11">
                  <c:v>42025</c:v>
                </c:pt>
                <c:pt idx="12">
                  <c:v>42026</c:v>
                </c:pt>
                <c:pt idx="13">
                  <c:v>42027</c:v>
                </c:pt>
                <c:pt idx="14">
                  <c:v>42030</c:v>
                </c:pt>
                <c:pt idx="15">
                  <c:v>42031</c:v>
                </c:pt>
                <c:pt idx="16">
                  <c:v>42032</c:v>
                </c:pt>
                <c:pt idx="17">
                  <c:v>42033</c:v>
                </c:pt>
                <c:pt idx="18">
                  <c:v>42034</c:v>
                </c:pt>
                <c:pt idx="19">
                  <c:v>42037</c:v>
                </c:pt>
                <c:pt idx="20">
                  <c:v>42038</c:v>
                </c:pt>
                <c:pt idx="21">
                  <c:v>42039</c:v>
                </c:pt>
                <c:pt idx="22">
                  <c:v>42040</c:v>
                </c:pt>
                <c:pt idx="23">
                  <c:v>42041</c:v>
                </c:pt>
                <c:pt idx="24">
                  <c:v>42044</c:v>
                </c:pt>
                <c:pt idx="25">
                  <c:v>42045</c:v>
                </c:pt>
                <c:pt idx="26">
                  <c:v>42046</c:v>
                </c:pt>
                <c:pt idx="27">
                  <c:v>42047</c:v>
                </c:pt>
                <c:pt idx="28">
                  <c:v>42048</c:v>
                </c:pt>
                <c:pt idx="29">
                  <c:v>42060</c:v>
                </c:pt>
                <c:pt idx="30">
                  <c:v>42061</c:v>
                </c:pt>
                <c:pt idx="31">
                  <c:v>42062</c:v>
                </c:pt>
                <c:pt idx="32">
                  <c:v>42065</c:v>
                </c:pt>
                <c:pt idx="33">
                  <c:v>42066</c:v>
                </c:pt>
                <c:pt idx="34">
                  <c:v>42067</c:v>
                </c:pt>
                <c:pt idx="35">
                  <c:v>42068</c:v>
                </c:pt>
                <c:pt idx="36">
                  <c:v>42069</c:v>
                </c:pt>
                <c:pt idx="37">
                  <c:v>42072</c:v>
                </c:pt>
                <c:pt idx="38">
                  <c:v>42073</c:v>
                </c:pt>
                <c:pt idx="39">
                  <c:v>42074</c:v>
                </c:pt>
                <c:pt idx="40">
                  <c:v>42075</c:v>
                </c:pt>
                <c:pt idx="41">
                  <c:v>42076</c:v>
                </c:pt>
                <c:pt idx="42">
                  <c:v>42079</c:v>
                </c:pt>
                <c:pt idx="43">
                  <c:v>42080</c:v>
                </c:pt>
                <c:pt idx="44">
                  <c:v>42082</c:v>
                </c:pt>
                <c:pt idx="45">
                  <c:v>42083</c:v>
                </c:pt>
                <c:pt idx="46">
                  <c:v>42086</c:v>
                </c:pt>
                <c:pt idx="47">
                  <c:v>42087</c:v>
                </c:pt>
                <c:pt idx="48">
                  <c:v>42088</c:v>
                </c:pt>
                <c:pt idx="49">
                  <c:v>42089</c:v>
                </c:pt>
                <c:pt idx="50">
                  <c:v>42090</c:v>
                </c:pt>
                <c:pt idx="51">
                  <c:v>42093</c:v>
                </c:pt>
                <c:pt idx="52">
                  <c:v>42094</c:v>
                </c:pt>
                <c:pt idx="53">
                  <c:v>42095</c:v>
                </c:pt>
                <c:pt idx="54">
                  <c:v>42096</c:v>
                </c:pt>
                <c:pt idx="55">
                  <c:v>42101</c:v>
                </c:pt>
                <c:pt idx="56">
                  <c:v>42102</c:v>
                </c:pt>
                <c:pt idx="57">
                  <c:v>42103</c:v>
                </c:pt>
                <c:pt idx="58">
                  <c:v>42104</c:v>
                </c:pt>
                <c:pt idx="59">
                  <c:v>42107</c:v>
                </c:pt>
                <c:pt idx="60">
                  <c:v>42109</c:v>
                </c:pt>
                <c:pt idx="61">
                  <c:v>42110</c:v>
                </c:pt>
                <c:pt idx="62">
                  <c:v>42111</c:v>
                </c:pt>
                <c:pt idx="63">
                  <c:v>42114</c:v>
                </c:pt>
                <c:pt idx="64">
                  <c:v>42115</c:v>
                </c:pt>
                <c:pt idx="65">
                  <c:v>42116</c:v>
                </c:pt>
                <c:pt idx="66">
                  <c:v>42117</c:v>
                </c:pt>
                <c:pt idx="67">
                  <c:v>42118</c:v>
                </c:pt>
                <c:pt idx="68">
                  <c:v>42121</c:v>
                </c:pt>
                <c:pt idx="69">
                  <c:v>42123</c:v>
                </c:pt>
                <c:pt idx="70">
                  <c:v>42124</c:v>
                </c:pt>
                <c:pt idx="71">
                  <c:v>42128</c:v>
                </c:pt>
                <c:pt idx="72">
                  <c:v>42129</c:v>
                </c:pt>
                <c:pt idx="73">
                  <c:v>42130</c:v>
                </c:pt>
                <c:pt idx="74">
                  <c:v>42131</c:v>
                </c:pt>
                <c:pt idx="75">
                  <c:v>42132</c:v>
                </c:pt>
                <c:pt idx="76">
                  <c:v>42135</c:v>
                </c:pt>
                <c:pt idx="77">
                  <c:v>42136</c:v>
                </c:pt>
                <c:pt idx="78">
                  <c:v>42137</c:v>
                </c:pt>
                <c:pt idx="79">
                  <c:v>42138</c:v>
                </c:pt>
                <c:pt idx="80">
                  <c:v>42139</c:v>
                </c:pt>
                <c:pt idx="81">
                  <c:v>42142</c:v>
                </c:pt>
                <c:pt idx="82">
                  <c:v>42143</c:v>
                </c:pt>
                <c:pt idx="83">
                  <c:v>42144</c:v>
                </c:pt>
                <c:pt idx="84">
                  <c:v>42145</c:v>
                </c:pt>
                <c:pt idx="85">
                  <c:v>42146</c:v>
                </c:pt>
                <c:pt idx="86">
                  <c:v>42150</c:v>
                </c:pt>
                <c:pt idx="87">
                  <c:v>42151</c:v>
                </c:pt>
                <c:pt idx="88">
                  <c:v>42152</c:v>
                </c:pt>
                <c:pt idx="89">
                  <c:v>42153</c:v>
                </c:pt>
                <c:pt idx="90">
                  <c:v>42156</c:v>
                </c:pt>
                <c:pt idx="91">
                  <c:v>42157</c:v>
                </c:pt>
                <c:pt idx="92">
                  <c:v>42158</c:v>
                </c:pt>
                <c:pt idx="93">
                  <c:v>42159</c:v>
                </c:pt>
                <c:pt idx="94">
                  <c:v>42160</c:v>
                </c:pt>
                <c:pt idx="95">
                  <c:v>42163</c:v>
                </c:pt>
                <c:pt idx="96">
                  <c:v>42164</c:v>
                </c:pt>
                <c:pt idx="97">
                  <c:v>42165</c:v>
                </c:pt>
                <c:pt idx="98">
                  <c:v>42166</c:v>
                </c:pt>
                <c:pt idx="99">
                  <c:v>42167</c:v>
                </c:pt>
                <c:pt idx="100">
                  <c:v>42170</c:v>
                </c:pt>
                <c:pt idx="101">
                  <c:v>42171</c:v>
                </c:pt>
                <c:pt idx="102">
                  <c:v>42172</c:v>
                </c:pt>
                <c:pt idx="103">
                  <c:v>42173</c:v>
                </c:pt>
                <c:pt idx="104">
                  <c:v>42174</c:v>
                </c:pt>
                <c:pt idx="105">
                  <c:v>42178</c:v>
                </c:pt>
                <c:pt idx="106">
                  <c:v>42179</c:v>
                </c:pt>
                <c:pt idx="107">
                  <c:v>42180</c:v>
                </c:pt>
                <c:pt idx="108">
                  <c:v>42181</c:v>
                </c:pt>
                <c:pt idx="109">
                  <c:v>42184</c:v>
                </c:pt>
                <c:pt idx="110">
                  <c:v>42185</c:v>
                </c:pt>
                <c:pt idx="111">
                  <c:v>42186</c:v>
                </c:pt>
                <c:pt idx="112">
                  <c:v>42187</c:v>
                </c:pt>
                <c:pt idx="113">
                  <c:v>42191</c:v>
                </c:pt>
                <c:pt idx="114">
                  <c:v>42192</c:v>
                </c:pt>
                <c:pt idx="115">
                  <c:v>42193</c:v>
                </c:pt>
                <c:pt idx="116">
                  <c:v>42194</c:v>
                </c:pt>
                <c:pt idx="117">
                  <c:v>42195</c:v>
                </c:pt>
                <c:pt idx="118">
                  <c:v>42198</c:v>
                </c:pt>
                <c:pt idx="119">
                  <c:v>42200</c:v>
                </c:pt>
                <c:pt idx="120">
                  <c:v>42201</c:v>
                </c:pt>
                <c:pt idx="121">
                  <c:v>42202</c:v>
                </c:pt>
                <c:pt idx="122">
                  <c:v>42205</c:v>
                </c:pt>
                <c:pt idx="123">
                  <c:v>42206</c:v>
                </c:pt>
                <c:pt idx="124">
                  <c:v>42207</c:v>
                </c:pt>
                <c:pt idx="125">
                  <c:v>42209</c:v>
                </c:pt>
                <c:pt idx="126">
                  <c:v>42212</c:v>
                </c:pt>
                <c:pt idx="127">
                  <c:v>42213</c:v>
                </c:pt>
                <c:pt idx="128">
                  <c:v>42214</c:v>
                </c:pt>
                <c:pt idx="129">
                  <c:v>42216</c:v>
                </c:pt>
                <c:pt idx="130">
                  <c:v>42235</c:v>
                </c:pt>
                <c:pt idx="131">
                  <c:v>42236</c:v>
                </c:pt>
                <c:pt idx="132">
                  <c:v>42237</c:v>
                </c:pt>
                <c:pt idx="133">
                  <c:v>42240</c:v>
                </c:pt>
                <c:pt idx="134">
                  <c:v>42241</c:v>
                </c:pt>
                <c:pt idx="135">
                  <c:v>42242</c:v>
                </c:pt>
                <c:pt idx="136">
                  <c:v>42243</c:v>
                </c:pt>
                <c:pt idx="137">
                  <c:v>42244</c:v>
                </c:pt>
                <c:pt idx="138">
                  <c:v>42247</c:v>
                </c:pt>
                <c:pt idx="139">
                  <c:v>42248</c:v>
                </c:pt>
                <c:pt idx="140">
                  <c:v>42249</c:v>
                </c:pt>
                <c:pt idx="141">
                  <c:v>42254</c:v>
                </c:pt>
                <c:pt idx="142">
                  <c:v>42255</c:v>
                </c:pt>
                <c:pt idx="143">
                  <c:v>42256</c:v>
                </c:pt>
                <c:pt idx="144">
                  <c:v>42257</c:v>
                </c:pt>
                <c:pt idx="145">
                  <c:v>42258</c:v>
                </c:pt>
                <c:pt idx="146">
                  <c:v>42261</c:v>
                </c:pt>
                <c:pt idx="147">
                  <c:v>42262</c:v>
                </c:pt>
                <c:pt idx="148">
                  <c:v>42263</c:v>
                </c:pt>
                <c:pt idx="149">
                  <c:v>42264</c:v>
                </c:pt>
                <c:pt idx="150">
                  <c:v>42265</c:v>
                </c:pt>
                <c:pt idx="151">
                  <c:v>42268</c:v>
                </c:pt>
                <c:pt idx="152">
                  <c:v>42269</c:v>
                </c:pt>
                <c:pt idx="153">
                  <c:v>42270</c:v>
                </c:pt>
                <c:pt idx="154">
                  <c:v>42271</c:v>
                </c:pt>
                <c:pt idx="155">
                  <c:v>42272</c:v>
                </c:pt>
                <c:pt idx="156">
                  <c:v>42275</c:v>
                </c:pt>
                <c:pt idx="157">
                  <c:v>42276</c:v>
                </c:pt>
                <c:pt idx="158">
                  <c:v>42277</c:v>
                </c:pt>
                <c:pt idx="159">
                  <c:v>42285</c:v>
                </c:pt>
                <c:pt idx="160">
                  <c:v>42286</c:v>
                </c:pt>
                <c:pt idx="161">
                  <c:v>42289</c:v>
                </c:pt>
                <c:pt idx="162">
                  <c:v>42290</c:v>
                </c:pt>
                <c:pt idx="163">
                  <c:v>42291</c:v>
                </c:pt>
                <c:pt idx="164">
                  <c:v>42292</c:v>
                </c:pt>
                <c:pt idx="165">
                  <c:v>42293</c:v>
                </c:pt>
                <c:pt idx="166">
                  <c:v>42296</c:v>
                </c:pt>
                <c:pt idx="167">
                  <c:v>42297</c:v>
                </c:pt>
                <c:pt idx="168">
                  <c:v>42298</c:v>
                </c:pt>
                <c:pt idx="169">
                  <c:v>42299</c:v>
                </c:pt>
                <c:pt idx="170">
                  <c:v>42300</c:v>
                </c:pt>
                <c:pt idx="171">
                  <c:v>42303</c:v>
                </c:pt>
                <c:pt idx="172">
                  <c:v>42304</c:v>
                </c:pt>
                <c:pt idx="173">
                  <c:v>42307</c:v>
                </c:pt>
                <c:pt idx="174">
                  <c:v>42310</c:v>
                </c:pt>
                <c:pt idx="175">
                  <c:v>42311</c:v>
                </c:pt>
                <c:pt idx="176">
                  <c:v>42312</c:v>
                </c:pt>
                <c:pt idx="177">
                  <c:v>42313</c:v>
                </c:pt>
                <c:pt idx="178">
                  <c:v>42314</c:v>
                </c:pt>
                <c:pt idx="179">
                  <c:v>42317</c:v>
                </c:pt>
                <c:pt idx="180">
                  <c:v>42318</c:v>
                </c:pt>
                <c:pt idx="181">
                  <c:v>42319</c:v>
                </c:pt>
                <c:pt idx="182">
                  <c:v>42320</c:v>
                </c:pt>
                <c:pt idx="183">
                  <c:v>42321</c:v>
                </c:pt>
                <c:pt idx="184">
                  <c:v>42324</c:v>
                </c:pt>
                <c:pt idx="185">
                  <c:v>42325</c:v>
                </c:pt>
                <c:pt idx="186">
                  <c:v>42326</c:v>
                </c:pt>
                <c:pt idx="187">
                  <c:v>42327</c:v>
                </c:pt>
                <c:pt idx="188">
                  <c:v>42328</c:v>
                </c:pt>
                <c:pt idx="189">
                  <c:v>42331</c:v>
                </c:pt>
                <c:pt idx="190">
                  <c:v>42332</c:v>
                </c:pt>
                <c:pt idx="191">
                  <c:v>42333</c:v>
                </c:pt>
                <c:pt idx="192">
                  <c:v>42334</c:v>
                </c:pt>
                <c:pt idx="193">
                  <c:v>42335</c:v>
                </c:pt>
                <c:pt idx="194">
                  <c:v>42338</c:v>
                </c:pt>
                <c:pt idx="195">
                  <c:v>42339</c:v>
                </c:pt>
                <c:pt idx="196">
                  <c:v>42340</c:v>
                </c:pt>
                <c:pt idx="197">
                  <c:v>42341</c:v>
                </c:pt>
                <c:pt idx="198">
                  <c:v>42342</c:v>
                </c:pt>
                <c:pt idx="199">
                  <c:v>42345</c:v>
                </c:pt>
                <c:pt idx="200">
                  <c:v>42346</c:v>
                </c:pt>
                <c:pt idx="201">
                  <c:v>42347</c:v>
                </c:pt>
                <c:pt idx="202">
                  <c:v>42348</c:v>
                </c:pt>
                <c:pt idx="203">
                  <c:v>42349</c:v>
                </c:pt>
                <c:pt idx="204">
                  <c:v>42352</c:v>
                </c:pt>
                <c:pt idx="205">
                  <c:v>42353</c:v>
                </c:pt>
                <c:pt idx="206">
                  <c:v>42354</c:v>
                </c:pt>
                <c:pt idx="207">
                  <c:v>42355</c:v>
                </c:pt>
                <c:pt idx="208">
                  <c:v>42356</c:v>
                </c:pt>
                <c:pt idx="209">
                  <c:v>42359</c:v>
                </c:pt>
                <c:pt idx="210">
                  <c:v>42360</c:v>
                </c:pt>
                <c:pt idx="211">
                  <c:v>42361</c:v>
                </c:pt>
                <c:pt idx="212">
                  <c:v>42362</c:v>
                </c:pt>
                <c:pt idx="213">
                  <c:v>42363</c:v>
                </c:pt>
                <c:pt idx="214">
                  <c:v>42366</c:v>
                </c:pt>
                <c:pt idx="215">
                  <c:v>42367</c:v>
                </c:pt>
                <c:pt idx="216">
                  <c:v>42368</c:v>
                </c:pt>
                <c:pt idx="217">
                  <c:v>42369</c:v>
                </c:pt>
                <c:pt idx="218">
                  <c:v>42373</c:v>
                </c:pt>
                <c:pt idx="219">
                  <c:v>42374</c:v>
                </c:pt>
                <c:pt idx="220">
                  <c:v>42375</c:v>
                </c:pt>
                <c:pt idx="221">
                  <c:v>42376</c:v>
                </c:pt>
                <c:pt idx="222">
                  <c:v>42377</c:v>
                </c:pt>
                <c:pt idx="223">
                  <c:v>42380</c:v>
                </c:pt>
                <c:pt idx="224">
                  <c:v>42381</c:v>
                </c:pt>
                <c:pt idx="225">
                  <c:v>42382</c:v>
                </c:pt>
                <c:pt idx="226">
                  <c:v>42383</c:v>
                </c:pt>
                <c:pt idx="227">
                  <c:v>42384</c:v>
                </c:pt>
                <c:pt idx="228">
                  <c:v>42387</c:v>
                </c:pt>
                <c:pt idx="229">
                  <c:v>42388</c:v>
                </c:pt>
                <c:pt idx="230">
                  <c:v>42389</c:v>
                </c:pt>
                <c:pt idx="231">
                  <c:v>42390</c:v>
                </c:pt>
                <c:pt idx="232">
                  <c:v>42391</c:v>
                </c:pt>
                <c:pt idx="233">
                  <c:v>42394</c:v>
                </c:pt>
                <c:pt idx="234">
                  <c:v>42395</c:v>
                </c:pt>
                <c:pt idx="235">
                  <c:v>42397</c:v>
                </c:pt>
                <c:pt idx="236">
                  <c:v>42398</c:v>
                </c:pt>
                <c:pt idx="237">
                  <c:v>42401</c:v>
                </c:pt>
                <c:pt idx="238">
                  <c:v>42402</c:v>
                </c:pt>
                <c:pt idx="239">
                  <c:v>42403</c:v>
                </c:pt>
                <c:pt idx="240">
                  <c:v>42404</c:v>
                </c:pt>
                <c:pt idx="241">
                  <c:v>42416</c:v>
                </c:pt>
                <c:pt idx="242">
                  <c:v>42417</c:v>
                </c:pt>
                <c:pt idx="243">
                  <c:v>42418</c:v>
                </c:pt>
                <c:pt idx="244">
                  <c:v>42422</c:v>
                </c:pt>
                <c:pt idx="245">
                  <c:v>42424</c:v>
                </c:pt>
                <c:pt idx="246">
                  <c:v>42425</c:v>
                </c:pt>
                <c:pt idx="247">
                  <c:v>42426</c:v>
                </c:pt>
                <c:pt idx="248">
                  <c:v>42429</c:v>
                </c:pt>
                <c:pt idx="249">
                  <c:v>42430</c:v>
                </c:pt>
                <c:pt idx="250">
                  <c:v>42431</c:v>
                </c:pt>
                <c:pt idx="251">
                  <c:v>42432</c:v>
                </c:pt>
                <c:pt idx="252">
                  <c:v>42433</c:v>
                </c:pt>
                <c:pt idx="253">
                  <c:v>42436</c:v>
                </c:pt>
                <c:pt idx="254">
                  <c:v>42437</c:v>
                </c:pt>
                <c:pt idx="255">
                  <c:v>42438</c:v>
                </c:pt>
                <c:pt idx="256">
                  <c:v>42440</c:v>
                </c:pt>
                <c:pt idx="257">
                  <c:v>42443</c:v>
                </c:pt>
                <c:pt idx="258">
                  <c:v>42444</c:v>
                </c:pt>
                <c:pt idx="259">
                  <c:v>42445</c:v>
                </c:pt>
                <c:pt idx="260">
                  <c:v>42446</c:v>
                </c:pt>
                <c:pt idx="261">
                  <c:v>42447</c:v>
                </c:pt>
                <c:pt idx="262">
                  <c:v>42450</c:v>
                </c:pt>
                <c:pt idx="263">
                  <c:v>42451</c:v>
                </c:pt>
                <c:pt idx="264">
                  <c:v>42452</c:v>
                </c:pt>
                <c:pt idx="265">
                  <c:v>42453</c:v>
                </c:pt>
                <c:pt idx="266">
                  <c:v>42457</c:v>
                </c:pt>
                <c:pt idx="267">
                  <c:v>42458</c:v>
                </c:pt>
                <c:pt idx="268">
                  <c:v>42459</c:v>
                </c:pt>
                <c:pt idx="269">
                  <c:v>42460</c:v>
                </c:pt>
                <c:pt idx="270">
                  <c:v>42461</c:v>
                </c:pt>
                <c:pt idx="271">
                  <c:v>42465</c:v>
                </c:pt>
                <c:pt idx="272">
                  <c:v>42466</c:v>
                </c:pt>
                <c:pt idx="273">
                  <c:v>42467</c:v>
                </c:pt>
                <c:pt idx="274">
                  <c:v>42468</c:v>
                </c:pt>
                <c:pt idx="275">
                  <c:v>42471</c:v>
                </c:pt>
                <c:pt idx="276">
                  <c:v>42472</c:v>
                </c:pt>
                <c:pt idx="277">
                  <c:v>42473</c:v>
                </c:pt>
                <c:pt idx="278">
                  <c:v>42474</c:v>
                </c:pt>
                <c:pt idx="279">
                  <c:v>42475</c:v>
                </c:pt>
                <c:pt idx="280">
                  <c:v>42478</c:v>
                </c:pt>
                <c:pt idx="281">
                  <c:v>42479</c:v>
                </c:pt>
                <c:pt idx="282">
                  <c:v>42480</c:v>
                </c:pt>
                <c:pt idx="283">
                  <c:v>42481</c:v>
                </c:pt>
                <c:pt idx="284">
                  <c:v>42482</c:v>
                </c:pt>
                <c:pt idx="285">
                  <c:v>42485</c:v>
                </c:pt>
                <c:pt idx="286">
                  <c:v>42486</c:v>
                </c:pt>
                <c:pt idx="287">
                  <c:v>42487</c:v>
                </c:pt>
                <c:pt idx="288">
                  <c:v>42489</c:v>
                </c:pt>
                <c:pt idx="289">
                  <c:v>42493</c:v>
                </c:pt>
                <c:pt idx="290">
                  <c:v>42494</c:v>
                </c:pt>
                <c:pt idx="291">
                  <c:v>42495</c:v>
                </c:pt>
                <c:pt idx="292">
                  <c:v>42496</c:v>
                </c:pt>
                <c:pt idx="293">
                  <c:v>42499</c:v>
                </c:pt>
                <c:pt idx="294">
                  <c:v>42500</c:v>
                </c:pt>
                <c:pt idx="295">
                  <c:v>42501</c:v>
                </c:pt>
                <c:pt idx="296">
                  <c:v>42502</c:v>
                </c:pt>
                <c:pt idx="297">
                  <c:v>42503</c:v>
                </c:pt>
                <c:pt idx="298">
                  <c:v>42506</c:v>
                </c:pt>
                <c:pt idx="299">
                  <c:v>42507</c:v>
                </c:pt>
                <c:pt idx="300">
                  <c:v>42508</c:v>
                </c:pt>
                <c:pt idx="301">
                  <c:v>42509</c:v>
                </c:pt>
                <c:pt idx="302">
                  <c:v>42510</c:v>
                </c:pt>
                <c:pt idx="303">
                  <c:v>42513</c:v>
                </c:pt>
                <c:pt idx="304">
                  <c:v>42514</c:v>
                </c:pt>
                <c:pt idx="305">
                  <c:v>42515</c:v>
                </c:pt>
                <c:pt idx="306">
                  <c:v>42517</c:v>
                </c:pt>
                <c:pt idx="307">
                  <c:v>42520</c:v>
                </c:pt>
                <c:pt idx="308">
                  <c:v>42521</c:v>
                </c:pt>
                <c:pt idx="309">
                  <c:v>42522</c:v>
                </c:pt>
                <c:pt idx="310">
                  <c:v>42523</c:v>
                </c:pt>
                <c:pt idx="311">
                  <c:v>42524</c:v>
                </c:pt>
                <c:pt idx="312">
                  <c:v>42527</c:v>
                </c:pt>
                <c:pt idx="313">
                  <c:v>42528</c:v>
                </c:pt>
                <c:pt idx="314">
                  <c:v>42529</c:v>
                </c:pt>
                <c:pt idx="315">
                  <c:v>42534</c:v>
                </c:pt>
                <c:pt idx="316">
                  <c:v>42535</c:v>
                </c:pt>
                <c:pt idx="317">
                  <c:v>42536</c:v>
                </c:pt>
                <c:pt idx="318">
                  <c:v>42537</c:v>
                </c:pt>
                <c:pt idx="319">
                  <c:v>42538</c:v>
                </c:pt>
                <c:pt idx="320">
                  <c:v>42541</c:v>
                </c:pt>
                <c:pt idx="321">
                  <c:v>42542</c:v>
                </c:pt>
                <c:pt idx="322">
                  <c:v>42543</c:v>
                </c:pt>
                <c:pt idx="323">
                  <c:v>42544</c:v>
                </c:pt>
                <c:pt idx="324">
                  <c:v>42545</c:v>
                </c:pt>
                <c:pt idx="325">
                  <c:v>42548</c:v>
                </c:pt>
                <c:pt idx="326">
                  <c:v>42549</c:v>
                </c:pt>
                <c:pt idx="327">
                  <c:v>42550</c:v>
                </c:pt>
                <c:pt idx="328">
                  <c:v>42551</c:v>
                </c:pt>
                <c:pt idx="329">
                  <c:v>42552</c:v>
                </c:pt>
                <c:pt idx="330">
                  <c:v>42556</c:v>
                </c:pt>
                <c:pt idx="331">
                  <c:v>42557</c:v>
                </c:pt>
                <c:pt idx="332">
                  <c:v>42558</c:v>
                </c:pt>
                <c:pt idx="333">
                  <c:v>42559</c:v>
                </c:pt>
                <c:pt idx="334">
                  <c:v>42563</c:v>
                </c:pt>
                <c:pt idx="335">
                  <c:v>42564</c:v>
                </c:pt>
                <c:pt idx="336">
                  <c:v>42565</c:v>
                </c:pt>
                <c:pt idx="337">
                  <c:v>42566</c:v>
                </c:pt>
                <c:pt idx="338">
                  <c:v>42569</c:v>
                </c:pt>
                <c:pt idx="339">
                  <c:v>42570</c:v>
                </c:pt>
                <c:pt idx="340">
                  <c:v>42571</c:v>
                </c:pt>
                <c:pt idx="341">
                  <c:v>42572</c:v>
                </c:pt>
                <c:pt idx="342">
                  <c:v>42573</c:v>
                </c:pt>
                <c:pt idx="343">
                  <c:v>42576</c:v>
                </c:pt>
                <c:pt idx="344">
                  <c:v>42577</c:v>
                </c:pt>
                <c:pt idx="345">
                  <c:v>42578</c:v>
                </c:pt>
                <c:pt idx="346">
                  <c:v>42579</c:v>
                </c:pt>
                <c:pt idx="347">
                  <c:v>42580</c:v>
                </c:pt>
                <c:pt idx="348">
                  <c:v>42583</c:v>
                </c:pt>
                <c:pt idx="349">
                  <c:v>42584</c:v>
                </c:pt>
                <c:pt idx="350">
                  <c:v>42585</c:v>
                </c:pt>
                <c:pt idx="351">
                  <c:v>42586</c:v>
                </c:pt>
                <c:pt idx="352">
                  <c:v>42587</c:v>
                </c:pt>
                <c:pt idx="353">
                  <c:v>42590</c:v>
                </c:pt>
                <c:pt idx="354">
                  <c:v>42591</c:v>
                </c:pt>
                <c:pt idx="355">
                  <c:v>42592</c:v>
                </c:pt>
                <c:pt idx="356">
                  <c:v>42593</c:v>
                </c:pt>
                <c:pt idx="357">
                  <c:v>42594</c:v>
                </c:pt>
                <c:pt idx="358">
                  <c:v>42597</c:v>
                </c:pt>
                <c:pt idx="359">
                  <c:v>42598</c:v>
                </c:pt>
                <c:pt idx="360">
                  <c:v>42599</c:v>
                </c:pt>
                <c:pt idx="361">
                  <c:v>42600</c:v>
                </c:pt>
                <c:pt idx="362">
                  <c:v>42601</c:v>
                </c:pt>
                <c:pt idx="363">
                  <c:v>42604</c:v>
                </c:pt>
                <c:pt idx="364">
                  <c:v>42605</c:v>
                </c:pt>
                <c:pt idx="365">
                  <c:v>42606</c:v>
                </c:pt>
                <c:pt idx="366">
                  <c:v>42607</c:v>
                </c:pt>
                <c:pt idx="367">
                  <c:v>42608</c:v>
                </c:pt>
                <c:pt idx="368">
                  <c:v>42611</c:v>
                </c:pt>
                <c:pt idx="369">
                  <c:v>42612</c:v>
                </c:pt>
                <c:pt idx="370">
                  <c:v>42613</c:v>
                </c:pt>
                <c:pt idx="371">
                  <c:v>42614</c:v>
                </c:pt>
                <c:pt idx="372">
                  <c:v>42615</c:v>
                </c:pt>
                <c:pt idx="373">
                  <c:v>42618</c:v>
                </c:pt>
                <c:pt idx="374">
                  <c:v>42619</c:v>
                </c:pt>
                <c:pt idx="375">
                  <c:v>42620</c:v>
                </c:pt>
                <c:pt idx="376">
                  <c:v>42621</c:v>
                </c:pt>
                <c:pt idx="377">
                  <c:v>42622</c:v>
                </c:pt>
                <c:pt idx="378">
                  <c:v>42625</c:v>
                </c:pt>
                <c:pt idx="379">
                  <c:v>42626</c:v>
                </c:pt>
                <c:pt idx="380">
                  <c:v>42627</c:v>
                </c:pt>
                <c:pt idx="381">
                  <c:v>42632</c:v>
                </c:pt>
                <c:pt idx="382">
                  <c:v>42633</c:v>
                </c:pt>
                <c:pt idx="383">
                  <c:v>42634</c:v>
                </c:pt>
                <c:pt idx="384">
                  <c:v>42635</c:v>
                </c:pt>
                <c:pt idx="385">
                  <c:v>42636</c:v>
                </c:pt>
                <c:pt idx="386">
                  <c:v>42639</c:v>
                </c:pt>
                <c:pt idx="387">
                  <c:v>42640</c:v>
                </c:pt>
                <c:pt idx="388">
                  <c:v>42641</c:v>
                </c:pt>
                <c:pt idx="389">
                  <c:v>42642</c:v>
                </c:pt>
                <c:pt idx="390">
                  <c:v>42643</c:v>
                </c:pt>
                <c:pt idx="391">
                  <c:v>42653</c:v>
                </c:pt>
                <c:pt idx="392">
                  <c:v>42655</c:v>
                </c:pt>
                <c:pt idx="393">
                  <c:v>42656</c:v>
                </c:pt>
                <c:pt idx="394">
                  <c:v>42657</c:v>
                </c:pt>
                <c:pt idx="395">
                  <c:v>42660</c:v>
                </c:pt>
                <c:pt idx="396">
                  <c:v>42661</c:v>
                </c:pt>
                <c:pt idx="397">
                  <c:v>42662</c:v>
                </c:pt>
                <c:pt idx="398">
                  <c:v>42663</c:v>
                </c:pt>
                <c:pt idx="399">
                  <c:v>42664</c:v>
                </c:pt>
                <c:pt idx="400">
                  <c:v>42667</c:v>
                </c:pt>
                <c:pt idx="401">
                  <c:v>42668</c:v>
                </c:pt>
                <c:pt idx="402">
                  <c:v>42669</c:v>
                </c:pt>
                <c:pt idx="403">
                  <c:v>42670</c:v>
                </c:pt>
                <c:pt idx="404">
                  <c:v>42671</c:v>
                </c:pt>
                <c:pt idx="405">
                  <c:v>42674</c:v>
                </c:pt>
                <c:pt idx="406">
                  <c:v>42675</c:v>
                </c:pt>
                <c:pt idx="407">
                  <c:v>42676</c:v>
                </c:pt>
                <c:pt idx="408">
                  <c:v>42677</c:v>
                </c:pt>
                <c:pt idx="409">
                  <c:v>42678</c:v>
                </c:pt>
                <c:pt idx="410">
                  <c:v>42681</c:v>
                </c:pt>
                <c:pt idx="411">
                  <c:v>42682</c:v>
                </c:pt>
                <c:pt idx="412">
                  <c:v>42683</c:v>
                </c:pt>
                <c:pt idx="413">
                  <c:v>42684</c:v>
                </c:pt>
                <c:pt idx="414">
                  <c:v>42685</c:v>
                </c:pt>
                <c:pt idx="415">
                  <c:v>42688</c:v>
                </c:pt>
                <c:pt idx="416">
                  <c:v>42689</c:v>
                </c:pt>
                <c:pt idx="417">
                  <c:v>42690</c:v>
                </c:pt>
                <c:pt idx="418">
                  <c:v>42691</c:v>
                </c:pt>
                <c:pt idx="419">
                  <c:v>42692</c:v>
                </c:pt>
                <c:pt idx="420">
                  <c:v>42695</c:v>
                </c:pt>
                <c:pt idx="421">
                  <c:v>42696</c:v>
                </c:pt>
                <c:pt idx="422">
                  <c:v>42697</c:v>
                </c:pt>
                <c:pt idx="423">
                  <c:v>42699</c:v>
                </c:pt>
                <c:pt idx="424">
                  <c:v>42702</c:v>
                </c:pt>
                <c:pt idx="425">
                  <c:v>42703</c:v>
                </c:pt>
                <c:pt idx="426">
                  <c:v>42704</c:v>
                </c:pt>
                <c:pt idx="427">
                  <c:v>42705</c:v>
                </c:pt>
                <c:pt idx="428">
                  <c:v>42706</c:v>
                </c:pt>
                <c:pt idx="429">
                  <c:v>42709</c:v>
                </c:pt>
                <c:pt idx="430">
                  <c:v>42710</c:v>
                </c:pt>
                <c:pt idx="431">
                  <c:v>42711</c:v>
                </c:pt>
                <c:pt idx="432">
                  <c:v>42712</c:v>
                </c:pt>
                <c:pt idx="433">
                  <c:v>42713</c:v>
                </c:pt>
                <c:pt idx="434">
                  <c:v>42716</c:v>
                </c:pt>
                <c:pt idx="435">
                  <c:v>42717</c:v>
                </c:pt>
                <c:pt idx="436">
                  <c:v>42718</c:v>
                </c:pt>
                <c:pt idx="437">
                  <c:v>42719</c:v>
                </c:pt>
                <c:pt idx="438">
                  <c:v>42720</c:v>
                </c:pt>
                <c:pt idx="439">
                  <c:v>42723</c:v>
                </c:pt>
                <c:pt idx="440">
                  <c:v>42725</c:v>
                </c:pt>
                <c:pt idx="441">
                  <c:v>42726</c:v>
                </c:pt>
                <c:pt idx="442">
                  <c:v>42727</c:v>
                </c:pt>
                <c:pt idx="443">
                  <c:v>42730</c:v>
                </c:pt>
                <c:pt idx="444">
                  <c:v>42731</c:v>
                </c:pt>
                <c:pt idx="445">
                  <c:v>42732</c:v>
                </c:pt>
                <c:pt idx="446">
                  <c:v>42733</c:v>
                </c:pt>
                <c:pt idx="447">
                  <c:v>42734</c:v>
                </c:pt>
                <c:pt idx="448">
                  <c:v>42738</c:v>
                </c:pt>
                <c:pt idx="449">
                  <c:v>42739</c:v>
                </c:pt>
                <c:pt idx="450">
                  <c:v>42740</c:v>
                </c:pt>
                <c:pt idx="451">
                  <c:v>42741</c:v>
                </c:pt>
                <c:pt idx="452">
                  <c:v>42744</c:v>
                </c:pt>
                <c:pt idx="453">
                  <c:v>42745</c:v>
                </c:pt>
                <c:pt idx="454">
                  <c:v>42746</c:v>
                </c:pt>
                <c:pt idx="455">
                  <c:v>42747</c:v>
                </c:pt>
                <c:pt idx="456">
                  <c:v>42748</c:v>
                </c:pt>
                <c:pt idx="457">
                  <c:v>42751</c:v>
                </c:pt>
                <c:pt idx="458">
                  <c:v>42752</c:v>
                </c:pt>
                <c:pt idx="459">
                  <c:v>42753</c:v>
                </c:pt>
                <c:pt idx="460">
                  <c:v>42754</c:v>
                </c:pt>
                <c:pt idx="461">
                  <c:v>42755</c:v>
                </c:pt>
                <c:pt idx="462">
                  <c:v>42758</c:v>
                </c:pt>
                <c:pt idx="463">
                  <c:v>42772</c:v>
                </c:pt>
                <c:pt idx="464">
                  <c:v>42773</c:v>
                </c:pt>
                <c:pt idx="465">
                  <c:v>42774</c:v>
                </c:pt>
                <c:pt idx="466">
                  <c:v>42775</c:v>
                </c:pt>
                <c:pt idx="467">
                  <c:v>42776</c:v>
                </c:pt>
                <c:pt idx="468">
                  <c:v>42779</c:v>
                </c:pt>
                <c:pt idx="469">
                  <c:v>42780</c:v>
                </c:pt>
                <c:pt idx="470">
                  <c:v>42781</c:v>
                </c:pt>
                <c:pt idx="471">
                  <c:v>42782</c:v>
                </c:pt>
                <c:pt idx="472">
                  <c:v>42783</c:v>
                </c:pt>
                <c:pt idx="473">
                  <c:v>42786</c:v>
                </c:pt>
                <c:pt idx="474">
                  <c:v>42787</c:v>
                </c:pt>
                <c:pt idx="475">
                  <c:v>42788</c:v>
                </c:pt>
                <c:pt idx="476">
                  <c:v>42789</c:v>
                </c:pt>
                <c:pt idx="477">
                  <c:v>42790</c:v>
                </c:pt>
                <c:pt idx="478">
                  <c:v>42793</c:v>
                </c:pt>
                <c:pt idx="479">
                  <c:v>42794</c:v>
                </c:pt>
                <c:pt idx="480">
                  <c:v>42795</c:v>
                </c:pt>
                <c:pt idx="481">
                  <c:v>42796</c:v>
                </c:pt>
                <c:pt idx="482">
                  <c:v>42797</c:v>
                </c:pt>
                <c:pt idx="483">
                  <c:v>42800</c:v>
                </c:pt>
                <c:pt idx="484">
                  <c:v>42802</c:v>
                </c:pt>
                <c:pt idx="485">
                  <c:v>42804</c:v>
                </c:pt>
                <c:pt idx="486">
                  <c:v>42807</c:v>
                </c:pt>
                <c:pt idx="487">
                  <c:v>42808</c:v>
                </c:pt>
                <c:pt idx="488">
                  <c:v>42809</c:v>
                </c:pt>
                <c:pt idx="489">
                  <c:v>42810</c:v>
                </c:pt>
                <c:pt idx="490">
                  <c:v>42811</c:v>
                </c:pt>
                <c:pt idx="491">
                  <c:v>42814</c:v>
                </c:pt>
                <c:pt idx="492">
                  <c:v>42815</c:v>
                </c:pt>
                <c:pt idx="493">
                  <c:v>42816</c:v>
                </c:pt>
                <c:pt idx="494">
                  <c:v>42817</c:v>
                </c:pt>
                <c:pt idx="495">
                  <c:v>42818</c:v>
                </c:pt>
                <c:pt idx="496">
                  <c:v>42821</c:v>
                </c:pt>
                <c:pt idx="497">
                  <c:v>42822</c:v>
                </c:pt>
                <c:pt idx="498">
                  <c:v>42823</c:v>
                </c:pt>
                <c:pt idx="499">
                  <c:v>42824</c:v>
                </c:pt>
                <c:pt idx="500">
                  <c:v>42825</c:v>
                </c:pt>
                <c:pt idx="501">
                  <c:v>42830</c:v>
                </c:pt>
                <c:pt idx="502">
                  <c:v>42831</c:v>
                </c:pt>
                <c:pt idx="503">
                  <c:v>42832</c:v>
                </c:pt>
                <c:pt idx="504">
                  <c:v>42835</c:v>
                </c:pt>
                <c:pt idx="505">
                  <c:v>42836</c:v>
                </c:pt>
                <c:pt idx="506">
                  <c:v>42837</c:v>
                </c:pt>
                <c:pt idx="507">
                  <c:v>42838</c:v>
                </c:pt>
                <c:pt idx="508">
                  <c:v>42842</c:v>
                </c:pt>
                <c:pt idx="509">
                  <c:v>42843</c:v>
                </c:pt>
                <c:pt idx="510">
                  <c:v>42844</c:v>
                </c:pt>
                <c:pt idx="511">
                  <c:v>42845</c:v>
                </c:pt>
                <c:pt idx="512">
                  <c:v>42846</c:v>
                </c:pt>
                <c:pt idx="513">
                  <c:v>42849</c:v>
                </c:pt>
                <c:pt idx="514">
                  <c:v>42850</c:v>
                </c:pt>
                <c:pt idx="515">
                  <c:v>42851</c:v>
                </c:pt>
                <c:pt idx="516">
                  <c:v>42852</c:v>
                </c:pt>
                <c:pt idx="517">
                  <c:v>42853</c:v>
                </c:pt>
                <c:pt idx="518">
                  <c:v>42857</c:v>
                </c:pt>
                <c:pt idx="519">
                  <c:v>42858</c:v>
                </c:pt>
                <c:pt idx="520">
                  <c:v>42859</c:v>
                </c:pt>
                <c:pt idx="521">
                  <c:v>42860</c:v>
                </c:pt>
                <c:pt idx="522">
                  <c:v>42863</c:v>
                </c:pt>
                <c:pt idx="523">
                  <c:v>42865</c:v>
                </c:pt>
                <c:pt idx="524">
                  <c:v>42866</c:v>
                </c:pt>
                <c:pt idx="525">
                  <c:v>42867</c:v>
                </c:pt>
                <c:pt idx="526">
                  <c:v>42870</c:v>
                </c:pt>
                <c:pt idx="527">
                  <c:v>42871</c:v>
                </c:pt>
                <c:pt idx="528">
                  <c:v>42872</c:v>
                </c:pt>
                <c:pt idx="529">
                  <c:v>42873</c:v>
                </c:pt>
                <c:pt idx="530">
                  <c:v>42874</c:v>
                </c:pt>
                <c:pt idx="531">
                  <c:v>42877</c:v>
                </c:pt>
                <c:pt idx="532">
                  <c:v>42878</c:v>
                </c:pt>
                <c:pt idx="533">
                  <c:v>42879</c:v>
                </c:pt>
                <c:pt idx="534">
                  <c:v>42880</c:v>
                </c:pt>
                <c:pt idx="535">
                  <c:v>42881</c:v>
                </c:pt>
                <c:pt idx="536">
                  <c:v>42886</c:v>
                </c:pt>
                <c:pt idx="537">
                  <c:v>42887</c:v>
                </c:pt>
                <c:pt idx="538">
                  <c:v>42888</c:v>
                </c:pt>
                <c:pt idx="539">
                  <c:v>42891</c:v>
                </c:pt>
                <c:pt idx="540">
                  <c:v>42892</c:v>
                </c:pt>
                <c:pt idx="541">
                  <c:v>42893</c:v>
                </c:pt>
                <c:pt idx="542">
                  <c:v>42894</c:v>
                </c:pt>
                <c:pt idx="543">
                  <c:v>42895</c:v>
                </c:pt>
                <c:pt idx="544">
                  <c:v>42898</c:v>
                </c:pt>
                <c:pt idx="545">
                  <c:v>42899</c:v>
                </c:pt>
                <c:pt idx="546">
                  <c:v>42900</c:v>
                </c:pt>
                <c:pt idx="547">
                  <c:v>42901</c:v>
                </c:pt>
                <c:pt idx="548">
                  <c:v>42902</c:v>
                </c:pt>
                <c:pt idx="549">
                  <c:v>42905</c:v>
                </c:pt>
                <c:pt idx="550">
                  <c:v>42906</c:v>
                </c:pt>
                <c:pt idx="551">
                  <c:v>42907</c:v>
                </c:pt>
                <c:pt idx="552">
                  <c:v>42908</c:v>
                </c:pt>
                <c:pt idx="553">
                  <c:v>42909</c:v>
                </c:pt>
                <c:pt idx="554">
                  <c:v>42912</c:v>
                </c:pt>
                <c:pt idx="555">
                  <c:v>42913</c:v>
                </c:pt>
                <c:pt idx="556">
                  <c:v>42914</c:v>
                </c:pt>
                <c:pt idx="557">
                  <c:v>42915</c:v>
                </c:pt>
                <c:pt idx="558">
                  <c:v>42916</c:v>
                </c:pt>
                <c:pt idx="559">
                  <c:v>42919</c:v>
                </c:pt>
                <c:pt idx="560">
                  <c:v>42920</c:v>
                </c:pt>
                <c:pt idx="561">
                  <c:v>42921</c:v>
                </c:pt>
                <c:pt idx="562">
                  <c:v>42922</c:v>
                </c:pt>
                <c:pt idx="563">
                  <c:v>42923</c:v>
                </c:pt>
                <c:pt idx="564">
                  <c:v>42926</c:v>
                </c:pt>
                <c:pt idx="565">
                  <c:v>42927</c:v>
                </c:pt>
                <c:pt idx="566">
                  <c:v>42928</c:v>
                </c:pt>
                <c:pt idx="567">
                  <c:v>42929</c:v>
                </c:pt>
                <c:pt idx="568">
                  <c:v>42930</c:v>
                </c:pt>
                <c:pt idx="569">
                  <c:v>42933</c:v>
                </c:pt>
                <c:pt idx="570">
                  <c:v>42934</c:v>
                </c:pt>
                <c:pt idx="571">
                  <c:v>42935</c:v>
                </c:pt>
                <c:pt idx="572">
                  <c:v>42936</c:v>
                </c:pt>
                <c:pt idx="573">
                  <c:v>42937</c:v>
                </c:pt>
                <c:pt idx="574">
                  <c:v>42940</c:v>
                </c:pt>
                <c:pt idx="575">
                  <c:v>42941</c:v>
                </c:pt>
                <c:pt idx="576">
                  <c:v>42942</c:v>
                </c:pt>
                <c:pt idx="577">
                  <c:v>42943</c:v>
                </c:pt>
                <c:pt idx="578">
                  <c:v>42944</c:v>
                </c:pt>
                <c:pt idx="579">
                  <c:v>42947</c:v>
                </c:pt>
                <c:pt idx="580">
                  <c:v>42948</c:v>
                </c:pt>
                <c:pt idx="581">
                  <c:v>42949</c:v>
                </c:pt>
                <c:pt idx="582">
                  <c:v>42950</c:v>
                </c:pt>
                <c:pt idx="583">
                  <c:v>42951</c:v>
                </c:pt>
                <c:pt idx="584">
                  <c:v>42954</c:v>
                </c:pt>
                <c:pt idx="585">
                  <c:v>42955</c:v>
                </c:pt>
                <c:pt idx="586">
                  <c:v>42956</c:v>
                </c:pt>
                <c:pt idx="587">
                  <c:v>42957</c:v>
                </c:pt>
                <c:pt idx="588">
                  <c:v>42958</c:v>
                </c:pt>
                <c:pt idx="589">
                  <c:v>42961</c:v>
                </c:pt>
                <c:pt idx="590">
                  <c:v>42962</c:v>
                </c:pt>
                <c:pt idx="591">
                  <c:v>42963</c:v>
                </c:pt>
                <c:pt idx="592">
                  <c:v>42964</c:v>
                </c:pt>
                <c:pt idx="593">
                  <c:v>42965</c:v>
                </c:pt>
                <c:pt idx="594">
                  <c:v>42968</c:v>
                </c:pt>
                <c:pt idx="595">
                  <c:v>42969</c:v>
                </c:pt>
                <c:pt idx="596">
                  <c:v>42970</c:v>
                </c:pt>
                <c:pt idx="597">
                  <c:v>42971</c:v>
                </c:pt>
                <c:pt idx="598">
                  <c:v>42972</c:v>
                </c:pt>
                <c:pt idx="599">
                  <c:v>42975</c:v>
                </c:pt>
                <c:pt idx="600">
                  <c:v>42976</c:v>
                </c:pt>
                <c:pt idx="601">
                  <c:v>42977</c:v>
                </c:pt>
                <c:pt idx="602">
                  <c:v>42978</c:v>
                </c:pt>
                <c:pt idx="603">
                  <c:v>42979</c:v>
                </c:pt>
                <c:pt idx="604">
                  <c:v>42982</c:v>
                </c:pt>
                <c:pt idx="605">
                  <c:v>42983</c:v>
                </c:pt>
                <c:pt idx="606">
                  <c:v>42984</c:v>
                </c:pt>
                <c:pt idx="607">
                  <c:v>42985</c:v>
                </c:pt>
                <c:pt idx="608">
                  <c:v>42986</c:v>
                </c:pt>
                <c:pt idx="609">
                  <c:v>42989</c:v>
                </c:pt>
                <c:pt idx="610">
                  <c:v>42990</c:v>
                </c:pt>
                <c:pt idx="611">
                  <c:v>42991</c:v>
                </c:pt>
                <c:pt idx="612">
                  <c:v>42992</c:v>
                </c:pt>
                <c:pt idx="613">
                  <c:v>42993</c:v>
                </c:pt>
                <c:pt idx="614">
                  <c:v>42996</c:v>
                </c:pt>
                <c:pt idx="615">
                  <c:v>42997</c:v>
                </c:pt>
                <c:pt idx="616">
                  <c:v>42998</c:v>
                </c:pt>
                <c:pt idx="617">
                  <c:v>42999</c:v>
                </c:pt>
                <c:pt idx="618">
                  <c:v>43000</c:v>
                </c:pt>
                <c:pt idx="619">
                  <c:v>43003</c:v>
                </c:pt>
                <c:pt idx="620">
                  <c:v>43004</c:v>
                </c:pt>
                <c:pt idx="621">
                  <c:v>43006</c:v>
                </c:pt>
                <c:pt idx="622">
                  <c:v>43007</c:v>
                </c:pt>
                <c:pt idx="623">
                  <c:v>43017</c:v>
                </c:pt>
                <c:pt idx="624">
                  <c:v>43018</c:v>
                </c:pt>
                <c:pt idx="625">
                  <c:v>43019</c:v>
                </c:pt>
                <c:pt idx="626">
                  <c:v>43020</c:v>
                </c:pt>
                <c:pt idx="627">
                  <c:v>43021</c:v>
                </c:pt>
                <c:pt idx="628">
                  <c:v>43024</c:v>
                </c:pt>
                <c:pt idx="629">
                  <c:v>43025</c:v>
                </c:pt>
                <c:pt idx="630">
                  <c:v>43026</c:v>
                </c:pt>
                <c:pt idx="631">
                  <c:v>43027</c:v>
                </c:pt>
                <c:pt idx="632">
                  <c:v>43028</c:v>
                </c:pt>
                <c:pt idx="633">
                  <c:v>43031</c:v>
                </c:pt>
                <c:pt idx="634">
                  <c:v>43032</c:v>
                </c:pt>
                <c:pt idx="635">
                  <c:v>43033</c:v>
                </c:pt>
              </c:numCache>
            </c:numRef>
          </c:cat>
          <c:val>
            <c:numRef>
              <c:f>Sheet1!$C$2:$C$637</c:f>
              <c:numCache>
                <c:formatCode>###,###,###,###,##0.00_ </c:formatCode>
                <c:ptCount val="636"/>
                <c:pt idx="0">
                  <c:v>1800</c:v>
                </c:pt>
                <c:pt idx="1">
                  <c:v>1780</c:v>
                </c:pt>
                <c:pt idx="2">
                  <c:v>1780</c:v>
                </c:pt>
                <c:pt idx="3">
                  <c:v>1750</c:v>
                </c:pt>
                <c:pt idx="4">
                  <c:v>1750</c:v>
                </c:pt>
                <c:pt idx="5">
                  <c:v>1740</c:v>
                </c:pt>
                <c:pt idx="6">
                  <c:v>1730</c:v>
                </c:pt>
                <c:pt idx="7">
                  <c:v>1720</c:v>
                </c:pt>
                <c:pt idx="8">
                  <c:v>1670</c:v>
                </c:pt>
                <c:pt idx="9">
                  <c:v>1600</c:v>
                </c:pt>
                <c:pt idx="10">
                  <c:v>1600</c:v>
                </c:pt>
                <c:pt idx="11">
                  <c:v>1570</c:v>
                </c:pt>
                <c:pt idx="12">
                  <c:v>1550</c:v>
                </c:pt>
                <c:pt idx="13">
                  <c:v>1550</c:v>
                </c:pt>
                <c:pt idx="14">
                  <c:v>1550</c:v>
                </c:pt>
                <c:pt idx="15">
                  <c:v>1550</c:v>
                </c:pt>
                <c:pt idx="16">
                  <c:v>1550</c:v>
                </c:pt>
                <c:pt idx="17">
                  <c:v>1530</c:v>
                </c:pt>
                <c:pt idx="18">
                  <c:v>1530</c:v>
                </c:pt>
                <c:pt idx="19">
                  <c:v>1530</c:v>
                </c:pt>
                <c:pt idx="20">
                  <c:v>1530</c:v>
                </c:pt>
                <c:pt idx="21">
                  <c:v>1530</c:v>
                </c:pt>
                <c:pt idx="22">
                  <c:v>1530</c:v>
                </c:pt>
                <c:pt idx="23">
                  <c:v>1530</c:v>
                </c:pt>
                <c:pt idx="24">
                  <c:v>2130</c:v>
                </c:pt>
                <c:pt idx="25">
                  <c:v>1540</c:v>
                </c:pt>
                <c:pt idx="26">
                  <c:v>1540</c:v>
                </c:pt>
                <c:pt idx="27">
                  <c:v>1540</c:v>
                </c:pt>
                <c:pt idx="28">
                  <c:v>1550</c:v>
                </c:pt>
                <c:pt idx="29">
                  <c:v>1550</c:v>
                </c:pt>
                <c:pt idx="30">
                  <c:v>1550</c:v>
                </c:pt>
                <c:pt idx="31">
                  <c:v>1560</c:v>
                </c:pt>
                <c:pt idx="32">
                  <c:v>1560</c:v>
                </c:pt>
                <c:pt idx="33">
                  <c:v>1570</c:v>
                </c:pt>
                <c:pt idx="34">
                  <c:v>1570</c:v>
                </c:pt>
                <c:pt idx="35">
                  <c:v>1600</c:v>
                </c:pt>
                <c:pt idx="36">
                  <c:v>1620</c:v>
                </c:pt>
                <c:pt idx="37">
                  <c:v>1640</c:v>
                </c:pt>
                <c:pt idx="38">
                  <c:v>1640</c:v>
                </c:pt>
                <c:pt idx="39">
                  <c:v>1650</c:v>
                </c:pt>
                <c:pt idx="40">
                  <c:v>1650</c:v>
                </c:pt>
                <c:pt idx="41">
                  <c:v>1650</c:v>
                </c:pt>
                <c:pt idx="42">
                  <c:v>1660</c:v>
                </c:pt>
                <c:pt idx="43">
                  <c:v>1670</c:v>
                </c:pt>
                <c:pt idx="44">
                  <c:v>1670</c:v>
                </c:pt>
                <c:pt idx="45">
                  <c:v>1670</c:v>
                </c:pt>
                <c:pt idx="46">
                  <c:v>1670</c:v>
                </c:pt>
                <c:pt idx="47">
                  <c:v>1670</c:v>
                </c:pt>
                <c:pt idx="48">
                  <c:v>1670</c:v>
                </c:pt>
                <c:pt idx="49">
                  <c:v>1670</c:v>
                </c:pt>
                <c:pt idx="50">
                  <c:v>1670</c:v>
                </c:pt>
                <c:pt idx="51">
                  <c:v>1670</c:v>
                </c:pt>
                <c:pt idx="52">
                  <c:v>1670</c:v>
                </c:pt>
                <c:pt idx="53">
                  <c:v>1670</c:v>
                </c:pt>
                <c:pt idx="54">
                  <c:v>1670</c:v>
                </c:pt>
                <c:pt idx="55">
                  <c:v>1670</c:v>
                </c:pt>
                <c:pt idx="56">
                  <c:v>1670</c:v>
                </c:pt>
                <c:pt idx="57">
                  <c:v>1670</c:v>
                </c:pt>
                <c:pt idx="58">
                  <c:v>1690</c:v>
                </c:pt>
                <c:pt idx="59">
                  <c:v>1690</c:v>
                </c:pt>
                <c:pt idx="60">
                  <c:v>1690</c:v>
                </c:pt>
                <c:pt idx="61">
                  <c:v>1690</c:v>
                </c:pt>
                <c:pt idx="62">
                  <c:v>1690</c:v>
                </c:pt>
                <c:pt idx="63">
                  <c:v>1700</c:v>
                </c:pt>
                <c:pt idx="64">
                  <c:v>1700</c:v>
                </c:pt>
                <c:pt idx="65">
                  <c:v>1700</c:v>
                </c:pt>
                <c:pt idx="66">
                  <c:v>1710</c:v>
                </c:pt>
                <c:pt idx="67">
                  <c:v>1710</c:v>
                </c:pt>
                <c:pt idx="68">
                  <c:v>1720</c:v>
                </c:pt>
                <c:pt idx="69">
                  <c:v>1720</c:v>
                </c:pt>
                <c:pt idx="70">
                  <c:v>1720</c:v>
                </c:pt>
                <c:pt idx="71">
                  <c:v>1720</c:v>
                </c:pt>
                <c:pt idx="72">
                  <c:v>1720</c:v>
                </c:pt>
                <c:pt idx="73">
                  <c:v>1730</c:v>
                </c:pt>
                <c:pt idx="74">
                  <c:v>1720</c:v>
                </c:pt>
                <c:pt idx="75">
                  <c:v>1730</c:v>
                </c:pt>
                <c:pt idx="76">
                  <c:v>1730</c:v>
                </c:pt>
                <c:pt idx="77">
                  <c:v>1740</c:v>
                </c:pt>
                <c:pt idx="78">
                  <c:v>1750</c:v>
                </c:pt>
                <c:pt idx="79">
                  <c:v>1750</c:v>
                </c:pt>
                <c:pt idx="80">
                  <c:v>1750</c:v>
                </c:pt>
                <c:pt idx="81">
                  <c:v>1750</c:v>
                </c:pt>
                <c:pt idx="82">
                  <c:v>1750</c:v>
                </c:pt>
                <c:pt idx="83">
                  <c:v>1750</c:v>
                </c:pt>
                <c:pt idx="84">
                  <c:v>1750</c:v>
                </c:pt>
                <c:pt idx="85">
                  <c:v>1780</c:v>
                </c:pt>
                <c:pt idx="86">
                  <c:v>1780</c:v>
                </c:pt>
                <c:pt idx="87">
                  <c:v>1770</c:v>
                </c:pt>
                <c:pt idx="88">
                  <c:v>1770</c:v>
                </c:pt>
                <c:pt idx="89">
                  <c:v>1770</c:v>
                </c:pt>
                <c:pt idx="90">
                  <c:v>1770</c:v>
                </c:pt>
                <c:pt idx="91">
                  <c:v>1770</c:v>
                </c:pt>
                <c:pt idx="92">
                  <c:v>1760</c:v>
                </c:pt>
                <c:pt idx="93">
                  <c:v>1760</c:v>
                </c:pt>
                <c:pt idx="94">
                  <c:v>1760</c:v>
                </c:pt>
                <c:pt idx="95">
                  <c:v>1760</c:v>
                </c:pt>
                <c:pt idx="96">
                  <c:v>1760</c:v>
                </c:pt>
                <c:pt idx="97">
                  <c:v>1760</c:v>
                </c:pt>
                <c:pt idx="98">
                  <c:v>1760</c:v>
                </c:pt>
                <c:pt idx="99">
                  <c:v>1760</c:v>
                </c:pt>
                <c:pt idx="100">
                  <c:v>1770</c:v>
                </c:pt>
                <c:pt idx="101">
                  <c:v>1760</c:v>
                </c:pt>
                <c:pt idx="102">
                  <c:v>1760</c:v>
                </c:pt>
                <c:pt idx="103">
                  <c:v>1760</c:v>
                </c:pt>
                <c:pt idx="104">
                  <c:v>1760</c:v>
                </c:pt>
                <c:pt idx="105">
                  <c:v>1760</c:v>
                </c:pt>
                <c:pt idx="106">
                  <c:v>1760</c:v>
                </c:pt>
                <c:pt idx="107">
                  <c:v>1760</c:v>
                </c:pt>
                <c:pt idx="108">
                  <c:v>1740</c:v>
                </c:pt>
                <c:pt idx="109">
                  <c:v>1740</c:v>
                </c:pt>
                <c:pt idx="110">
                  <c:v>1740</c:v>
                </c:pt>
                <c:pt idx="111">
                  <c:v>1740</c:v>
                </c:pt>
                <c:pt idx="112">
                  <c:v>1740</c:v>
                </c:pt>
                <c:pt idx="113">
                  <c:v>1730</c:v>
                </c:pt>
                <c:pt idx="114">
                  <c:v>1720</c:v>
                </c:pt>
                <c:pt idx="115">
                  <c:v>1720</c:v>
                </c:pt>
                <c:pt idx="116">
                  <c:v>1720</c:v>
                </c:pt>
                <c:pt idx="117">
                  <c:v>1720</c:v>
                </c:pt>
                <c:pt idx="118">
                  <c:v>1715</c:v>
                </c:pt>
                <c:pt idx="119">
                  <c:v>1660</c:v>
                </c:pt>
                <c:pt idx="120">
                  <c:v>1640</c:v>
                </c:pt>
                <c:pt idx="121">
                  <c:v>1640</c:v>
                </c:pt>
                <c:pt idx="122">
                  <c:v>1640</c:v>
                </c:pt>
                <c:pt idx="123">
                  <c:v>1630</c:v>
                </c:pt>
                <c:pt idx="124">
                  <c:v>1630</c:v>
                </c:pt>
                <c:pt idx="125">
                  <c:v>1630</c:v>
                </c:pt>
                <c:pt idx="126">
                  <c:v>1630</c:v>
                </c:pt>
                <c:pt idx="127">
                  <c:v>1630</c:v>
                </c:pt>
                <c:pt idx="128">
                  <c:v>1610</c:v>
                </c:pt>
                <c:pt idx="129">
                  <c:v>1600</c:v>
                </c:pt>
                <c:pt idx="130">
                  <c:v>1500</c:v>
                </c:pt>
                <c:pt idx="131">
                  <c:v>1500</c:v>
                </c:pt>
                <c:pt idx="132">
                  <c:v>1500</c:v>
                </c:pt>
                <c:pt idx="133">
                  <c:v>1480</c:v>
                </c:pt>
                <c:pt idx="134">
                  <c:v>1470</c:v>
                </c:pt>
                <c:pt idx="135">
                  <c:v>1450</c:v>
                </c:pt>
                <c:pt idx="136">
                  <c:v>1450</c:v>
                </c:pt>
                <c:pt idx="137">
                  <c:v>1450</c:v>
                </c:pt>
                <c:pt idx="138">
                  <c:v>1420</c:v>
                </c:pt>
                <c:pt idx="139">
                  <c:v>1420</c:v>
                </c:pt>
                <c:pt idx="140">
                  <c:v>1420</c:v>
                </c:pt>
                <c:pt idx="141">
                  <c:v>1420</c:v>
                </c:pt>
                <c:pt idx="142">
                  <c:v>1400</c:v>
                </c:pt>
                <c:pt idx="143">
                  <c:v>1370</c:v>
                </c:pt>
                <c:pt idx="144">
                  <c:v>1370</c:v>
                </c:pt>
                <c:pt idx="145">
                  <c:v>1370</c:v>
                </c:pt>
                <c:pt idx="146">
                  <c:v>1370</c:v>
                </c:pt>
                <c:pt idx="147">
                  <c:v>1350</c:v>
                </c:pt>
                <c:pt idx="148">
                  <c:v>1350</c:v>
                </c:pt>
                <c:pt idx="149">
                  <c:v>1350</c:v>
                </c:pt>
                <c:pt idx="150">
                  <c:v>1350</c:v>
                </c:pt>
                <c:pt idx="151">
                  <c:v>1350</c:v>
                </c:pt>
                <c:pt idx="152">
                  <c:v>1350</c:v>
                </c:pt>
                <c:pt idx="153">
                  <c:v>1350</c:v>
                </c:pt>
                <c:pt idx="154">
                  <c:v>1350</c:v>
                </c:pt>
                <c:pt idx="155">
                  <c:v>1350</c:v>
                </c:pt>
                <c:pt idx="156">
                  <c:v>1350</c:v>
                </c:pt>
                <c:pt idx="157">
                  <c:v>1350</c:v>
                </c:pt>
                <c:pt idx="158">
                  <c:v>1350</c:v>
                </c:pt>
                <c:pt idx="159">
                  <c:v>1330</c:v>
                </c:pt>
                <c:pt idx="160">
                  <c:v>1330</c:v>
                </c:pt>
                <c:pt idx="161">
                  <c:v>1330</c:v>
                </c:pt>
                <c:pt idx="162">
                  <c:v>1330</c:v>
                </c:pt>
                <c:pt idx="163">
                  <c:v>1330</c:v>
                </c:pt>
                <c:pt idx="164">
                  <c:v>1340</c:v>
                </c:pt>
                <c:pt idx="165">
                  <c:v>1370</c:v>
                </c:pt>
                <c:pt idx="166">
                  <c:v>1370</c:v>
                </c:pt>
                <c:pt idx="167">
                  <c:v>1370</c:v>
                </c:pt>
                <c:pt idx="168">
                  <c:v>1370</c:v>
                </c:pt>
                <c:pt idx="169">
                  <c:v>1370</c:v>
                </c:pt>
                <c:pt idx="170">
                  <c:v>1370</c:v>
                </c:pt>
                <c:pt idx="171">
                  <c:v>1360</c:v>
                </c:pt>
                <c:pt idx="172">
                  <c:v>1360</c:v>
                </c:pt>
                <c:pt idx="173">
                  <c:v>1360</c:v>
                </c:pt>
                <c:pt idx="174">
                  <c:v>1360</c:v>
                </c:pt>
                <c:pt idx="175">
                  <c:v>1350</c:v>
                </c:pt>
                <c:pt idx="176">
                  <c:v>1350</c:v>
                </c:pt>
                <c:pt idx="177">
                  <c:v>1350</c:v>
                </c:pt>
                <c:pt idx="178">
                  <c:v>1350</c:v>
                </c:pt>
                <c:pt idx="179">
                  <c:v>1340</c:v>
                </c:pt>
                <c:pt idx="180">
                  <c:v>1340</c:v>
                </c:pt>
                <c:pt idx="181">
                  <c:v>1340</c:v>
                </c:pt>
                <c:pt idx="182">
                  <c:v>1330</c:v>
                </c:pt>
                <c:pt idx="183">
                  <c:v>1330</c:v>
                </c:pt>
                <c:pt idx="184">
                  <c:v>1330</c:v>
                </c:pt>
                <c:pt idx="185">
                  <c:v>1320</c:v>
                </c:pt>
                <c:pt idx="186">
                  <c:v>1320</c:v>
                </c:pt>
                <c:pt idx="187">
                  <c:v>1310</c:v>
                </c:pt>
                <c:pt idx="188">
                  <c:v>1310</c:v>
                </c:pt>
                <c:pt idx="189">
                  <c:v>1310</c:v>
                </c:pt>
                <c:pt idx="190">
                  <c:v>1310</c:v>
                </c:pt>
                <c:pt idx="191">
                  <c:v>1280</c:v>
                </c:pt>
                <c:pt idx="192">
                  <c:v>1270</c:v>
                </c:pt>
                <c:pt idx="193">
                  <c:v>1270</c:v>
                </c:pt>
                <c:pt idx="194">
                  <c:v>1270</c:v>
                </c:pt>
                <c:pt idx="195">
                  <c:v>1270</c:v>
                </c:pt>
                <c:pt idx="196">
                  <c:v>1270</c:v>
                </c:pt>
                <c:pt idx="197">
                  <c:v>1270</c:v>
                </c:pt>
                <c:pt idx="198">
                  <c:v>1270</c:v>
                </c:pt>
                <c:pt idx="199">
                  <c:v>1270</c:v>
                </c:pt>
                <c:pt idx="200">
                  <c:v>1270</c:v>
                </c:pt>
                <c:pt idx="201">
                  <c:v>1270</c:v>
                </c:pt>
                <c:pt idx="202">
                  <c:v>1270</c:v>
                </c:pt>
                <c:pt idx="203">
                  <c:v>1270</c:v>
                </c:pt>
                <c:pt idx="204">
                  <c:v>1270</c:v>
                </c:pt>
                <c:pt idx="205">
                  <c:v>1260</c:v>
                </c:pt>
                <c:pt idx="206">
                  <c:v>1250</c:v>
                </c:pt>
                <c:pt idx="207">
                  <c:v>1250</c:v>
                </c:pt>
                <c:pt idx="208">
                  <c:v>1250</c:v>
                </c:pt>
                <c:pt idx="209">
                  <c:v>1250</c:v>
                </c:pt>
                <c:pt idx="210">
                  <c:v>1250</c:v>
                </c:pt>
                <c:pt idx="211">
                  <c:v>1250</c:v>
                </c:pt>
                <c:pt idx="212">
                  <c:v>1250</c:v>
                </c:pt>
                <c:pt idx="213">
                  <c:v>1250</c:v>
                </c:pt>
                <c:pt idx="214">
                  <c:v>1250</c:v>
                </c:pt>
                <c:pt idx="215">
                  <c:v>1250</c:v>
                </c:pt>
                <c:pt idx="216">
                  <c:v>1250</c:v>
                </c:pt>
                <c:pt idx="217">
                  <c:v>1250</c:v>
                </c:pt>
                <c:pt idx="218">
                  <c:v>1230</c:v>
                </c:pt>
                <c:pt idx="219">
                  <c:v>1230</c:v>
                </c:pt>
                <c:pt idx="220">
                  <c:v>1220</c:v>
                </c:pt>
                <c:pt idx="221">
                  <c:v>1190</c:v>
                </c:pt>
                <c:pt idx="222">
                  <c:v>1180</c:v>
                </c:pt>
                <c:pt idx="223">
                  <c:v>1180</c:v>
                </c:pt>
                <c:pt idx="224">
                  <c:v>1180</c:v>
                </c:pt>
                <c:pt idx="225">
                  <c:v>1180</c:v>
                </c:pt>
                <c:pt idx="226">
                  <c:v>1180</c:v>
                </c:pt>
                <c:pt idx="227">
                  <c:v>1180</c:v>
                </c:pt>
                <c:pt idx="228">
                  <c:v>1150</c:v>
                </c:pt>
                <c:pt idx="229">
                  <c:v>1150</c:v>
                </c:pt>
                <c:pt idx="230">
                  <c:v>1150</c:v>
                </c:pt>
                <c:pt idx="231">
                  <c:v>1150</c:v>
                </c:pt>
                <c:pt idx="232">
                  <c:v>1150</c:v>
                </c:pt>
                <c:pt idx="233">
                  <c:v>1150</c:v>
                </c:pt>
                <c:pt idx="234">
                  <c:v>1100</c:v>
                </c:pt>
                <c:pt idx="235">
                  <c:v>1100</c:v>
                </c:pt>
                <c:pt idx="236">
                  <c:v>1100</c:v>
                </c:pt>
                <c:pt idx="237">
                  <c:v>1100</c:v>
                </c:pt>
                <c:pt idx="238">
                  <c:v>1100</c:v>
                </c:pt>
                <c:pt idx="239">
                  <c:v>1100</c:v>
                </c:pt>
                <c:pt idx="240">
                  <c:v>1100</c:v>
                </c:pt>
                <c:pt idx="241">
                  <c:v>1100</c:v>
                </c:pt>
                <c:pt idx="242">
                  <c:v>1100</c:v>
                </c:pt>
                <c:pt idx="243">
                  <c:v>1100</c:v>
                </c:pt>
                <c:pt idx="244">
                  <c:v>1100</c:v>
                </c:pt>
                <c:pt idx="245">
                  <c:v>1120</c:v>
                </c:pt>
                <c:pt idx="246">
                  <c:v>1120</c:v>
                </c:pt>
                <c:pt idx="247">
                  <c:v>1130</c:v>
                </c:pt>
                <c:pt idx="248">
                  <c:v>1130</c:v>
                </c:pt>
                <c:pt idx="249">
                  <c:v>1130</c:v>
                </c:pt>
                <c:pt idx="250">
                  <c:v>1130</c:v>
                </c:pt>
                <c:pt idx="251">
                  <c:v>1130</c:v>
                </c:pt>
                <c:pt idx="252">
                  <c:v>1130</c:v>
                </c:pt>
                <c:pt idx="253">
                  <c:v>1140</c:v>
                </c:pt>
                <c:pt idx="254">
                  <c:v>1150</c:v>
                </c:pt>
                <c:pt idx="255">
                  <c:v>1150</c:v>
                </c:pt>
                <c:pt idx="256">
                  <c:v>1160</c:v>
                </c:pt>
                <c:pt idx="257">
                  <c:v>1170</c:v>
                </c:pt>
                <c:pt idx="258">
                  <c:v>1200</c:v>
                </c:pt>
                <c:pt idx="259">
                  <c:v>1200</c:v>
                </c:pt>
                <c:pt idx="260">
                  <c:v>1200</c:v>
                </c:pt>
                <c:pt idx="261">
                  <c:v>1200</c:v>
                </c:pt>
                <c:pt idx="262">
                  <c:v>1200</c:v>
                </c:pt>
                <c:pt idx="263">
                  <c:v>1230</c:v>
                </c:pt>
                <c:pt idx="264">
                  <c:v>1230</c:v>
                </c:pt>
                <c:pt idx="265">
                  <c:v>1230</c:v>
                </c:pt>
                <c:pt idx="266">
                  <c:v>1230</c:v>
                </c:pt>
                <c:pt idx="267">
                  <c:v>1230</c:v>
                </c:pt>
                <c:pt idx="268">
                  <c:v>1240</c:v>
                </c:pt>
                <c:pt idx="269">
                  <c:v>1240</c:v>
                </c:pt>
                <c:pt idx="270">
                  <c:v>1260</c:v>
                </c:pt>
                <c:pt idx="271">
                  <c:v>1260</c:v>
                </c:pt>
                <c:pt idx="272">
                  <c:v>1260</c:v>
                </c:pt>
                <c:pt idx="273">
                  <c:v>1260</c:v>
                </c:pt>
                <c:pt idx="274">
                  <c:v>1260</c:v>
                </c:pt>
                <c:pt idx="275">
                  <c:v>1260</c:v>
                </c:pt>
                <c:pt idx="276">
                  <c:v>1280</c:v>
                </c:pt>
                <c:pt idx="277">
                  <c:v>1280</c:v>
                </c:pt>
                <c:pt idx="278">
                  <c:v>1280</c:v>
                </c:pt>
                <c:pt idx="279">
                  <c:v>1280</c:v>
                </c:pt>
                <c:pt idx="280">
                  <c:v>1280</c:v>
                </c:pt>
                <c:pt idx="281">
                  <c:v>1280</c:v>
                </c:pt>
                <c:pt idx="282">
                  <c:v>1280</c:v>
                </c:pt>
                <c:pt idx="283">
                  <c:v>1280</c:v>
                </c:pt>
                <c:pt idx="284">
                  <c:v>1280</c:v>
                </c:pt>
                <c:pt idx="285">
                  <c:v>1280</c:v>
                </c:pt>
                <c:pt idx="286">
                  <c:v>1280</c:v>
                </c:pt>
                <c:pt idx="287">
                  <c:v>1280</c:v>
                </c:pt>
                <c:pt idx="288">
                  <c:v>1280</c:v>
                </c:pt>
                <c:pt idx="289">
                  <c:v>1280</c:v>
                </c:pt>
                <c:pt idx="290">
                  <c:v>1270</c:v>
                </c:pt>
                <c:pt idx="291">
                  <c:v>1270</c:v>
                </c:pt>
                <c:pt idx="292">
                  <c:v>1270</c:v>
                </c:pt>
                <c:pt idx="293">
                  <c:v>1260</c:v>
                </c:pt>
                <c:pt idx="294">
                  <c:v>1260</c:v>
                </c:pt>
                <c:pt idx="295">
                  <c:v>1260</c:v>
                </c:pt>
                <c:pt idx="296">
                  <c:v>1260</c:v>
                </c:pt>
                <c:pt idx="297">
                  <c:v>1260</c:v>
                </c:pt>
                <c:pt idx="298">
                  <c:v>1260</c:v>
                </c:pt>
                <c:pt idx="299">
                  <c:v>1260</c:v>
                </c:pt>
                <c:pt idx="300">
                  <c:v>1260</c:v>
                </c:pt>
                <c:pt idx="301">
                  <c:v>1260</c:v>
                </c:pt>
                <c:pt idx="302">
                  <c:v>1260</c:v>
                </c:pt>
                <c:pt idx="303">
                  <c:v>1260</c:v>
                </c:pt>
                <c:pt idx="304">
                  <c:v>1260</c:v>
                </c:pt>
                <c:pt idx="305">
                  <c:v>1260</c:v>
                </c:pt>
                <c:pt idx="306">
                  <c:v>1260</c:v>
                </c:pt>
                <c:pt idx="307">
                  <c:v>1260</c:v>
                </c:pt>
                <c:pt idx="308">
                  <c:v>1260</c:v>
                </c:pt>
                <c:pt idx="309">
                  <c:v>1250</c:v>
                </c:pt>
                <c:pt idx="310">
                  <c:v>1250</c:v>
                </c:pt>
                <c:pt idx="311">
                  <c:v>1250</c:v>
                </c:pt>
                <c:pt idx="312">
                  <c:v>1250</c:v>
                </c:pt>
                <c:pt idx="313">
                  <c:v>1250</c:v>
                </c:pt>
                <c:pt idx="314">
                  <c:v>1250</c:v>
                </c:pt>
                <c:pt idx="315">
                  <c:v>1250</c:v>
                </c:pt>
                <c:pt idx="316">
                  <c:v>1250</c:v>
                </c:pt>
                <c:pt idx="317">
                  <c:v>1230</c:v>
                </c:pt>
                <c:pt idx="318">
                  <c:v>1230</c:v>
                </c:pt>
                <c:pt idx="319">
                  <c:v>1230</c:v>
                </c:pt>
                <c:pt idx="320">
                  <c:v>1230</c:v>
                </c:pt>
                <c:pt idx="321">
                  <c:v>1230</c:v>
                </c:pt>
                <c:pt idx="322">
                  <c:v>1230</c:v>
                </c:pt>
                <c:pt idx="323">
                  <c:v>1230</c:v>
                </c:pt>
                <c:pt idx="324">
                  <c:v>1230</c:v>
                </c:pt>
                <c:pt idx="325">
                  <c:v>1230</c:v>
                </c:pt>
                <c:pt idx="326">
                  <c:v>1240</c:v>
                </c:pt>
                <c:pt idx="327">
                  <c:v>1240</c:v>
                </c:pt>
                <c:pt idx="328">
                  <c:v>1240</c:v>
                </c:pt>
                <c:pt idx="329">
                  <c:v>1240</c:v>
                </c:pt>
                <c:pt idx="330">
                  <c:v>1250</c:v>
                </c:pt>
                <c:pt idx="331">
                  <c:v>1250</c:v>
                </c:pt>
                <c:pt idx="332">
                  <c:v>1250</c:v>
                </c:pt>
                <c:pt idx="333">
                  <c:v>1250</c:v>
                </c:pt>
                <c:pt idx="334">
                  <c:v>1250</c:v>
                </c:pt>
                <c:pt idx="335">
                  <c:v>1250</c:v>
                </c:pt>
                <c:pt idx="336">
                  <c:v>1260</c:v>
                </c:pt>
                <c:pt idx="337">
                  <c:v>1150</c:v>
                </c:pt>
                <c:pt idx="338">
                  <c:v>1260</c:v>
                </c:pt>
                <c:pt idx="339">
                  <c:v>1270</c:v>
                </c:pt>
                <c:pt idx="340">
                  <c:v>1270</c:v>
                </c:pt>
                <c:pt idx="341">
                  <c:v>1270</c:v>
                </c:pt>
                <c:pt idx="342">
                  <c:v>1270</c:v>
                </c:pt>
                <c:pt idx="343">
                  <c:v>1270</c:v>
                </c:pt>
                <c:pt idx="344">
                  <c:v>1270</c:v>
                </c:pt>
                <c:pt idx="345">
                  <c:v>1270</c:v>
                </c:pt>
                <c:pt idx="346">
                  <c:v>1270</c:v>
                </c:pt>
                <c:pt idx="347">
                  <c:v>1280</c:v>
                </c:pt>
                <c:pt idx="348">
                  <c:v>1280</c:v>
                </c:pt>
                <c:pt idx="349">
                  <c:v>1280</c:v>
                </c:pt>
                <c:pt idx="350">
                  <c:v>1280</c:v>
                </c:pt>
                <c:pt idx="351">
                  <c:v>1280</c:v>
                </c:pt>
                <c:pt idx="352">
                  <c:v>1280</c:v>
                </c:pt>
                <c:pt idx="353">
                  <c:v>1280</c:v>
                </c:pt>
                <c:pt idx="354">
                  <c:v>1280</c:v>
                </c:pt>
                <c:pt idx="355">
                  <c:v>1280</c:v>
                </c:pt>
                <c:pt idx="356">
                  <c:v>1280</c:v>
                </c:pt>
                <c:pt idx="357">
                  <c:v>1300</c:v>
                </c:pt>
                <c:pt idx="358">
                  <c:v>1320</c:v>
                </c:pt>
                <c:pt idx="359">
                  <c:v>1320</c:v>
                </c:pt>
                <c:pt idx="360">
                  <c:v>1320</c:v>
                </c:pt>
                <c:pt idx="361">
                  <c:v>1320</c:v>
                </c:pt>
                <c:pt idx="362">
                  <c:v>1320</c:v>
                </c:pt>
                <c:pt idx="363">
                  <c:v>1320</c:v>
                </c:pt>
                <c:pt idx="364">
                  <c:v>1320</c:v>
                </c:pt>
                <c:pt idx="365">
                  <c:v>1320</c:v>
                </c:pt>
                <c:pt idx="366">
                  <c:v>1320</c:v>
                </c:pt>
                <c:pt idx="367">
                  <c:v>1320</c:v>
                </c:pt>
                <c:pt idx="368">
                  <c:v>1320</c:v>
                </c:pt>
                <c:pt idx="369">
                  <c:v>1320</c:v>
                </c:pt>
                <c:pt idx="370">
                  <c:v>1320</c:v>
                </c:pt>
                <c:pt idx="371">
                  <c:v>1320</c:v>
                </c:pt>
                <c:pt idx="372">
                  <c:v>1340</c:v>
                </c:pt>
                <c:pt idx="373">
                  <c:v>1340</c:v>
                </c:pt>
                <c:pt idx="374">
                  <c:v>1360</c:v>
                </c:pt>
                <c:pt idx="375">
                  <c:v>1360</c:v>
                </c:pt>
                <c:pt idx="376">
                  <c:v>1360</c:v>
                </c:pt>
                <c:pt idx="377">
                  <c:v>1370</c:v>
                </c:pt>
                <c:pt idx="378">
                  <c:v>1370</c:v>
                </c:pt>
                <c:pt idx="379">
                  <c:v>1370</c:v>
                </c:pt>
                <c:pt idx="380">
                  <c:v>1370</c:v>
                </c:pt>
                <c:pt idx="381">
                  <c:v>1370</c:v>
                </c:pt>
                <c:pt idx="382">
                  <c:v>1370</c:v>
                </c:pt>
                <c:pt idx="383">
                  <c:v>1370</c:v>
                </c:pt>
                <c:pt idx="384">
                  <c:v>1370</c:v>
                </c:pt>
                <c:pt idx="385">
                  <c:v>1370</c:v>
                </c:pt>
                <c:pt idx="386">
                  <c:v>1370</c:v>
                </c:pt>
                <c:pt idx="387">
                  <c:v>1370</c:v>
                </c:pt>
                <c:pt idx="388">
                  <c:v>1370</c:v>
                </c:pt>
                <c:pt idx="389">
                  <c:v>1370</c:v>
                </c:pt>
                <c:pt idx="390">
                  <c:v>1370</c:v>
                </c:pt>
                <c:pt idx="391">
                  <c:v>1400</c:v>
                </c:pt>
                <c:pt idx="392">
                  <c:v>1400</c:v>
                </c:pt>
                <c:pt idx="393">
                  <c:v>1400</c:v>
                </c:pt>
                <c:pt idx="394">
                  <c:v>1400</c:v>
                </c:pt>
                <c:pt idx="395">
                  <c:v>1400</c:v>
                </c:pt>
                <c:pt idx="396">
                  <c:v>1400</c:v>
                </c:pt>
                <c:pt idx="397">
                  <c:v>1400</c:v>
                </c:pt>
                <c:pt idx="398">
                  <c:v>1400</c:v>
                </c:pt>
                <c:pt idx="399">
                  <c:v>1400</c:v>
                </c:pt>
                <c:pt idx="400">
                  <c:v>1400</c:v>
                </c:pt>
                <c:pt idx="401">
                  <c:v>1390</c:v>
                </c:pt>
                <c:pt idx="402">
                  <c:v>1390</c:v>
                </c:pt>
                <c:pt idx="403">
                  <c:v>1390</c:v>
                </c:pt>
                <c:pt idx="404">
                  <c:v>1390</c:v>
                </c:pt>
                <c:pt idx="405">
                  <c:v>1390</c:v>
                </c:pt>
                <c:pt idx="406">
                  <c:v>1390</c:v>
                </c:pt>
                <c:pt idx="407">
                  <c:v>1390</c:v>
                </c:pt>
                <c:pt idx="408">
                  <c:v>1390</c:v>
                </c:pt>
                <c:pt idx="409">
                  <c:v>1390</c:v>
                </c:pt>
                <c:pt idx="410">
                  <c:v>1390</c:v>
                </c:pt>
                <c:pt idx="411">
                  <c:v>1390</c:v>
                </c:pt>
                <c:pt idx="412">
                  <c:v>1400</c:v>
                </c:pt>
                <c:pt idx="413">
                  <c:v>1400</c:v>
                </c:pt>
                <c:pt idx="414">
                  <c:v>1400</c:v>
                </c:pt>
                <c:pt idx="415">
                  <c:v>1400</c:v>
                </c:pt>
                <c:pt idx="416">
                  <c:v>1420</c:v>
                </c:pt>
                <c:pt idx="417">
                  <c:v>1420</c:v>
                </c:pt>
                <c:pt idx="418">
                  <c:v>1420</c:v>
                </c:pt>
                <c:pt idx="419">
                  <c:v>1420</c:v>
                </c:pt>
                <c:pt idx="420">
                  <c:v>1420</c:v>
                </c:pt>
                <c:pt idx="421">
                  <c:v>1420</c:v>
                </c:pt>
                <c:pt idx="422">
                  <c:v>1420</c:v>
                </c:pt>
                <c:pt idx="423">
                  <c:v>1450</c:v>
                </c:pt>
                <c:pt idx="424">
                  <c:v>1450</c:v>
                </c:pt>
                <c:pt idx="425">
                  <c:v>1465</c:v>
                </c:pt>
                <c:pt idx="426">
                  <c:v>1465</c:v>
                </c:pt>
                <c:pt idx="427">
                  <c:v>1500</c:v>
                </c:pt>
                <c:pt idx="428">
                  <c:v>1500</c:v>
                </c:pt>
                <c:pt idx="429">
                  <c:v>1550</c:v>
                </c:pt>
                <c:pt idx="430">
                  <c:v>1600</c:v>
                </c:pt>
                <c:pt idx="431">
                  <c:v>1600</c:v>
                </c:pt>
                <c:pt idx="432">
                  <c:v>1700</c:v>
                </c:pt>
                <c:pt idx="433">
                  <c:v>1700</c:v>
                </c:pt>
                <c:pt idx="434">
                  <c:v>1700</c:v>
                </c:pt>
                <c:pt idx="435">
                  <c:v>1700</c:v>
                </c:pt>
                <c:pt idx="436">
                  <c:v>1850</c:v>
                </c:pt>
                <c:pt idx="437">
                  <c:v>1850</c:v>
                </c:pt>
                <c:pt idx="438">
                  <c:v>1875</c:v>
                </c:pt>
                <c:pt idx="439">
                  <c:v>1875</c:v>
                </c:pt>
                <c:pt idx="440">
                  <c:v>1900</c:v>
                </c:pt>
                <c:pt idx="441">
                  <c:v>1900</c:v>
                </c:pt>
                <c:pt idx="442">
                  <c:v>1900</c:v>
                </c:pt>
                <c:pt idx="443">
                  <c:v>1900</c:v>
                </c:pt>
                <c:pt idx="444">
                  <c:v>1900</c:v>
                </c:pt>
                <c:pt idx="445">
                  <c:v>1900</c:v>
                </c:pt>
                <c:pt idx="446">
                  <c:v>1900</c:v>
                </c:pt>
                <c:pt idx="447">
                  <c:v>1900</c:v>
                </c:pt>
                <c:pt idx="448">
                  <c:v>1900</c:v>
                </c:pt>
                <c:pt idx="449">
                  <c:v>1900</c:v>
                </c:pt>
                <c:pt idx="450">
                  <c:v>1900</c:v>
                </c:pt>
                <c:pt idx="451">
                  <c:v>1900</c:v>
                </c:pt>
                <c:pt idx="452">
                  <c:v>1900</c:v>
                </c:pt>
                <c:pt idx="453">
                  <c:v>1900</c:v>
                </c:pt>
                <c:pt idx="454">
                  <c:v>1900</c:v>
                </c:pt>
                <c:pt idx="455">
                  <c:v>1920</c:v>
                </c:pt>
                <c:pt idx="456">
                  <c:v>1920</c:v>
                </c:pt>
                <c:pt idx="457">
                  <c:v>1930</c:v>
                </c:pt>
                <c:pt idx="458">
                  <c:v>1950</c:v>
                </c:pt>
                <c:pt idx="459">
                  <c:v>1950</c:v>
                </c:pt>
                <c:pt idx="460">
                  <c:v>1970</c:v>
                </c:pt>
                <c:pt idx="461">
                  <c:v>2020</c:v>
                </c:pt>
                <c:pt idx="462">
                  <c:v>2020</c:v>
                </c:pt>
                <c:pt idx="463">
                  <c:v>2050</c:v>
                </c:pt>
                <c:pt idx="464">
                  <c:v>2080</c:v>
                </c:pt>
                <c:pt idx="465">
                  <c:v>2100</c:v>
                </c:pt>
                <c:pt idx="466">
                  <c:v>2100</c:v>
                </c:pt>
                <c:pt idx="467">
                  <c:v>2150</c:v>
                </c:pt>
                <c:pt idx="468">
                  <c:v>2150</c:v>
                </c:pt>
                <c:pt idx="469">
                  <c:v>2150</c:v>
                </c:pt>
                <c:pt idx="470">
                  <c:v>2150</c:v>
                </c:pt>
                <c:pt idx="471">
                  <c:v>2170</c:v>
                </c:pt>
                <c:pt idx="472">
                  <c:v>2200</c:v>
                </c:pt>
                <c:pt idx="473">
                  <c:v>2200</c:v>
                </c:pt>
                <c:pt idx="474">
                  <c:v>2200</c:v>
                </c:pt>
                <c:pt idx="475">
                  <c:v>2200</c:v>
                </c:pt>
                <c:pt idx="476">
                  <c:v>2200</c:v>
                </c:pt>
                <c:pt idx="477">
                  <c:v>2200</c:v>
                </c:pt>
                <c:pt idx="478">
                  <c:v>2250</c:v>
                </c:pt>
                <c:pt idx="479">
                  <c:v>2250</c:v>
                </c:pt>
                <c:pt idx="480">
                  <c:v>2250</c:v>
                </c:pt>
                <c:pt idx="481">
                  <c:v>2250</c:v>
                </c:pt>
                <c:pt idx="482">
                  <c:v>2250</c:v>
                </c:pt>
                <c:pt idx="483">
                  <c:v>2250</c:v>
                </c:pt>
                <c:pt idx="484">
                  <c:v>2250</c:v>
                </c:pt>
                <c:pt idx="485">
                  <c:v>2250</c:v>
                </c:pt>
                <c:pt idx="486">
                  <c:v>2250</c:v>
                </c:pt>
                <c:pt idx="487">
                  <c:v>2230</c:v>
                </c:pt>
                <c:pt idx="488">
                  <c:v>2230</c:v>
                </c:pt>
                <c:pt idx="489">
                  <c:v>2230</c:v>
                </c:pt>
                <c:pt idx="490">
                  <c:v>2200</c:v>
                </c:pt>
                <c:pt idx="491">
                  <c:v>2200</c:v>
                </c:pt>
                <c:pt idx="492">
                  <c:v>2100</c:v>
                </c:pt>
                <c:pt idx="493">
                  <c:v>2050</c:v>
                </c:pt>
                <c:pt idx="494">
                  <c:v>2000</c:v>
                </c:pt>
                <c:pt idx="495">
                  <c:v>2000</c:v>
                </c:pt>
                <c:pt idx="496">
                  <c:v>2000</c:v>
                </c:pt>
                <c:pt idx="497">
                  <c:v>2000</c:v>
                </c:pt>
                <c:pt idx="498">
                  <c:v>2000</c:v>
                </c:pt>
                <c:pt idx="499">
                  <c:v>2000</c:v>
                </c:pt>
                <c:pt idx="500">
                  <c:v>2000</c:v>
                </c:pt>
                <c:pt idx="501">
                  <c:v>2000</c:v>
                </c:pt>
                <c:pt idx="502">
                  <c:v>2000</c:v>
                </c:pt>
                <c:pt idx="503">
                  <c:v>2000</c:v>
                </c:pt>
                <c:pt idx="504">
                  <c:v>2000</c:v>
                </c:pt>
                <c:pt idx="505">
                  <c:v>2000</c:v>
                </c:pt>
                <c:pt idx="506">
                  <c:v>2000</c:v>
                </c:pt>
                <c:pt idx="507">
                  <c:v>2000</c:v>
                </c:pt>
                <c:pt idx="508">
                  <c:v>1900</c:v>
                </c:pt>
                <c:pt idx="509">
                  <c:v>1900</c:v>
                </c:pt>
                <c:pt idx="510">
                  <c:v>1900</c:v>
                </c:pt>
                <c:pt idx="511">
                  <c:v>1900</c:v>
                </c:pt>
                <c:pt idx="512">
                  <c:v>1900</c:v>
                </c:pt>
                <c:pt idx="513">
                  <c:v>1900</c:v>
                </c:pt>
                <c:pt idx="514">
                  <c:v>1900</c:v>
                </c:pt>
                <c:pt idx="515">
                  <c:v>1850</c:v>
                </c:pt>
                <c:pt idx="516">
                  <c:v>1850</c:v>
                </c:pt>
                <c:pt idx="517">
                  <c:v>1850</c:v>
                </c:pt>
                <c:pt idx="518">
                  <c:v>1800</c:v>
                </c:pt>
                <c:pt idx="519">
                  <c:v>1800</c:v>
                </c:pt>
                <c:pt idx="520">
                  <c:v>1750</c:v>
                </c:pt>
                <c:pt idx="521">
                  <c:v>1700</c:v>
                </c:pt>
                <c:pt idx="522">
                  <c:v>1700</c:v>
                </c:pt>
                <c:pt idx="523">
                  <c:v>1600</c:v>
                </c:pt>
                <c:pt idx="524">
                  <c:v>1600</c:v>
                </c:pt>
                <c:pt idx="525">
                  <c:v>1600</c:v>
                </c:pt>
                <c:pt idx="526">
                  <c:v>1600</c:v>
                </c:pt>
                <c:pt idx="527">
                  <c:v>1600</c:v>
                </c:pt>
                <c:pt idx="528">
                  <c:v>1600</c:v>
                </c:pt>
                <c:pt idx="529">
                  <c:v>1600</c:v>
                </c:pt>
                <c:pt idx="530">
                  <c:v>1600</c:v>
                </c:pt>
                <c:pt idx="531">
                  <c:v>1600</c:v>
                </c:pt>
                <c:pt idx="532">
                  <c:v>1600</c:v>
                </c:pt>
                <c:pt idx="533">
                  <c:v>1550</c:v>
                </c:pt>
                <c:pt idx="534">
                  <c:v>1550</c:v>
                </c:pt>
                <c:pt idx="535">
                  <c:v>1550</c:v>
                </c:pt>
                <c:pt idx="536">
                  <c:v>1550</c:v>
                </c:pt>
                <c:pt idx="537">
                  <c:v>1550</c:v>
                </c:pt>
                <c:pt idx="538">
                  <c:v>1550</c:v>
                </c:pt>
                <c:pt idx="539">
                  <c:v>1550</c:v>
                </c:pt>
                <c:pt idx="540">
                  <c:v>1550</c:v>
                </c:pt>
                <c:pt idx="541">
                  <c:v>1550</c:v>
                </c:pt>
                <c:pt idx="542">
                  <c:v>1550</c:v>
                </c:pt>
                <c:pt idx="543">
                  <c:v>1550</c:v>
                </c:pt>
                <c:pt idx="544">
                  <c:v>1550</c:v>
                </c:pt>
                <c:pt idx="545">
                  <c:v>1550</c:v>
                </c:pt>
                <c:pt idx="546">
                  <c:v>1560</c:v>
                </c:pt>
                <c:pt idx="547">
                  <c:v>1560</c:v>
                </c:pt>
                <c:pt idx="548">
                  <c:v>1560</c:v>
                </c:pt>
                <c:pt idx="549">
                  <c:v>1560</c:v>
                </c:pt>
                <c:pt idx="550">
                  <c:v>1560</c:v>
                </c:pt>
                <c:pt idx="551">
                  <c:v>1560</c:v>
                </c:pt>
                <c:pt idx="552">
                  <c:v>1560</c:v>
                </c:pt>
                <c:pt idx="553">
                  <c:v>1560</c:v>
                </c:pt>
                <c:pt idx="554">
                  <c:v>1560</c:v>
                </c:pt>
                <c:pt idx="555">
                  <c:v>1570</c:v>
                </c:pt>
                <c:pt idx="556">
                  <c:v>1570</c:v>
                </c:pt>
                <c:pt idx="557">
                  <c:v>1570</c:v>
                </c:pt>
                <c:pt idx="558">
                  <c:v>1580</c:v>
                </c:pt>
                <c:pt idx="559">
                  <c:v>1580</c:v>
                </c:pt>
                <c:pt idx="560">
                  <c:v>1585</c:v>
                </c:pt>
                <c:pt idx="561">
                  <c:v>1585</c:v>
                </c:pt>
                <c:pt idx="562">
                  <c:v>1585</c:v>
                </c:pt>
                <c:pt idx="563">
                  <c:v>1585</c:v>
                </c:pt>
                <c:pt idx="564">
                  <c:v>1590</c:v>
                </c:pt>
                <c:pt idx="565">
                  <c:v>1590</c:v>
                </c:pt>
                <c:pt idx="566">
                  <c:v>1590</c:v>
                </c:pt>
                <c:pt idx="567">
                  <c:v>1590</c:v>
                </c:pt>
                <c:pt idx="568">
                  <c:v>1600</c:v>
                </c:pt>
                <c:pt idx="569">
                  <c:v>1600</c:v>
                </c:pt>
                <c:pt idx="570">
                  <c:v>1600</c:v>
                </c:pt>
                <c:pt idx="571">
                  <c:v>1600</c:v>
                </c:pt>
                <c:pt idx="572">
                  <c:v>1600</c:v>
                </c:pt>
                <c:pt idx="573">
                  <c:v>1600</c:v>
                </c:pt>
                <c:pt idx="574">
                  <c:v>1620</c:v>
                </c:pt>
                <c:pt idx="575">
                  <c:v>1650</c:v>
                </c:pt>
                <c:pt idx="576">
                  <c:v>1670</c:v>
                </c:pt>
                <c:pt idx="577">
                  <c:v>1680</c:v>
                </c:pt>
                <c:pt idx="578">
                  <c:v>1700</c:v>
                </c:pt>
                <c:pt idx="579">
                  <c:v>1700</c:v>
                </c:pt>
                <c:pt idx="580">
                  <c:v>1700</c:v>
                </c:pt>
                <c:pt idx="581">
                  <c:v>1700</c:v>
                </c:pt>
                <c:pt idx="582">
                  <c:v>1700</c:v>
                </c:pt>
                <c:pt idx="583">
                  <c:v>1700</c:v>
                </c:pt>
                <c:pt idx="584">
                  <c:v>1710</c:v>
                </c:pt>
                <c:pt idx="585">
                  <c:v>1710</c:v>
                </c:pt>
                <c:pt idx="586">
                  <c:v>1710</c:v>
                </c:pt>
                <c:pt idx="587">
                  <c:v>1710</c:v>
                </c:pt>
                <c:pt idx="588">
                  <c:v>1710</c:v>
                </c:pt>
                <c:pt idx="589">
                  <c:v>1710</c:v>
                </c:pt>
                <c:pt idx="590">
                  <c:v>1710</c:v>
                </c:pt>
                <c:pt idx="591">
                  <c:v>1710</c:v>
                </c:pt>
                <c:pt idx="592">
                  <c:v>1710</c:v>
                </c:pt>
                <c:pt idx="593">
                  <c:v>1710</c:v>
                </c:pt>
                <c:pt idx="594">
                  <c:v>1710</c:v>
                </c:pt>
                <c:pt idx="595">
                  <c:v>1710</c:v>
                </c:pt>
                <c:pt idx="596">
                  <c:v>1710</c:v>
                </c:pt>
                <c:pt idx="597">
                  <c:v>1710</c:v>
                </c:pt>
                <c:pt idx="598">
                  <c:v>1710</c:v>
                </c:pt>
                <c:pt idx="599">
                  <c:v>1710</c:v>
                </c:pt>
                <c:pt idx="600">
                  <c:v>1710</c:v>
                </c:pt>
                <c:pt idx="601">
                  <c:v>1700</c:v>
                </c:pt>
                <c:pt idx="602">
                  <c:v>1700</c:v>
                </c:pt>
                <c:pt idx="603">
                  <c:v>1700</c:v>
                </c:pt>
                <c:pt idx="604">
                  <c:v>1700</c:v>
                </c:pt>
                <c:pt idx="605">
                  <c:v>1700</c:v>
                </c:pt>
                <c:pt idx="606">
                  <c:v>1700</c:v>
                </c:pt>
                <c:pt idx="607">
                  <c:v>1700</c:v>
                </c:pt>
                <c:pt idx="608">
                  <c:v>1700</c:v>
                </c:pt>
                <c:pt idx="609">
                  <c:v>1700</c:v>
                </c:pt>
                <c:pt idx="610">
                  <c:v>1700</c:v>
                </c:pt>
                <c:pt idx="611">
                  <c:v>1700</c:v>
                </c:pt>
                <c:pt idx="612">
                  <c:v>1700</c:v>
                </c:pt>
                <c:pt idx="613">
                  <c:v>1700</c:v>
                </c:pt>
                <c:pt idx="614">
                  <c:v>1720</c:v>
                </c:pt>
                <c:pt idx="615">
                  <c:v>1730</c:v>
                </c:pt>
                <c:pt idx="616">
                  <c:v>1750</c:v>
                </c:pt>
                <c:pt idx="617">
                  <c:v>1750</c:v>
                </c:pt>
                <c:pt idx="618">
                  <c:v>1780</c:v>
                </c:pt>
                <c:pt idx="619">
                  <c:v>1780</c:v>
                </c:pt>
                <c:pt idx="620">
                  <c:v>1800</c:v>
                </c:pt>
                <c:pt idx="621">
                  <c:v>1800</c:v>
                </c:pt>
                <c:pt idx="622">
                  <c:v>1820</c:v>
                </c:pt>
                <c:pt idx="623">
                  <c:v>1850</c:v>
                </c:pt>
                <c:pt idx="624">
                  <c:v>1850</c:v>
                </c:pt>
                <c:pt idx="625">
                  <c:v>1870</c:v>
                </c:pt>
                <c:pt idx="626">
                  <c:v>1880</c:v>
                </c:pt>
                <c:pt idx="627">
                  <c:v>1900</c:v>
                </c:pt>
                <c:pt idx="628">
                  <c:v>1900</c:v>
                </c:pt>
                <c:pt idx="629">
                  <c:v>1920</c:v>
                </c:pt>
                <c:pt idx="630">
                  <c:v>1920</c:v>
                </c:pt>
                <c:pt idx="631">
                  <c:v>1970</c:v>
                </c:pt>
                <c:pt idx="632">
                  <c:v>2000</c:v>
                </c:pt>
                <c:pt idx="633">
                  <c:v>2000</c:v>
                </c:pt>
                <c:pt idx="634">
                  <c:v>2000</c:v>
                </c:pt>
                <c:pt idx="635">
                  <c:v>2050</c:v>
                </c:pt>
              </c:numCache>
            </c:numRef>
          </c:val>
          <c:smooth val="0"/>
          <c:extLst>
            <c:ext xmlns:c16="http://schemas.microsoft.com/office/drawing/2014/chart" uri="{C3380CC4-5D6E-409C-BE32-E72D297353CC}">
              <c16:uniqueId val="{00000003-2885-4882-AC09-7398A8AB63A3}"/>
            </c:ext>
          </c:extLst>
        </c:ser>
        <c:ser>
          <c:idx val="3"/>
          <c:order val="3"/>
          <c:tx>
            <c:strRef>
              <c:f>Sheet1!$E$1</c:f>
              <c:strCache>
                <c:ptCount val="1"/>
                <c:pt idx="0">
                  <c:v>纯苯（FOB韩国）</c:v>
                </c:pt>
              </c:strCache>
            </c:strRef>
          </c:tx>
          <c:spPr>
            <a:ln w="28575" cap="rnd">
              <a:solidFill>
                <a:srgbClr val="66CCCC"/>
              </a:solidFill>
              <a:round/>
            </a:ln>
            <a:effectLst/>
          </c:spPr>
          <c:marker>
            <c:symbol val="none"/>
          </c:marker>
          <c:cat>
            <c:numRef>
              <c:f>Sheet1!$A$2:$A$637</c:f>
              <c:numCache>
                <c:formatCode>yyyy/mm/dd;@</c:formatCode>
                <c:ptCount val="636"/>
                <c:pt idx="0">
                  <c:v>42009</c:v>
                </c:pt>
                <c:pt idx="1">
                  <c:v>42010</c:v>
                </c:pt>
                <c:pt idx="2">
                  <c:v>42011</c:v>
                </c:pt>
                <c:pt idx="3">
                  <c:v>42012</c:v>
                </c:pt>
                <c:pt idx="4">
                  <c:v>42013</c:v>
                </c:pt>
                <c:pt idx="5">
                  <c:v>42016</c:v>
                </c:pt>
                <c:pt idx="6">
                  <c:v>42017</c:v>
                </c:pt>
                <c:pt idx="7">
                  <c:v>42018</c:v>
                </c:pt>
                <c:pt idx="8">
                  <c:v>42019</c:v>
                </c:pt>
                <c:pt idx="9">
                  <c:v>42020</c:v>
                </c:pt>
                <c:pt idx="10">
                  <c:v>42024</c:v>
                </c:pt>
                <c:pt idx="11">
                  <c:v>42025</c:v>
                </c:pt>
                <c:pt idx="12">
                  <c:v>42026</c:v>
                </c:pt>
                <c:pt idx="13">
                  <c:v>42027</c:v>
                </c:pt>
                <c:pt idx="14">
                  <c:v>42030</c:v>
                </c:pt>
                <c:pt idx="15">
                  <c:v>42031</c:v>
                </c:pt>
                <c:pt idx="16">
                  <c:v>42032</c:v>
                </c:pt>
                <c:pt idx="17">
                  <c:v>42033</c:v>
                </c:pt>
                <c:pt idx="18">
                  <c:v>42034</c:v>
                </c:pt>
                <c:pt idx="19">
                  <c:v>42037</c:v>
                </c:pt>
                <c:pt idx="20">
                  <c:v>42038</c:v>
                </c:pt>
                <c:pt idx="21">
                  <c:v>42039</c:v>
                </c:pt>
                <c:pt idx="22">
                  <c:v>42040</c:v>
                </c:pt>
                <c:pt idx="23">
                  <c:v>42041</c:v>
                </c:pt>
                <c:pt idx="24">
                  <c:v>42044</c:v>
                </c:pt>
                <c:pt idx="25">
                  <c:v>42045</c:v>
                </c:pt>
                <c:pt idx="26">
                  <c:v>42046</c:v>
                </c:pt>
                <c:pt idx="27">
                  <c:v>42047</c:v>
                </c:pt>
                <c:pt idx="28">
                  <c:v>42048</c:v>
                </c:pt>
                <c:pt idx="29">
                  <c:v>42060</c:v>
                </c:pt>
                <c:pt idx="30">
                  <c:v>42061</c:v>
                </c:pt>
                <c:pt idx="31">
                  <c:v>42062</c:v>
                </c:pt>
                <c:pt idx="32">
                  <c:v>42065</c:v>
                </c:pt>
                <c:pt idx="33">
                  <c:v>42066</c:v>
                </c:pt>
                <c:pt idx="34">
                  <c:v>42067</c:v>
                </c:pt>
                <c:pt idx="35">
                  <c:v>42068</c:v>
                </c:pt>
                <c:pt idx="36">
                  <c:v>42069</c:v>
                </c:pt>
                <c:pt idx="37">
                  <c:v>42072</c:v>
                </c:pt>
                <c:pt idx="38">
                  <c:v>42073</c:v>
                </c:pt>
                <c:pt idx="39">
                  <c:v>42074</c:v>
                </c:pt>
                <c:pt idx="40">
                  <c:v>42075</c:v>
                </c:pt>
                <c:pt idx="41">
                  <c:v>42076</c:v>
                </c:pt>
                <c:pt idx="42">
                  <c:v>42079</c:v>
                </c:pt>
                <c:pt idx="43">
                  <c:v>42080</c:v>
                </c:pt>
                <c:pt idx="44">
                  <c:v>42082</c:v>
                </c:pt>
                <c:pt idx="45">
                  <c:v>42083</c:v>
                </c:pt>
                <c:pt idx="46">
                  <c:v>42086</c:v>
                </c:pt>
                <c:pt idx="47">
                  <c:v>42087</c:v>
                </c:pt>
                <c:pt idx="48">
                  <c:v>42088</c:v>
                </c:pt>
                <c:pt idx="49">
                  <c:v>42089</c:v>
                </c:pt>
                <c:pt idx="50">
                  <c:v>42090</c:v>
                </c:pt>
                <c:pt idx="51">
                  <c:v>42093</c:v>
                </c:pt>
                <c:pt idx="52">
                  <c:v>42094</c:v>
                </c:pt>
                <c:pt idx="53">
                  <c:v>42095</c:v>
                </c:pt>
                <c:pt idx="54">
                  <c:v>42096</c:v>
                </c:pt>
                <c:pt idx="55">
                  <c:v>42101</c:v>
                </c:pt>
                <c:pt idx="56">
                  <c:v>42102</c:v>
                </c:pt>
                <c:pt idx="57">
                  <c:v>42103</c:v>
                </c:pt>
                <c:pt idx="58">
                  <c:v>42104</c:v>
                </c:pt>
                <c:pt idx="59">
                  <c:v>42107</c:v>
                </c:pt>
                <c:pt idx="60">
                  <c:v>42109</c:v>
                </c:pt>
                <c:pt idx="61">
                  <c:v>42110</c:v>
                </c:pt>
                <c:pt idx="62">
                  <c:v>42111</c:v>
                </c:pt>
                <c:pt idx="63">
                  <c:v>42114</c:v>
                </c:pt>
                <c:pt idx="64">
                  <c:v>42115</c:v>
                </c:pt>
                <c:pt idx="65">
                  <c:v>42116</c:v>
                </c:pt>
                <c:pt idx="66">
                  <c:v>42117</c:v>
                </c:pt>
                <c:pt idx="67">
                  <c:v>42118</c:v>
                </c:pt>
                <c:pt idx="68">
                  <c:v>42121</c:v>
                </c:pt>
                <c:pt idx="69">
                  <c:v>42123</c:v>
                </c:pt>
                <c:pt idx="70">
                  <c:v>42124</c:v>
                </c:pt>
                <c:pt idx="71">
                  <c:v>42128</c:v>
                </c:pt>
                <c:pt idx="72">
                  <c:v>42129</c:v>
                </c:pt>
                <c:pt idx="73">
                  <c:v>42130</c:v>
                </c:pt>
                <c:pt idx="74">
                  <c:v>42131</c:v>
                </c:pt>
                <c:pt idx="75">
                  <c:v>42132</c:v>
                </c:pt>
                <c:pt idx="76">
                  <c:v>42135</c:v>
                </c:pt>
                <c:pt idx="77">
                  <c:v>42136</c:v>
                </c:pt>
                <c:pt idx="78">
                  <c:v>42137</c:v>
                </c:pt>
                <c:pt idx="79">
                  <c:v>42138</c:v>
                </c:pt>
                <c:pt idx="80">
                  <c:v>42139</c:v>
                </c:pt>
                <c:pt idx="81">
                  <c:v>42142</c:v>
                </c:pt>
                <c:pt idx="82">
                  <c:v>42143</c:v>
                </c:pt>
                <c:pt idx="83">
                  <c:v>42144</c:v>
                </c:pt>
                <c:pt idx="84">
                  <c:v>42145</c:v>
                </c:pt>
                <c:pt idx="85">
                  <c:v>42146</c:v>
                </c:pt>
                <c:pt idx="86">
                  <c:v>42150</c:v>
                </c:pt>
                <c:pt idx="87">
                  <c:v>42151</c:v>
                </c:pt>
                <c:pt idx="88">
                  <c:v>42152</c:v>
                </c:pt>
                <c:pt idx="89">
                  <c:v>42153</c:v>
                </c:pt>
                <c:pt idx="90">
                  <c:v>42156</c:v>
                </c:pt>
                <c:pt idx="91">
                  <c:v>42157</c:v>
                </c:pt>
                <c:pt idx="92">
                  <c:v>42158</c:v>
                </c:pt>
                <c:pt idx="93">
                  <c:v>42159</c:v>
                </c:pt>
                <c:pt idx="94">
                  <c:v>42160</c:v>
                </c:pt>
                <c:pt idx="95">
                  <c:v>42163</c:v>
                </c:pt>
                <c:pt idx="96">
                  <c:v>42164</c:v>
                </c:pt>
                <c:pt idx="97">
                  <c:v>42165</c:v>
                </c:pt>
                <c:pt idx="98">
                  <c:v>42166</c:v>
                </c:pt>
                <c:pt idx="99">
                  <c:v>42167</c:v>
                </c:pt>
                <c:pt idx="100">
                  <c:v>42170</c:v>
                </c:pt>
                <c:pt idx="101">
                  <c:v>42171</c:v>
                </c:pt>
                <c:pt idx="102">
                  <c:v>42172</c:v>
                </c:pt>
                <c:pt idx="103">
                  <c:v>42173</c:v>
                </c:pt>
                <c:pt idx="104">
                  <c:v>42174</c:v>
                </c:pt>
                <c:pt idx="105">
                  <c:v>42178</c:v>
                </c:pt>
                <c:pt idx="106">
                  <c:v>42179</c:v>
                </c:pt>
                <c:pt idx="107">
                  <c:v>42180</c:v>
                </c:pt>
                <c:pt idx="108">
                  <c:v>42181</c:v>
                </c:pt>
                <c:pt idx="109">
                  <c:v>42184</c:v>
                </c:pt>
                <c:pt idx="110">
                  <c:v>42185</c:v>
                </c:pt>
                <c:pt idx="111">
                  <c:v>42186</c:v>
                </c:pt>
                <c:pt idx="112">
                  <c:v>42187</c:v>
                </c:pt>
                <c:pt idx="113">
                  <c:v>42191</c:v>
                </c:pt>
                <c:pt idx="114">
                  <c:v>42192</c:v>
                </c:pt>
                <c:pt idx="115">
                  <c:v>42193</c:v>
                </c:pt>
                <c:pt idx="116">
                  <c:v>42194</c:v>
                </c:pt>
                <c:pt idx="117">
                  <c:v>42195</c:v>
                </c:pt>
                <c:pt idx="118">
                  <c:v>42198</c:v>
                </c:pt>
                <c:pt idx="119">
                  <c:v>42200</c:v>
                </c:pt>
                <c:pt idx="120">
                  <c:v>42201</c:v>
                </c:pt>
                <c:pt idx="121">
                  <c:v>42202</c:v>
                </c:pt>
                <c:pt idx="122">
                  <c:v>42205</c:v>
                </c:pt>
                <c:pt idx="123">
                  <c:v>42206</c:v>
                </c:pt>
                <c:pt idx="124">
                  <c:v>42207</c:v>
                </c:pt>
                <c:pt idx="125">
                  <c:v>42209</c:v>
                </c:pt>
                <c:pt idx="126">
                  <c:v>42212</c:v>
                </c:pt>
                <c:pt idx="127">
                  <c:v>42213</c:v>
                </c:pt>
                <c:pt idx="128">
                  <c:v>42214</c:v>
                </c:pt>
                <c:pt idx="129">
                  <c:v>42216</c:v>
                </c:pt>
                <c:pt idx="130">
                  <c:v>42235</c:v>
                </c:pt>
                <c:pt idx="131">
                  <c:v>42236</c:v>
                </c:pt>
                <c:pt idx="132">
                  <c:v>42237</c:v>
                </c:pt>
                <c:pt idx="133">
                  <c:v>42240</c:v>
                </c:pt>
                <c:pt idx="134">
                  <c:v>42241</c:v>
                </c:pt>
                <c:pt idx="135">
                  <c:v>42242</c:v>
                </c:pt>
                <c:pt idx="136">
                  <c:v>42243</c:v>
                </c:pt>
                <c:pt idx="137">
                  <c:v>42244</c:v>
                </c:pt>
                <c:pt idx="138">
                  <c:v>42247</c:v>
                </c:pt>
                <c:pt idx="139">
                  <c:v>42248</c:v>
                </c:pt>
                <c:pt idx="140">
                  <c:v>42249</c:v>
                </c:pt>
                <c:pt idx="141">
                  <c:v>42254</c:v>
                </c:pt>
                <c:pt idx="142">
                  <c:v>42255</c:v>
                </c:pt>
                <c:pt idx="143">
                  <c:v>42256</c:v>
                </c:pt>
                <c:pt idx="144">
                  <c:v>42257</c:v>
                </c:pt>
                <c:pt idx="145">
                  <c:v>42258</c:v>
                </c:pt>
                <c:pt idx="146">
                  <c:v>42261</c:v>
                </c:pt>
                <c:pt idx="147">
                  <c:v>42262</c:v>
                </c:pt>
                <c:pt idx="148">
                  <c:v>42263</c:v>
                </c:pt>
                <c:pt idx="149">
                  <c:v>42264</c:v>
                </c:pt>
                <c:pt idx="150">
                  <c:v>42265</c:v>
                </c:pt>
                <c:pt idx="151">
                  <c:v>42268</c:v>
                </c:pt>
                <c:pt idx="152">
                  <c:v>42269</c:v>
                </c:pt>
                <c:pt idx="153">
                  <c:v>42270</c:v>
                </c:pt>
                <c:pt idx="154">
                  <c:v>42271</c:v>
                </c:pt>
                <c:pt idx="155">
                  <c:v>42272</c:v>
                </c:pt>
                <c:pt idx="156">
                  <c:v>42275</c:v>
                </c:pt>
                <c:pt idx="157">
                  <c:v>42276</c:v>
                </c:pt>
                <c:pt idx="158">
                  <c:v>42277</c:v>
                </c:pt>
                <c:pt idx="159">
                  <c:v>42285</c:v>
                </c:pt>
                <c:pt idx="160">
                  <c:v>42286</c:v>
                </c:pt>
                <c:pt idx="161">
                  <c:v>42289</c:v>
                </c:pt>
                <c:pt idx="162">
                  <c:v>42290</c:v>
                </c:pt>
                <c:pt idx="163">
                  <c:v>42291</c:v>
                </c:pt>
                <c:pt idx="164">
                  <c:v>42292</c:v>
                </c:pt>
                <c:pt idx="165">
                  <c:v>42293</c:v>
                </c:pt>
                <c:pt idx="166">
                  <c:v>42296</c:v>
                </c:pt>
                <c:pt idx="167">
                  <c:v>42297</c:v>
                </c:pt>
                <c:pt idx="168">
                  <c:v>42298</c:v>
                </c:pt>
                <c:pt idx="169">
                  <c:v>42299</c:v>
                </c:pt>
                <c:pt idx="170">
                  <c:v>42300</c:v>
                </c:pt>
                <c:pt idx="171">
                  <c:v>42303</c:v>
                </c:pt>
                <c:pt idx="172">
                  <c:v>42304</c:v>
                </c:pt>
                <c:pt idx="173">
                  <c:v>42307</c:v>
                </c:pt>
                <c:pt idx="174">
                  <c:v>42310</c:v>
                </c:pt>
                <c:pt idx="175">
                  <c:v>42311</c:v>
                </c:pt>
                <c:pt idx="176">
                  <c:v>42312</c:v>
                </c:pt>
                <c:pt idx="177">
                  <c:v>42313</c:v>
                </c:pt>
                <c:pt idx="178">
                  <c:v>42314</c:v>
                </c:pt>
                <c:pt idx="179">
                  <c:v>42317</c:v>
                </c:pt>
                <c:pt idx="180">
                  <c:v>42318</c:v>
                </c:pt>
                <c:pt idx="181">
                  <c:v>42319</c:v>
                </c:pt>
                <c:pt idx="182">
                  <c:v>42320</c:v>
                </c:pt>
                <c:pt idx="183">
                  <c:v>42321</c:v>
                </c:pt>
                <c:pt idx="184">
                  <c:v>42324</c:v>
                </c:pt>
                <c:pt idx="185">
                  <c:v>42325</c:v>
                </c:pt>
                <c:pt idx="186">
                  <c:v>42326</c:v>
                </c:pt>
                <c:pt idx="187">
                  <c:v>42327</c:v>
                </c:pt>
                <c:pt idx="188">
                  <c:v>42328</c:v>
                </c:pt>
                <c:pt idx="189">
                  <c:v>42331</c:v>
                </c:pt>
                <c:pt idx="190">
                  <c:v>42332</c:v>
                </c:pt>
                <c:pt idx="191">
                  <c:v>42333</c:v>
                </c:pt>
                <c:pt idx="192">
                  <c:v>42334</c:v>
                </c:pt>
                <c:pt idx="193">
                  <c:v>42335</c:v>
                </c:pt>
                <c:pt idx="194">
                  <c:v>42338</c:v>
                </c:pt>
                <c:pt idx="195">
                  <c:v>42339</c:v>
                </c:pt>
                <c:pt idx="196">
                  <c:v>42340</c:v>
                </c:pt>
                <c:pt idx="197">
                  <c:v>42341</c:v>
                </c:pt>
                <c:pt idx="198">
                  <c:v>42342</c:v>
                </c:pt>
                <c:pt idx="199">
                  <c:v>42345</c:v>
                </c:pt>
                <c:pt idx="200">
                  <c:v>42346</c:v>
                </c:pt>
                <c:pt idx="201">
                  <c:v>42347</c:v>
                </c:pt>
                <c:pt idx="202">
                  <c:v>42348</c:v>
                </c:pt>
                <c:pt idx="203">
                  <c:v>42349</c:v>
                </c:pt>
                <c:pt idx="204">
                  <c:v>42352</c:v>
                </c:pt>
                <c:pt idx="205">
                  <c:v>42353</c:v>
                </c:pt>
                <c:pt idx="206">
                  <c:v>42354</c:v>
                </c:pt>
                <c:pt idx="207">
                  <c:v>42355</c:v>
                </c:pt>
                <c:pt idx="208">
                  <c:v>42356</c:v>
                </c:pt>
                <c:pt idx="209">
                  <c:v>42359</c:v>
                </c:pt>
                <c:pt idx="210">
                  <c:v>42360</c:v>
                </c:pt>
                <c:pt idx="211">
                  <c:v>42361</c:v>
                </c:pt>
                <c:pt idx="212">
                  <c:v>42362</c:v>
                </c:pt>
                <c:pt idx="213">
                  <c:v>42363</c:v>
                </c:pt>
                <c:pt idx="214">
                  <c:v>42366</c:v>
                </c:pt>
                <c:pt idx="215">
                  <c:v>42367</c:v>
                </c:pt>
                <c:pt idx="216">
                  <c:v>42368</c:v>
                </c:pt>
                <c:pt idx="217">
                  <c:v>42369</c:v>
                </c:pt>
                <c:pt idx="218">
                  <c:v>42373</c:v>
                </c:pt>
                <c:pt idx="219">
                  <c:v>42374</c:v>
                </c:pt>
                <c:pt idx="220">
                  <c:v>42375</c:v>
                </c:pt>
                <c:pt idx="221">
                  <c:v>42376</c:v>
                </c:pt>
                <c:pt idx="222">
                  <c:v>42377</c:v>
                </c:pt>
                <c:pt idx="223">
                  <c:v>42380</c:v>
                </c:pt>
                <c:pt idx="224">
                  <c:v>42381</c:v>
                </c:pt>
                <c:pt idx="225">
                  <c:v>42382</c:v>
                </c:pt>
                <c:pt idx="226">
                  <c:v>42383</c:v>
                </c:pt>
                <c:pt idx="227">
                  <c:v>42384</c:v>
                </c:pt>
                <c:pt idx="228">
                  <c:v>42387</c:v>
                </c:pt>
                <c:pt idx="229">
                  <c:v>42388</c:v>
                </c:pt>
                <c:pt idx="230">
                  <c:v>42389</c:v>
                </c:pt>
                <c:pt idx="231">
                  <c:v>42390</c:v>
                </c:pt>
                <c:pt idx="232">
                  <c:v>42391</c:v>
                </c:pt>
                <c:pt idx="233">
                  <c:v>42394</c:v>
                </c:pt>
                <c:pt idx="234">
                  <c:v>42395</c:v>
                </c:pt>
                <c:pt idx="235">
                  <c:v>42397</c:v>
                </c:pt>
                <c:pt idx="236">
                  <c:v>42398</c:v>
                </c:pt>
                <c:pt idx="237">
                  <c:v>42401</c:v>
                </c:pt>
                <c:pt idx="238">
                  <c:v>42402</c:v>
                </c:pt>
                <c:pt idx="239">
                  <c:v>42403</c:v>
                </c:pt>
                <c:pt idx="240">
                  <c:v>42404</c:v>
                </c:pt>
                <c:pt idx="241">
                  <c:v>42416</c:v>
                </c:pt>
                <c:pt idx="242">
                  <c:v>42417</c:v>
                </c:pt>
                <c:pt idx="243">
                  <c:v>42418</c:v>
                </c:pt>
                <c:pt idx="244">
                  <c:v>42422</c:v>
                </c:pt>
                <c:pt idx="245">
                  <c:v>42424</c:v>
                </c:pt>
                <c:pt idx="246">
                  <c:v>42425</c:v>
                </c:pt>
                <c:pt idx="247">
                  <c:v>42426</c:v>
                </c:pt>
                <c:pt idx="248">
                  <c:v>42429</c:v>
                </c:pt>
                <c:pt idx="249">
                  <c:v>42430</c:v>
                </c:pt>
                <c:pt idx="250">
                  <c:v>42431</c:v>
                </c:pt>
                <c:pt idx="251">
                  <c:v>42432</c:v>
                </c:pt>
                <c:pt idx="252">
                  <c:v>42433</c:v>
                </c:pt>
                <c:pt idx="253">
                  <c:v>42436</c:v>
                </c:pt>
                <c:pt idx="254">
                  <c:v>42437</c:v>
                </c:pt>
                <c:pt idx="255">
                  <c:v>42438</c:v>
                </c:pt>
                <c:pt idx="256">
                  <c:v>42440</c:v>
                </c:pt>
                <c:pt idx="257">
                  <c:v>42443</c:v>
                </c:pt>
                <c:pt idx="258">
                  <c:v>42444</c:v>
                </c:pt>
                <c:pt idx="259">
                  <c:v>42445</c:v>
                </c:pt>
                <c:pt idx="260">
                  <c:v>42446</c:v>
                </c:pt>
                <c:pt idx="261">
                  <c:v>42447</c:v>
                </c:pt>
                <c:pt idx="262">
                  <c:v>42450</c:v>
                </c:pt>
                <c:pt idx="263">
                  <c:v>42451</c:v>
                </c:pt>
                <c:pt idx="264">
                  <c:v>42452</c:v>
                </c:pt>
                <c:pt idx="265">
                  <c:v>42453</c:v>
                </c:pt>
                <c:pt idx="266">
                  <c:v>42457</c:v>
                </c:pt>
                <c:pt idx="267">
                  <c:v>42458</c:v>
                </c:pt>
                <c:pt idx="268">
                  <c:v>42459</c:v>
                </c:pt>
                <c:pt idx="269">
                  <c:v>42460</c:v>
                </c:pt>
                <c:pt idx="270">
                  <c:v>42461</c:v>
                </c:pt>
                <c:pt idx="271">
                  <c:v>42465</c:v>
                </c:pt>
                <c:pt idx="272">
                  <c:v>42466</c:v>
                </c:pt>
                <c:pt idx="273">
                  <c:v>42467</c:v>
                </c:pt>
                <c:pt idx="274">
                  <c:v>42468</c:v>
                </c:pt>
                <c:pt idx="275">
                  <c:v>42471</c:v>
                </c:pt>
                <c:pt idx="276">
                  <c:v>42472</c:v>
                </c:pt>
                <c:pt idx="277">
                  <c:v>42473</c:v>
                </c:pt>
                <c:pt idx="278">
                  <c:v>42474</c:v>
                </c:pt>
                <c:pt idx="279">
                  <c:v>42475</c:v>
                </c:pt>
                <c:pt idx="280">
                  <c:v>42478</c:v>
                </c:pt>
                <c:pt idx="281">
                  <c:v>42479</c:v>
                </c:pt>
                <c:pt idx="282">
                  <c:v>42480</c:v>
                </c:pt>
                <c:pt idx="283">
                  <c:v>42481</c:v>
                </c:pt>
                <c:pt idx="284">
                  <c:v>42482</c:v>
                </c:pt>
                <c:pt idx="285">
                  <c:v>42485</c:v>
                </c:pt>
                <c:pt idx="286">
                  <c:v>42486</c:v>
                </c:pt>
                <c:pt idx="287">
                  <c:v>42487</c:v>
                </c:pt>
                <c:pt idx="288">
                  <c:v>42489</c:v>
                </c:pt>
                <c:pt idx="289">
                  <c:v>42493</c:v>
                </c:pt>
                <c:pt idx="290">
                  <c:v>42494</c:v>
                </c:pt>
                <c:pt idx="291">
                  <c:v>42495</c:v>
                </c:pt>
                <c:pt idx="292">
                  <c:v>42496</c:v>
                </c:pt>
                <c:pt idx="293">
                  <c:v>42499</c:v>
                </c:pt>
                <c:pt idx="294">
                  <c:v>42500</c:v>
                </c:pt>
                <c:pt idx="295">
                  <c:v>42501</c:v>
                </c:pt>
                <c:pt idx="296">
                  <c:v>42502</c:v>
                </c:pt>
                <c:pt idx="297">
                  <c:v>42503</c:v>
                </c:pt>
                <c:pt idx="298">
                  <c:v>42506</c:v>
                </c:pt>
                <c:pt idx="299">
                  <c:v>42507</c:v>
                </c:pt>
                <c:pt idx="300">
                  <c:v>42508</c:v>
                </c:pt>
                <c:pt idx="301">
                  <c:v>42509</c:v>
                </c:pt>
                <c:pt idx="302">
                  <c:v>42510</c:v>
                </c:pt>
                <c:pt idx="303">
                  <c:v>42513</c:v>
                </c:pt>
                <c:pt idx="304">
                  <c:v>42514</c:v>
                </c:pt>
                <c:pt idx="305">
                  <c:v>42515</c:v>
                </c:pt>
                <c:pt idx="306">
                  <c:v>42517</c:v>
                </c:pt>
                <c:pt idx="307">
                  <c:v>42520</c:v>
                </c:pt>
                <c:pt idx="308">
                  <c:v>42521</c:v>
                </c:pt>
                <c:pt idx="309">
                  <c:v>42522</c:v>
                </c:pt>
                <c:pt idx="310">
                  <c:v>42523</c:v>
                </c:pt>
                <c:pt idx="311">
                  <c:v>42524</c:v>
                </c:pt>
                <c:pt idx="312">
                  <c:v>42527</c:v>
                </c:pt>
                <c:pt idx="313">
                  <c:v>42528</c:v>
                </c:pt>
                <c:pt idx="314">
                  <c:v>42529</c:v>
                </c:pt>
                <c:pt idx="315">
                  <c:v>42534</c:v>
                </c:pt>
                <c:pt idx="316">
                  <c:v>42535</c:v>
                </c:pt>
                <c:pt idx="317">
                  <c:v>42536</c:v>
                </c:pt>
                <c:pt idx="318">
                  <c:v>42537</c:v>
                </c:pt>
                <c:pt idx="319">
                  <c:v>42538</c:v>
                </c:pt>
                <c:pt idx="320">
                  <c:v>42541</c:v>
                </c:pt>
                <c:pt idx="321">
                  <c:v>42542</c:v>
                </c:pt>
                <c:pt idx="322">
                  <c:v>42543</c:v>
                </c:pt>
                <c:pt idx="323">
                  <c:v>42544</c:v>
                </c:pt>
                <c:pt idx="324">
                  <c:v>42545</c:v>
                </c:pt>
                <c:pt idx="325">
                  <c:v>42548</c:v>
                </c:pt>
                <c:pt idx="326">
                  <c:v>42549</c:v>
                </c:pt>
                <c:pt idx="327">
                  <c:v>42550</c:v>
                </c:pt>
                <c:pt idx="328">
                  <c:v>42551</c:v>
                </c:pt>
                <c:pt idx="329">
                  <c:v>42552</c:v>
                </c:pt>
                <c:pt idx="330">
                  <c:v>42556</c:v>
                </c:pt>
                <c:pt idx="331">
                  <c:v>42557</c:v>
                </c:pt>
                <c:pt idx="332">
                  <c:v>42558</c:v>
                </c:pt>
                <c:pt idx="333">
                  <c:v>42559</c:v>
                </c:pt>
                <c:pt idx="334">
                  <c:v>42563</c:v>
                </c:pt>
                <c:pt idx="335">
                  <c:v>42564</c:v>
                </c:pt>
                <c:pt idx="336">
                  <c:v>42565</c:v>
                </c:pt>
                <c:pt idx="337">
                  <c:v>42566</c:v>
                </c:pt>
                <c:pt idx="338">
                  <c:v>42569</c:v>
                </c:pt>
                <c:pt idx="339">
                  <c:v>42570</c:v>
                </c:pt>
                <c:pt idx="340">
                  <c:v>42571</c:v>
                </c:pt>
                <c:pt idx="341">
                  <c:v>42572</c:v>
                </c:pt>
                <c:pt idx="342">
                  <c:v>42573</c:v>
                </c:pt>
                <c:pt idx="343">
                  <c:v>42576</c:v>
                </c:pt>
                <c:pt idx="344">
                  <c:v>42577</c:v>
                </c:pt>
                <c:pt idx="345">
                  <c:v>42578</c:v>
                </c:pt>
                <c:pt idx="346">
                  <c:v>42579</c:v>
                </c:pt>
                <c:pt idx="347">
                  <c:v>42580</c:v>
                </c:pt>
                <c:pt idx="348">
                  <c:v>42583</c:v>
                </c:pt>
                <c:pt idx="349">
                  <c:v>42584</c:v>
                </c:pt>
                <c:pt idx="350">
                  <c:v>42585</c:v>
                </c:pt>
                <c:pt idx="351">
                  <c:v>42586</c:v>
                </c:pt>
                <c:pt idx="352">
                  <c:v>42587</c:v>
                </c:pt>
                <c:pt idx="353">
                  <c:v>42590</c:v>
                </c:pt>
                <c:pt idx="354">
                  <c:v>42591</c:v>
                </c:pt>
                <c:pt idx="355">
                  <c:v>42592</c:v>
                </c:pt>
                <c:pt idx="356">
                  <c:v>42593</c:v>
                </c:pt>
                <c:pt idx="357">
                  <c:v>42594</c:v>
                </c:pt>
                <c:pt idx="358">
                  <c:v>42597</c:v>
                </c:pt>
                <c:pt idx="359">
                  <c:v>42598</c:v>
                </c:pt>
                <c:pt idx="360">
                  <c:v>42599</c:v>
                </c:pt>
                <c:pt idx="361">
                  <c:v>42600</c:v>
                </c:pt>
                <c:pt idx="362">
                  <c:v>42601</c:v>
                </c:pt>
                <c:pt idx="363">
                  <c:v>42604</c:v>
                </c:pt>
                <c:pt idx="364">
                  <c:v>42605</c:v>
                </c:pt>
                <c:pt idx="365">
                  <c:v>42606</c:v>
                </c:pt>
                <c:pt idx="366">
                  <c:v>42607</c:v>
                </c:pt>
                <c:pt idx="367">
                  <c:v>42608</c:v>
                </c:pt>
                <c:pt idx="368">
                  <c:v>42611</c:v>
                </c:pt>
                <c:pt idx="369">
                  <c:v>42612</c:v>
                </c:pt>
                <c:pt idx="370">
                  <c:v>42613</c:v>
                </c:pt>
                <c:pt idx="371">
                  <c:v>42614</c:v>
                </c:pt>
                <c:pt idx="372">
                  <c:v>42615</c:v>
                </c:pt>
                <c:pt idx="373">
                  <c:v>42618</c:v>
                </c:pt>
                <c:pt idx="374">
                  <c:v>42619</c:v>
                </c:pt>
                <c:pt idx="375">
                  <c:v>42620</c:v>
                </c:pt>
                <c:pt idx="376">
                  <c:v>42621</c:v>
                </c:pt>
                <c:pt idx="377">
                  <c:v>42622</c:v>
                </c:pt>
                <c:pt idx="378">
                  <c:v>42625</c:v>
                </c:pt>
                <c:pt idx="379">
                  <c:v>42626</c:v>
                </c:pt>
                <c:pt idx="380">
                  <c:v>42627</c:v>
                </c:pt>
                <c:pt idx="381">
                  <c:v>42632</c:v>
                </c:pt>
                <c:pt idx="382">
                  <c:v>42633</c:v>
                </c:pt>
                <c:pt idx="383">
                  <c:v>42634</c:v>
                </c:pt>
                <c:pt idx="384">
                  <c:v>42635</c:v>
                </c:pt>
                <c:pt idx="385">
                  <c:v>42636</c:v>
                </c:pt>
                <c:pt idx="386">
                  <c:v>42639</c:v>
                </c:pt>
                <c:pt idx="387">
                  <c:v>42640</c:v>
                </c:pt>
                <c:pt idx="388">
                  <c:v>42641</c:v>
                </c:pt>
                <c:pt idx="389">
                  <c:v>42642</c:v>
                </c:pt>
                <c:pt idx="390">
                  <c:v>42643</c:v>
                </c:pt>
                <c:pt idx="391">
                  <c:v>42653</c:v>
                </c:pt>
                <c:pt idx="392">
                  <c:v>42655</c:v>
                </c:pt>
                <c:pt idx="393">
                  <c:v>42656</c:v>
                </c:pt>
                <c:pt idx="394">
                  <c:v>42657</c:v>
                </c:pt>
                <c:pt idx="395">
                  <c:v>42660</c:v>
                </c:pt>
                <c:pt idx="396">
                  <c:v>42661</c:v>
                </c:pt>
                <c:pt idx="397">
                  <c:v>42662</c:v>
                </c:pt>
                <c:pt idx="398">
                  <c:v>42663</c:v>
                </c:pt>
                <c:pt idx="399">
                  <c:v>42664</c:v>
                </c:pt>
                <c:pt idx="400">
                  <c:v>42667</c:v>
                </c:pt>
                <c:pt idx="401">
                  <c:v>42668</c:v>
                </c:pt>
                <c:pt idx="402">
                  <c:v>42669</c:v>
                </c:pt>
                <c:pt idx="403">
                  <c:v>42670</c:v>
                </c:pt>
                <c:pt idx="404">
                  <c:v>42671</c:v>
                </c:pt>
                <c:pt idx="405">
                  <c:v>42674</c:v>
                </c:pt>
                <c:pt idx="406">
                  <c:v>42675</c:v>
                </c:pt>
                <c:pt idx="407">
                  <c:v>42676</c:v>
                </c:pt>
                <c:pt idx="408">
                  <c:v>42677</c:v>
                </c:pt>
                <c:pt idx="409">
                  <c:v>42678</c:v>
                </c:pt>
                <c:pt idx="410">
                  <c:v>42681</c:v>
                </c:pt>
                <c:pt idx="411">
                  <c:v>42682</c:v>
                </c:pt>
                <c:pt idx="412">
                  <c:v>42683</c:v>
                </c:pt>
                <c:pt idx="413">
                  <c:v>42684</c:v>
                </c:pt>
                <c:pt idx="414">
                  <c:v>42685</c:v>
                </c:pt>
                <c:pt idx="415">
                  <c:v>42688</c:v>
                </c:pt>
                <c:pt idx="416">
                  <c:v>42689</c:v>
                </c:pt>
                <c:pt idx="417">
                  <c:v>42690</c:v>
                </c:pt>
                <c:pt idx="418">
                  <c:v>42691</c:v>
                </c:pt>
                <c:pt idx="419">
                  <c:v>42692</c:v>
                </c:pt>
                <c:pt idx="420">
                  <c:v>42695</c:v>
                </c:pt>
                <c:pt idx="421">
                  <c:v>42696</c:v>
                </c:pt>
                <c:pt idx="422">
                  <c:v>42697</c:v>
                </c:pt>
                <c:pt idx="423">
                  <c:v>42699</c:v>
                </c:pt>
                <c:pt idx="424">
                  <c:v>42702</c:v>
                </c:pt>
                <c:pt idx="425">
                  <c:v>42703</c:v>
                </c:pt>
                <c:pt idx="426">
                  <c:v>42704</c:v>
                </c:pt>
                <c:pt idx="427">
                  <c:v>42705</c:v>
                </c:pt>
                <c:pt idx="428">
                  <c:v>42706</c:v>
                </c:pt>
                <c:pt idx="429">
                  <c:v>42709</c:v>
                </c:pt>
                <c:pt idx="430">
                  <c:v>42710</c:v>
                </c:pt>
                <c:pt idx="431">
                  <c:v>42711</c:v>
                </c:pt>
                <c:pt idx="432">
                  <c:v>42712</c:v>
                </c:pt>
                <c:pt idx="433">
                  <c:v>42713</c:v>
                </c:pt>
                <c:pt idx="434">
                  <c:v>42716</c:v>
                </c:pt>
                <c:pt idx="435">
                  <c:v>42717</c:v>
                </c:pt>
                <c:pt idx="436">
                  <c:v>42718</c:v>
                </c:pt>
                <c:pt idx="437">
                  <c:v>42719</c:v>
                </c:pt>
                <c:pt idx="438">
                  <c:v>42720</c:v>
                </c:pt>
                <c:pt idx="439">
                  <c:v>42723</c:v>
                </c:pt>
                <c:pt idx="440">
                  <c:v>42725</c:v>
                </c:pt>
                <c:pt idx="441">
                  <c:v>42726</c:v>
                </c:pt>
                <c:pt idx="442">
                  <c:v>42727</c:v>
                </c:pt>
                <c:pt idx="443">
                  <c:v>42730</c:v>
                </c:pt>
                <c:pt idx="444">
                  <c:v>42731</c:v>
                </c:pt>
                <c:pt idx="445">
                  <c:v>42732</c:v>
                </c:pt>
                <c:pt idx="446">
                  <c:v>42733</c:v>
                </c:pt>
                <c:pt idx="447">
                  <c:v>42734</c:v>
                </c:pt>
                <c:pt idx="448">
                  <c:v>42738</c:v>
                </c:pt>
                <c:pt idx="449">
                  <c:v>42739</c:v>
                </c:pt>
                <c:pt idx="450">
                  <c:v>42740</c:v>
                </c:pt>
                <c:pt idx="451">
                  <c:v>42741</c:v>
                </c:pt>
                <c:pt idx="452">
                  <c:v>42744</c:v>
                </c:pt>
                <c:pt idx="453">
                  <c:v>42745</c:v>
                </c:pt>
                <c:pt idx="454">
                  <c:v>42746</c:v>
                </c:pt>
                <c:pt idx="455">
                  <c:v>42747</c:v>
                </c:pt>
                <c:pt idx="456">
                  <c:v>42748</c:v>
                </c:pt>
                <c:pt idx="457">
                  <c:v>42751</c:v>
                </c:pt>
                <c:pt idx="458">
                  <c:v>42752</c:v>
                </c:pt>
                <c:pt idx="459">
                  <c:v>42753</c:v>
                </c:pt>
                <c:pt idx="460">
                  <c:v>42754</c:v>
                </c:pt>
                <c:pt idx="461">
                  <c:v>42755</c:v>
                </c:pt>
                <c:pt idx="462">
                  <c:v>42758</c:v>
                </c:pt>
                <c:pt idx="463">
                  <c:v>42772</c:v>
                </c:pt>
                <c:pt idx="464">
                  <c:v>42773</c:v>
                </c:pt>
                <c:pt idx="465">
                  <c:v>42774</c:v>
                </c:pt>
                <c:pt idx="466">
                  <c:v>42775</c:v>
                </c:pt>
                <c:pt idx="467">
                  <c:v>42776</c:v>
                </c:pt>
                <c:pt idx="468">
                  <c:v>42779</c:v>
                </c:pt>
                <c:pt idx="469">
                  <c:v>42780</c:v>
                </c:pt>
                <c:pt idx="470">
                  <c:v>42781</c:v>
                </c:pt>
                <c:pt idx="471">
                  <c:v>42782</c:v>
                </c:pt>
                <c:pt idx="472">
                  <c:v>42783</c:v>
                </c:pt>
                <c:pt idx="473">
                  <c:v>42786</c:v>
                </c:pt>
                <c:pt idx="474">
                  <c:v>42787</c:v>
                </c:pt>
                <c:pt idx="475">
                  <c:v>42788</c:v>
                </c:pt>
                <c:pt idx="476">
                  <c:v>42789</c:v>
                </c:pt>
                <c:pt idx="477">
                  <c:v>42790</c:v>
                </c:pt>
                <c:pt idx="478">
                  <c:v>42793</c:v>
                </c:pt>
                <c:pt idx="479">
                  <c:v>42794</c:v>
                </c:pt>
                <c:pt idx="480">
                  <c:v>42795</c:v>
                </c:pt>
                <c:pt idx="481">
                  <c:v>42796</c:v>
                </c:pt>
                <c:pt idx="482">
                  <c:v>42797</c:v>
                </c:pt>
                <c:pt idx="483">
                  <c:v>42800</c:v>
                </c:pt>
                <c:pt idx="484">
                  <c:v>42802</c:v>
                </c:pt>
                <c:pt idx="485">
                  <c:v>42804</c:v>
                </c:pt>
                <c:pt idx="486">
                  <c:v>42807</c:v>
                </c:pt>
                <c:pt idx="487">
                  <c:v>42808</c:v>
                </c:pt>
                <c:pt idx="488">
                  <c:v>42809</c:v>
                </c:pt>
                <c:pt idx="489">
                  <c:v>42810</c:v>
                </c:pt>
                <c:pt idx="490">
                  <c:v>42811</c:v>
                </c:pt>
                <c:pt idx="491">
                  <c:v>42814</c:v>
                </c:pt>
                <c:pt idx="492">
                  <c:v>42815</c:v>
                </c:pt>
                <c:pt idx="493">
                  <c:v>42816</c:v>
                </c:pt>
                <c:pt idx="494">
                  <c:v>42817</c:v>
                </c:pt>
                <c:pt idx="495">
                  <c:v>42818</c:v>
                </c:pt>
                <c:pt idx="496">
                  <c:v>42821</c:v>
                </c:pt>
                <c:pt idx="497">
                  <c:v>42822</c:v>
                </c:pt>
                <c:pt idx="498">
                  <c:v>42823</c:v>
                </c:pt>
                <c:pt idx="499">
                  <c:v>42824</c:v>
                </c:pt>
                <c:pt idx="500">
                  <c:v>42825</c:v>
                </c:pt>
                <c:pt idx="501">
                  <c:v>42830</c:v>
                </c:pt>
                <c:pt idx="502">
                  <c:v>42831</c:v>
                </c:pt>
                <c:pt idx="503">
                  <c:v>42832</c:v>
                </c:pt>
                <c:pt idx="504">
                  <c:v>42835</c:v>
                </c:pt>
                <c:pt idx="505">
                  <c:v>42836</c:v>
                </c:pt>
                <c:pt idx="506">
                  <c:v>42837</c:v>
                </c:pt>
                <c:pt idx="507">
                  <c:v>42838</c:v>
                </c:pt>
                <c:pt idx="508">
                  <c:v>42842</c:v>
                </c:pt>
                <c:pt idx="509">
                  <c:v>42843</c:v>
                </c:pt>
                <c:pt idx="510">
                  <c:v>42844</c:v>
                </c:pt>
                <c:pt idx="511">
                  <c:v>42845</c:v>
                </c:pt>
                <c:pt idx="512">
                  <c:v>42846</c:v>
                </c:pt>
                <c:pt idx="513">
                  <c:v>42849</c:v>
                </c:pt>
                <c:pt idx="514">
                  <c:v>42850</c:v>
                </c:pt>
                <c:pt idx="515">
                  <c:v>42851</c:v>
                </c:pt>
                <c:pt idx="516">
                  <c:v>42852</c:v>
                </c:pt>
                <c:pt idx="517">
                  <c:v>42853</c:v>
                </c:pt>
                <c:pt idx="518">
                  <c:v>42857</c:v>
                </c:pt>
                <c:pt idx="519">
                  <c:v>42858</c:v>
                </c:pt>
                <c:pt idx="520">
                  <c:v>42859</c:v>
                </c:pt>
                <c:pt idx="521">
                  <c:v>42860</c:v>
                </c:pt>
                <c:pt idx="522">
                  <c:v>42863</c:v>
                </c:pt>
                <c:pt idx="523">
                  <c:v>42865</c:v>
                </c:pt>
                <c:pt idx="524">
                  <c:v>42866</c:v>
                </c:pt>
                <c:pt idx="525">
                  <c:v>42867</c:v>
                </c:pt>
                <c:pt idx="526">
                  <c:v>42870</c:v>
                </c:pt>
                <c:pt idx="527">
                  <c:v>42871</c:v>
                </c:pt>
                <c:pt idx="528">
                  <c:v>42872</c:v>
                </c:pt>
                <c:pt idx="529">
                  <c:v>42873</c:v>
                </c:pt>
                <c:pt idx="530">
                  <c:v>42874</c:v>
                </c:pt>
                <c:pt idx="531">
                  <c:v>42877</c:v>
                </c:pt>
                <c:pt idx="532">
                  <c:v>42878</c:v>
                </c:pt>
                <c:pt idx="533">
                  <c:v>42879</c:v>
                </c:pt>
                <c:pt idx="534">
                  <c:v>42880</c:v>
                </c:pt>
                <c:pt idx="535">
                  <c:v>42881</c:v>
                </c:pt>
                <c:pt idx="536">
                  <c:v>42886</c:v>
                </c:pt>
                <c:pt idx="537">
                  <c:v>42887</c:v>
                </c:pt>
                <c:pt idx="538">
                  <c:v>42888</c:v>
                </c:pt>
                <c:pt idx="539">
                  <c:v>42891</c:v>
                </c:pt>
                <c:pt idx="540">
                  <c:v>42892</c:v>
                </c:pt>
                <c:pt idx="541">
                  <c:v>42893</c:v>
                </c:pt>
                <c:pt idx="542">
                  <c:v>42894</c:v>
                </c:pt>
                <c:pt idx="543">
                  <c:v>42895</c:v>
                </c:pt>
                <c:pt idx="544">
                  <c:v>42898</c:v>
                </c:pt>
                <c:pt idx="545">
                  <c:v>42899</c:v>
                </c:pt>
                <c:pt idx="546">
                  <c:v>42900</c:v>
                </c:pt>
                <c:pt idx="547">
                  <c:v>42901</c:v>
                </c:pt>
                <c:pt idx="548">
                  <c:v>42902</c:v>
                </c:pt>
                <c:pt idx="549">
                  <c:v>42905</c:v>
                </c:pt>
                <c:pt idx="550">
                  <c:v>42906</c:v>
                </c:pt>
                <c:pt idx="551">
                  <c:v>42907</c:v>
                </c:pt>
                <c:pt idx="552">
                  <c:v>42908</c:v>
                </c:pt>
                <c:pt idx="553">
                  <c:v>42909</c:v>
                </c:pt>
                <c:pt idx="554">
                  <c:v>42912</c:v>
                </c:pt>
                <c:pt idx="555">
                  <c:v>42913</c:v>
                </c:pt>
                <c:pt idx="556">
                  <c:v>42914</c:v>
                </c:pt>
                <c:pt idx="557">
                  <c:v>42915</c:v>
                </c:pt>
                <c:pt idx="558">
                  <c:v>42916</c:v>
                </c:pt>
                <c:pt idx="559">
                  <c:v>42919</c:v>
                </c:pt>
                <c:pt idx="560">
                  <c:v>42920</c:v>
                </c:pt>
                <c:pt idx="561">
                  <c:v>42921</c:v>
                </c:pt>
                <c:pt idx="562">
                  <c:v>42922</c:v>
                </c:pt>
                <c:pt idx="563">
                  <c:v>42923</c:v>
                </c:pt>
                <c:pt idx="564">
                  <c:v>42926</c:v>
                </c:pt>
                <c:pt idx="565">
                  <c:v>42927</c:v>
                </c:pt>
                <c:pt idx="566">
                  <c:v>42928</c:v>
                </c:pt>
                <c:pt idx="567">
                  <c:v>42929</c:v>
                </c:pt>
                <c:pt idx="568">
                  <c:v>42930</c:v>
                </c:pt>
                <c:pt idx="569">
                  <c:v>42933</c:v>
                </c:pt>
                <c:pt idx="570">
                  <c:v>42934</c:v>
                </c:pt>
                <c:pt idx="571">
                  <c:v>42935</c:v>
                </c:pt>
                <c:pt idx="572">
                  <c:v>42936</c:v>
                </c:pt>
                <c:pt idx="573">
                  <c:v>42937</c:v>
                </c:pt>
                <c:pt idx="574">
                  <c:v>42940</c:v>
                </c:pt>
                <c:pt idx="575">
                  <c:v>42941</c:v>
                </c:pt>
                <c:pt idx="576">
                  <c:v>42942</c:v>
                </c:pt>
                <c:pt idx="577">
                  <c:v>42943</c:v>
                </c:pt>
                <c:pt idx="578">
                  <c:v>42944</c:v>
                </c:pt>
                <c:pt idx="579">
                  <c:v>42947</c:v>
                </c:pt>
                <c:pt idx="580">
                  <c:v>42948</c:v>
                </c:pt>
                <c:pt idx="581">
                  <c:v>42949</c:v>
                </c:pt>
                <c:pt idx="582">
                  <c:v>42950</c:v>
                </c:pt>
                <c:pt idx="583">
                  <c:v>42951</c:v>
                </c:pt>
                <c:pt idx="584">
                  <c:v>42954</c:v>
                </c:pt>
                <c:pt idx="585">
                  <c:v>42955</c:v>
                </c:pt>
                <c:pt idx="586">
                  <c:v>42956</c:v>
                </c:pt>
                <c:pt idx="587">
                  <c:v>42957</c:v>
                </c:pt>
                <c:pt idx="588">
                  <c:v>42958</c:v>
                </c:pt>
                <c:pt idx="589">
                  <c:v>42961</c:v>
                </c:pt>
                <c:pt idx="590">
                  <c:v>42962</c:v>
                </c:pt>
                <c:pt idx="591">
                  <c:v>42963</c:v>
                </c:pt>
                <c:pt idx="592">
                  <c:v>42964</c:v>
                </c:pt>
                <c:pt idx="593">
                  <c:v>42965</c:v>
                </c:pt>
                <c:pt idx="594">
                  <c:v>42968</c:v>
                </c:pt>
                <c:pt idx="595">
                  <c:v>42969</c:v>
                </c:pt>
                <c:pt idx="596">
                  <c:v>42970</c:v>
                </c:pt>
                <c:pt idx="597">
                  <c:v>42971</c:v>
                </c:pt>
                <c:pt idx="598">
                  <c:v>42972</c:v>
                </c:pt>
                <c:pt idx="599">
                  <c:v>42975</c:v>
                </c:pt>
                <c:pt idx="600">
                  <c:v>42976</c:v>
                </c:pt>
                <c:pt idx="601">
                  <c:v>42977</c:v>
                </c:pt>
                <c:pt idx="602">
                  <c:v>42978</c:v>
                </c:pt>
                <c:pt idx="603">
                  <c:v>42979</c:v>
                </c:pt>
                <c:pt idx="604">
                  <c:v>42982</c:v>
                </c:pt>
                <c:pt idx="605">
                  <c:v>42983</c:v>
                </c:pt>
                <c:pt idx="606">
                  <c:v>42984</c:v>
                </c:pt>
                <c:pt idx="607">
                  <c:v>42985</c:v>
                </c:pt>
                <c:pt idx="608">
                  <c:v>42986</c:v>
                </c:pt>
                <c:pt idx="609">
                  <c:v>42989</c:v>
                </c:pt>
                <c:pt idx="610">
                  <c:v>42990</c:v>
                </c:pt>
                <c:pt idx="611">
                  <c:v>42991</c:v>
                </c:pt>
                <c:pt idx="612">
                  <c:v>42992</c:v>
                </c:pt>
                <c:pt idx="613">
                  <c:v>42993</c:v>
                </c:pt>
                <c:pt idx="614">
                  <c:v>42996</c:v>
                </c:pt>
                <c:pt idx="615">
                  <c:v>42997</c:v>
                </c:pt>
                <c:pt idx="616">
                  <c:v>42998</c:v>
                </c:pt>
                <c:pt idx="617">
                  <c:v>42999</c:v>
                </c:pt>
                <c:pt idx="618">
                  <c:v>43000</c:v>
                </c:pt>
                <c:pt idx="619">
                  <c:v>43003</c:v>
                </c:pt>
                <c:pt idx="620">
                  <c:v>43004</c:v>
                </c:pt>
                <c:pt idx="621">
                  <c:v>43006</c:v>
                </c:pt>
                <c:pt idx="622">
                  <c:v>43007</c:v>
                </c:pt>
                <c:pt idx="623">
                  <c:v>43017</c:v>
                </c:pt>
                <c:pt idx="624">
                  <c:v>43018</c:v>
                </c:pt>
                <c:pt idx="625">
                  <c:v>43019</c:v>
                </c:pt>
                <c:pt idx="626">
                  <c:v>43020</c:v>
                </c:pt>
                <c:pt idx="627">
                  <c:v>43021</c:v>
                </c:pt>
                <c:pt idx="628">
                  <c:v>43024</c:v>
                </c:pt>
                <c:pt idx="629">
                  <c:v>43025</c:v>
                </c:pt>
                <c:pt idx="630">
                  <c:v>43026</c:v>
                </c:pt>
                <c:pt idx="631">
                  <c:v>43027</c:v>
                </c:pt>
                <c:pt idx="632">
                  <c:v>43028</c:v>
                </c:pt>
                <c:pt idx="633">
                  <c:v>43031</c:v>
                </c:pt>
                <c:pt idx="634">
                  <c:v>43032</c:v>
                </c:pt>
                <c:pt idx="635">
                  <c:v>43033</c:v>
                </c:pt>
              </c:numCache>
            </c:numRef>
          </c:cat>
          <c:val>
            <c:numRef>
              <c:f>Sheet1!$E$2:$E$637</c:f>
              <c:numCache>
                <c:formatCode>###,###,###,###,##0.00_ </c:formatCode>
                <c:ptCount val="636"/>
                <c:pt idx="0">
                  <c:v>660</c:v>
                </c:pt>
                <c:pt idx="1">
                  <c:v>630.5</c:v>
                </c:pt>
                <c:pt idx="2">
                  <c:v>572.5</c:v>
                </c:pt>
                <c:pt idx="3">
                  <c:v>587.5</c:v>
                </c:pt>
                <c:pt idx="4">
                  <c:v>585.5</c:v>
                </c:pt>
                <c:pt idx="5">
                  <c:v>580.5</c:v>
                </c:pt>
                <c:pt idx="6">
                  <c:v>544.5</c:v>
                </c:pt>
                <c:pt idx="7">
                  <c:v>549</c:v>
                </c:pt>
                <c:pt idx="8">
                  <c:v>579</c:v>
                </c:pt>
                <c:pt idx="9">
                  <c:v>591</c:v>
                </c:pt>
                <c:pt idx="10">
                  <c:v>591</c:v>
                </c:pt>
                <c:pt idx="11">
                  <c:v>609</c:v>
                </c:pt>
                <c:pt idx="12">
                  <c:v>642.5</c:v>
                </c:pt>
                <c:pt idx="13">
                  <c:v>684.5</c:v>
                </c:pt>
                <c:pt idx="14">
                  <c:v>645</c:v>
                </c:pt>
                <c:pt idx="15">
                  <c:v>632.5</c:v>
                </c:pt>
                <c:pt idx="16">
                  <c:v>625.5</c:v>
                </c:pt>
                <c:pt idx="17">
                  <c:v>621</c:v>
                </c:pt>
                <c:pt idx="18">
                  <c:v>597.5</c:v>
                </c:pt>
                <c:pt idx="19">
                  <c:v>618.5</c:v>
                </c:pt>
                <c:pt idx="20">
                  <c:v>666.5</c:v>
                </c:pt>
                <c:pt idx="21">
                  <c:v>670.5</c:v>
                </c:pt>
                <c:pt idx="22">
                  <c:v>631.5</c:v>
                </c:pt>
                <c:pt idx="23">
                  <c:v>658.5</c:v>
                </c:pt>
                <c:pt idx="24">
                  <c:v>663.5</c:v>
                </c:pt>
                <c:pt idx="25">
                  <c:v>664.5</c:v>
                </c:pt>
                <c:pt idx="26">
                  <c:v>649.5</c:v>
                </c:pt>
                <c:pt idx="27">
                  <c:v>646.5</c:v>
                </c:pt>
                <c:pt idx="28">
                  <c:v>662.5</c:v>
                </c:pt>
                <c:pt idx="29">
                  <c:v>635</c:v>
                </c:pt>
                <c:pt idx="30">
                  <c:v>668</c:v>
                </c:pt>
                <c:pt idx="31">
                  <c:v>691.5</c:v>
                </c:pt>
                <c:pt idx="32">
                  <c:v>718.5</c:v>
                </c:pt>
                <c:pt idx="33">
                  <c:v>736.5</c:v>
                </c:pt>
                <c:pt idx="34">
                  <c:v>755</c:v>
                </c:pt>
                <c:pt idx="35">
                  <c:v>756</c:v>
                </c:pt>
                <c:pt idx="36">
                  <c:v>785</c:v>
                </c:pt>
                <c:pt idx="37">
                  <c:v>775</c:v>
                </c:pt>
                <c:pt idx="38">
                  <c:v>753</c:v>
                </c:pt>
                <c:pt idx="39">
                  <c:v>737</c:v>
                </c:pt>
                <c:pt idx="40">
                  <c:v>742</c:v>
                </c:pt>
                <c:pt idx="41">
                  <c:v>766</c:v>
                </c:pt>
                <c:pt idx="42">
                  <c:v>733</c:v>
                </c:pt>
                <c:pt idx="43">
                  <c:v>708</c:v>
                </c:pt>
                <c:pt idx="44">
                  <c:v>714.5</c:v>
                </c:pt>
                <c:pt idx="45">
                  <c:v>718.5</c:v>
                </c:pt>
                <c:pt idx="46">
                  <c:v>753.5</c:v>
                </c:pt>
                <c:pt idx="47">
                  <c:v>773.5</c:v>
                </c:pt>
                <c:pt idx="48">
                  <c:v>762.5</c:v>
                </c:pt>
                <c:pt idx="49">
                  <c:v>789.5</c:v>
                </c:pt>
                <c:pt idx="50">
                  <c:v>772.5</c:v>
                </c:pt>
                <c:pt idx="51">
                  <c:v>752.5</c:v>
                </c:pt>
                <c:pt idx="52">
                  <c:v>750.5</c:v>
                </c:pt>
                <c:pt idx="53">
                  <c:v>756.5</c:v>
                </c:pt>
                <c:pt idx="54">
                  <c:v>766.5</c:v>
                </c:pt>
                <c:pt idx="55">
                  <c:v>808</c:v>
                </c:pt>
                <c:pt idx="56">
                  <c:v>792</c:v>
                </c:pt>
                <c:pt idx="57">
                  <c:v>785</c:v>
                </c:pt>
                <c:pt idx="58">
                  <c:v>791</c:v>
                </c:pt>
                <c:pt idx="59">
                  <c:v>816</c:v>
                </c:pt>
                <c:pt idx="60">
                  <c:v>834</c:v>
                </c:pt>
                <c:pt idx="61">
                  <c:v>864</c:v>
                </c:pt>
                <c:pt idx="62">
                  <c:v>855.5</c:v>
                </c:pt>
                <c:pt idx="63">
                  <c:v>868</c:v>
                </c:pt>
                <c:pt idx="64">
                  <c:v>871</c:v>
                </c:pt>
                <c:pt idx="65">
                  <c:v>861</c:v>
                </c:pt>
                <c:pt idx="66">
                  <c:v>856</c:v>
                </c:pt>
                <c:pt idx="67">
                  <c:v>871</c:v>
                </c:pt>
                <c:pt idx="68">
                  <c:v>863.5</c:v>
                </c:pt>
                <c:pt idx="69">
                  <c:v>840</c:v>
                </c:pt>
                <c:pt idx="70">
                  <c:v>827</c:v>
                </c:pt>
                <c:pt idx="71">
                  <c:v>841</c:v>
                </c:pt>
                <c:pt idx="72">
                  <c:v>850.5</c:v>
                </c:pt>
                <c:pt idx="73">
                  <c:v>858.5</c:v>
                </c:pt>
                <c:pt idx="74">
                  <c:v>857.5</c:v>
                </c:pt>
                <c:pt idx="75">
                  <c:v>840.5</c:v>
                </c:pt>
                <c:pt idx="76">
                  <c:v>836</c:v>
                </c:pt>
                <c:pt idx="77">
                  <c:v>812.5</c:v>
                </c:pt>
                <c:pt idx="78">
                  <c:v>794.5</c:v>
                </c:pt>
                <c:pt idx="79">
                  <c:v>759</c:v>
                </c:pt>
                <c:pt idx="80">
                  <c:v>751</c:v>
                </c:pt>
                <c:pt idx="81">
                  <c:v>752</c:v>
                </c:pt>
                <c:pt idx="82">
                  <c:v>735.5</c:v>
                </c:pt>
                <c:pt idx="83">
                  <c:v>712.5</c:v>
                </c:pt>
                <c:pt idx="84">
                  <c:v>733.5</c:v>
                </c:pt>
                <c:pt idx="85">
                  <c:v>735</c:v>
                </c:pt>
                <c:pt idx="86">
                  <c:v>727.5</c:v>
                </c:pt>
                <c:pt idx="87">
                  <c:v>727.5</c:v>
                </c:pt>
                <c:pt idx="88">
                  <c:v>741.5</c:v>
                </c:pt>
                <c:pt idx="89">
                  <c:v>772.5</c:v>
                </c:pt>
                <c:pt idx="90">
                  <c:v>790.5</c:v>
                </c:pt>
                <c:pt idx="91">
                  <c:v>782.5</c:v>
                </c:pt>
                <c:pt idx="92">
                  <c:v>777.5</c:v>
                </c:pt>
                <c:pt idx="93">
                  <c:v>770.5</c:v>
                </c:pt>
                <c:pt idx="94">
                  <c:v>763.5</c:v>
                </c:pt>
                <c:pt idx="95">
                  <c:v>769.5</c:v>
                </c:pt>
                <c:pt idx="96">
                  <c:v>780.5</c:v>
                </c:pt>
                <c:pt idx="97">
                  <c:v>807.5</c:v>
                </c:pt>
                <c:pt idx="98">
                  <c:v>829.5</c:v>
                </c:pt>
                <c:pt idx="99">
                  <c:v>832</c:v>
                </c:pt>
                <c:pt idx="100">
                  <c:v>828.5</c:v>
                </c:pt>
                <c:pt idx="101">
                  <c:v>825</c:v>
                </c:pt>
                <c:pt idx="102">
                  <c:v>818.5</c:v>
                </c:pt>
                <c:pt idx="103">
                  <c:v>820</c:v>
                </c:pt>
                <c:pt idx="104">
                  <c:v>817</c:v>
                </c:pt>
                <c:pt idx="105">
                  <c:v>840</c:v>
                </c:pt>
                <c:pt idx="106">
                  <c:v>851</c:v>
                </c:pt>
                <c:pt idx="107">
                  <c:v>845.5</c:v>
                </c:pt>
                <c:pt idx="108">
                  <c:v>830.5</c:v>
                </c:pt>
                <c:pt idx="109">
                  <c:v>791</c:v>
                </c:pt>
                <c:pt idx="110">
                  <c:v>771</c:v>
                </c:pt>
                <c:pt idx="111">
                  <c:v>793.5</c:v>
                </c:pt>
                <c:pt idx="112">
                  <c:v>794.5</c:v>
                </c:pt>
                <c:pt idx="113">
                  <c:v>762.5</c:v>
                </c:pt>
                <c:pt idx="114">
                  <c:v>738.5</c:v>
                </c:pt>
                <c:pt idx="115">
                  <c:v>730.5</c:v>
                </c:pt>
                <c:pt idx="116">
                  <c:v>756.5</c:v>
                </c:pt>
                <c:pt idx="117">
                  <c:v>782.5</c:v>
                </c:pt>
                <c:pt idx="118">
                  <c:v>768.5</c:v>
                </c:pt>
                <c:pt idx="119">
                  <c:v>762.5</c:v>
                </c:pt>
                <c:pt idx="120">
                  <c:v>765.5</c:v>
                </c:pt>
                <c:pt idx="121">
                  <c:v>765.5</c:v>
                </c:pt>
                <c:pt idx="122">
                  <c:v>792</c:v>
                </c:pt>
                <c:pt idx="123">
                  <c:v>790.5</c:v>
                </c:pt>
                <c:pt idx="124">
                  <c:v>807.5</c:v>
                </c:pt>
                <c:pt idx="125">
                  <c:v>795</c:v>
                </c:pt>
                <c:pt idx="126">
                  <c:v>774.5</c:v>
                </c:pt>
                <c:pt idx="127">
                  <c:v>760.5</c:v>
                </c:pt>
                <c:pt idx="128">
                  <c:v>761</c:v>
                </c:pt>
                <c:pt idx="129">
                  <c:v>770.5</c:v>
                </c:pt>
                <c:pt idx="130">
                  <c:v>611.5</c:v>
                </c:pt>
                <c:pt idx="131">
                  <c:v>586.5</c:v>
                </c:pt>
                <c:pt idx="132">
                  <c:v>577.5</c:v>
                </c:pt>
                <c:pt idx="133">
                  <c:v>533</c:v>
                </c:pt>
                <c:pt idx="134">
                  <c:v>543</c:v>
                </c:pt>
                <c:pt idx="135">
                  <c:v>542.5</c:v>
                </c:pt>
                <c:pt idx="136">
                  <c:v>561.5</c:v>
                </c:pt>
                <c:pt idx="137">
                  <c:v>566.5</c:v>
                </c:pt>
                <c:pt idx="138">
                  <c:v>570.5</c:v>
                </c:pt>
                <c:pt idx="139">
                  <c:v>613.5</c:v>
                </c:pt>
                <c:pt idx="140">
                  <c:v>579.5</c:v>
                </c:pt>
                <c:pt idx="141">
                  <c:v>566.5</c:v>
                </c:pt>
                <c:pt idx="142">
                  <c:v>580.5</c:v>
                </c:pt>
                <c:pt idx="143">
                  <c:v>592.5</c:v>
                </c:pt>
                <c:pt idx="144">
                  <c:v>585.5</c:v>
                </c:pt>
                <c:pt idx="145">
                  <c:v>585.5</c:v>
                </c:pt>
                <c:pt idx="146">
                  <c:v>581.5</c:v>
                </c:pt>
                <c:pt idx="147">
                  <c:v>571.5</c:v>
                </c:pt>
                <c:pt idx="148">
                  <c:v>574.5</c:v>
                </c:pt>
                <c:pt idx="149">
                  <c:v>585.5</c:v>
                </c:pt>
                <c:pt idx="150">
                  <c:v>572.5</c:v>
                </c:pt>
                <c:pt idx="151">
                  <c:v>573</c:v>
                </c:pt>
                <c:pt idx="152">
                  <c:v>592</c:v>
                </c:pt>
                <c:pt idx="153">
                  <c:v>585.5</c:v>
                </c:pt>
                <c:pt idx="154">
                  <c:v>585.5</c:v>
                </c:pt>
                <c:pt idx="155">
                  <c:v>587.5</c:v>
                </c:pt>
                <c:pt idx="156">
                  <c:v>578.5</c:v>
                </c:pt>
                <c:pt idx="157">
                  <c:v>570.5</c:v>
                </c:pt>
                <c:pt idx="158">
                  <c:v>565.5</c:v>
                </c:pt>
                <c:pt idx="159">
                  <c:v>590.5</c:v>
                </c:pt>
                <c:pt idx="160">
                  <c:v>607.5</c:v>
                </c:pt>
                <c:pt idx="161">
                  <c:v>612.5</c:v>
                </c:pt>
                <c:pt idx="162">
                  <c:v>610.5</c:v>
                </c:pt>
                <c:pt idx="163">
                  <c:v>610.5</c:v>
                </c:pt>
                <c:pt idx="164">
                  <c:v>597.5</c:v>
                </c:pt>
                <c:pt idx="165">
                  <c:v>612.5</c:v>
                </c:pt>
                <c:pt idx="166">
                  <c:v>619.5</c:v>
                </c:pt>
                <c:pt idx="167">
                  <c:v>604.5</c:v>
                </c:pt>
                <c:pt idx="168">
                  <c:v>599</c:v>
                </c:pt>
                <c:pt idx="169">
                  <c:v>601</c:v>
                </c:pt>
                <c:pt idx="170">
                  <c:v>605</c:v>
                </c:pt>
                <c:pt idx="171">
                  <c:v>607.5</c:v>
                </c:pt>
                <c:pt idx="172">
                  <c:v>601</c:v>
                </c:pt>
                <c:pt idx="173">
                  <c:v>602.5</c:v>
                </c:pt>
                <c:pt idx="174">
                  <c:v>609.5</c:v>
                </c:pt>
                <c:pt idx="175">
                  <c:v>631.5</c:v>
                </c:pt>
                <c:pt idx="176">
                  <c:v>631.5</c:v>
                </c:pt>
                <c:pt idx="177">
                  <c:v>632</c:v>
                </c:pt>
                <c:pt idx="178">
                  <c:v>626.5</c:v>
                </c:pt>
                <c:pt idx="179">
                  <c:v>635.5</c:v>
                </c:pt>
                <c:pt idx="180">
                  <c:v>635.5</c:v>
                </c:pt>
                <c:pt idx="181">
                  <c:v>643.5</c:v>
                </c:pt>
                <c:pt idx="182">
                  <c:v>639.5</c:v>
                </c:pt>
                <c:pt idx="183">
                  <c:v>623.5</c:v>
                </c:pt>
                <c:pt idx="184">
                  <c:v>617</c:v>
                </c:pt>
                <c:pt idx="185">
                  <c:v>620</c:v>
                </c:pt>
                <c:pt idx="186">
                  <c:v>630.5</c:v>
                </c:pt>
                <c:pt idx="187">
                  <c:v>639</c:v>
                </c:pt>
                <c:pt idx="188">
                  <c:v>645</c:v>
                </c:pt>
                <c:pt idx="189">
                  <c:v>633.5</c:v>
                </c:pt>
                <c:pt idx="190">
                  <c:v>616.5</c:v>
                </c:pt>
                <c:pt idx="191">
                  <c:v>620.5</c:v>
                </c:pt>
                <c:pt idx="192">
                  <c:v>620.5</c:v>
                </c:pt>
                <c:pt idx="193">
                  <c:v>611.5</c:v>
                </c:pt>
                <c:pt idx="194">
                  <c:v>619.5</c:v>
                </c:pt>
                <c:pt idx="195">
                  <c:v>624.5</c:v>
                </c:pt>
                <c:pt idx="196">
                  <c:v>626.5</c:v>
                </c:pt>
                <c:pt idx="197">
                  <c:v>618.5</c:v>
                </c:pt>
                <c:pt idx="198">
                  <c:v>627.5</c:v>
                </c:pt>
                <c:pt idx="199">
                  <c:v>616.5</c:v>
                </c:pt>
                <c:pt idx="200">
                  <c:v>604.5</c:v>
                </c:pt>
                <c:pt idx="201">
                  <c:v>607.5</c:v>
                </c:pt>
                <c:pt idx="202">
                  <c:v>606.5</c:v>
                </c:pt>
                <c:pt idx="203">
                  <c:v>607.5</c:v>
                </c:pt>
                <c:pt idx="204">
                  <c:v>590.5</c:v>
                </c:pt>
                <c:pt idx="205">
                  <c:v>566.5</c:v>
                </c:pt>
                <c:pt idx="206">
                  <c:v>576.5</c:v>
                </c:pt>
                <c:pt idx="207">
                  <c:v>570.5</c:v>
                </c:pt>
                <c:pt idx="208">
                  <c:v>557</c:v>
                </c:pt>
                <c:pt idx="209">
                  <c:v>555</c:v>
                </c:pt>
                <c:pt idx="210">
                  <c:v>566.5</c:v>
                </c:pt>
                <c:pt idx="211">
                  <c:v>578</c:v>
                </c:pt>
                <c:pt idx="212">
                  <c:v>578</c:v>
                </c:pt>
                <c:pt idx="213">
                  <c:v>578</c:v>
                </c:pt>
                <c:pt idx="214">
                  <c:v>580</c:v>
                </c:pt>
                <c:pt idx="215">
                  <c:v>582</c:v>
                </c:pt>
                <c:pt idx="216">
                  <c:v>590</c:v>
                </c:pt>
                <c:pt idx="217">
                  <c:v>596</c:v>
                </c:pt>
                <c:pt idx="218">
                  <c:v>595</c:v>
                </c:pt>
                <c:pt idx="219">
                  <c:v>590</c:v>
                </c:pt>
                <c:pt idx="220">
                  <c:v>588</c:v>
                </c:pt>
                <c:pt idx="221">
                  <c:v>565</c:v>
                </c:pt>
                <c:pt idx="222">
                  <c:v>574.5</c:v>
                </c:pt>
                <c:pt idx="223">
                  <c:v>554.5</c:v>
                </c:pt>
                <c:pt idx="224">
                  <c:v>539.5</c:v>
                </c:pt>
                <c:pt idx="225">
                  <c:v>537.5</c:v>
                </c:pt>
                <c:pt idx="226">
                  <c:v>541.5</c:v>
                </c:pt>
                <c:pt idx="227">
                  <c:v>542.5</c:v>
                </c:pt>
                <c:pt idx="228">
                  <c:v>526.5</c:v>
                </c:pt>
                <c:pt idx="229">
                  <c:v>531.5</c:v>
                </c:pt>
                <c:pt idx="230">
                  <c:v>528.5</c:v>
                </c:pt>
                <c:pt idx="231">
                  <c:v>528.5</c:v>
                </c:pt>
                <c:pt idx="232">
                  <c:v>542.5</c:v>
                </c:pt>
                <c:pt idx="233">
                  <c:v>552.5</c:v>
                </c:pt>
                <c:pt idx="234">
                  <c:v>530.5</c:v>
                </c:pt>
                <c:pt idx="235">
                  <c:v>542</c:v>
                </c:pt>
                <c:pt idx="236">
                  <c:v>549</c:v>
                </c:pt>
                <c:pt idx="237">
                  <c:v>538.5</c:v>
                </c:pt>
                <c:pt idx="238">
                  <c:v>542.5</c:v>
                </c:pt>
                <c:pt idx="239">
                  <c:v>542.5</c:v>
                </c:pt>
                <c:pt idx="240">
                  <c:v>550.5</c:v>
                </c:pt>
                <c:pt idx="241">
                  <c:v>552.5</c:v>
                </c:pt>
                <c:pt idx="242">
                  <c:v>540.5</c:v>
                </c:pt>
                <c:pt idx="243">
                  <c:v>553.5</c:v>
                </c:pt>
                <c:pt idx="244">
                  <c:v>550.5</c:v>
                </c:pt>
                <c:pt idx="245">
                  <c:v>550.5</c:v>
                </c:pt>
                <c:pt idx="246">
                  <c:v>555.5</c:v>
                </c:pt>
                <c:pt idx="247">
                  <c:v>558.5</c:v>
                </c:pt>
                <c:pt idx="248">
                  <c:v>561.5</c:v>
                </c:pt>
                <c:pt idx="249">
                  <c:v>579.5</c:v>
                </c:pt>
                <c:pt idx="250">
                  <c:v>599.5</c:v>
                </c:pt>
                <c:pt idx="251">
                  <c:v>618.5</c:v>
                </c:pt>
                <c:pt idx="252">
                  <c:v>621.5</c:v>
                </c:pt>
                <c:pt idx="253">
                  <c:v>650.5</c:v>
                </c:pt>
                <c:pt idx="254">
                  <c:v>672.5</c:v>
                </c:pt>
                <c:pt idx="255">
                  <c:v>654.5</c:v>
                </c:pt>
                <c:pt idx="256">
                  <c:v>636.5</c:v>
                </c:pt>
                <c:pt idx="257">
                  <c:v>630.5</c:v>
                </c:pt>
                <c:pt idx="258">
                  <c:v>607.5</c:v>
                </c:pt>
                <c:pt idx="259">
                  <c:v>613</c:v>
                </c:pt>
                <c:pt idx="260">
                  <c:v>633</c:v>
                </c:pt>
                <c:pt idx="261">
                  <c:v>629</c:v>
                </c:pt>
                <c:pt idx="262">
                  <c:v>616.5</c:v>
                </c:pt>
                <c:pt idx="263">
                  <c:v>622</c:v>
                </c:pt>
                <c:pt idx="264">
                  <c:v>633</c:v>
                </c:pt>
                <c:pt idx="265">
                  <c:v>622</c:v>
                </c:pt>
                <c:pt idx="266">
                  <c:v>641</c:v>
                </c:pt>
                <c:pt idx="267">
                  <c:v>633</c:v>
                </c:pt>
                <c:pt idx="268">
                  <c:v>631</c:v>
                </c:pt>
                <c:pt idx="269">
                  <c:v>629</c:v>
                </c:pt>
                <c:pt idx="270">
                  <c:v>632.5</c:v>
                </c:pt>
                <c:pt idx="271">
                  <c:v>623.5</c:v>
                </c:pt>
                <c:pt idx="272">
                  <c:v>630.5</c:v>
                </c:pt>
                <c:pt idx="273">
                  <c:v>631.5</c:v>
                </c:pt>
                <c:pt idx="274">
                  <c:v>639.5</c:v>
                </c:pt>
                <c:pt idx="275">
                  <c:v>640.5</c:v>
                </c:pt>
                <c:pt idx="276">
                  <c:v>648.5</c:v>
                </c:pt>
                <c:pt idx="277">
                  <c:v>650.5</c:v>
                </c:pt>
                <c:pt idx="278">
                  <c:v>641.5</c:v>
                </c:pt>
                <c:pt idx="279">
                  <c:v>640.5</c:v>
                </c:pt>
                <c:pt idx="280">
                  <c:v>621.5</c:v>
                </c:pt>
                <c:pt idx="281">
                  <c:v>628.5</c:v>
                </c:pt>
                <c:pt idx="282">
                  <c:v>632.5</c:v>
                </c:pt>
                <c:pt idx="283">
                  <c:v>652.5</c:v>
                </c:pt>
                <c:pt idx="284">
                  <c:v>650.5</c:v>
                </c:pt>
                <c:pt idx="285">
                  <c:v>648</c:v>
                </c:pt>
                <c:pt idx="286">
                  <c:v>648</c:v>
                </c:pt>
                <c:pt idx="287">
                  <c:v>657</c:v>
                </c:pt>
                <c:pt idx="288">
                  <c:v>662</c:v>
                </c:pt>
                <c:pt idx="289">
                  <c:v>658</c:v>
                </c:pt>
                <c:pt idx="290">
                  <c:v>654</c:v>
                </c:pt>
                <c:pt idx="291">
                  <c:v>658.5</c:v>
                </c:pt>
                <c:pt idx="292">
                  <c:v>652.5</c:v>
                </c:pt>
                <c:pt idx="293">
                  <c:v>653.5</c:v>
                </c:pt>
                <c:pt idx="294">
                  <c:v>647.5</c:v>
                </c:pt>
                <c:pt idx="295">
                  <c:v>645.5</c:v>
                </c:pt>
                <c:pt idx="296">
                  <c:v>648.5</c:v>
                </c:pt>
                <c:pt idx="297">
                  <c:v>645</c:v>
                </c:pt>
                <c:pt idx="298">
                  <c:v>631.5</c:v>
                </c:pt>
                <c:pt idx="299">
                  <c:v>630.5</c:v>
                </c:pt>
                <c:pt idx="300">
                  <c:v>633.5</c:v>
                </c:pt>
                <c:pt idx="301">
                  <c:v>630.5</c:v>
                </c:pt>
                <c:pt idx="302">
                  <c:v>630.5</c:v>
                </c:pt>
                <c:pt idx="303">
                  <c:v>628.5</c:v>
                </c:pt>
                <c:pt idx="304">
                  <c:v>613.5</c:v>
                </c:pt>
                <c:pt idx="305">
                  <c:v>610.5</c:v>
                </c:pt>
                <c:pt idx="306">
                  <c:v>598.5</c:v>
                </c:pt>
                <c:pt idx="307">
                  <c:v>602</c:v>
                </c:pt>
                <c:pt idx="308">
                  <c:v>606</c:v>
                </c:pt>
                <c:pt idx="309">
                  <c:v>599.5</c:v>
                </c:pt>
                <c:pt idx="310">
                  <c:v>593.5</c:v>
                </c:pt>
                <c:pt idx="311">
                  <c:v>601.5</c:v>
                </c:pt>
                <c:pt idx="312">
                  <c:v>605.5</c:v>
                </c:pt>
                <c:pt idx="313">
                  <c:v>610.5</c:v>
                </c:pt>
                <c:pt idx="314">
                  <c:v>621.5</c:v>
                </c:pt>
                <c:pt idx="315">
                  <c:v>607.5</c:v>
                </c:pt>
                <c:pt idx="316">
                  <c:v>597.5</c:v>
                </c:pt>
                <c:pt idx="317">
                  <c:v>587.5</c:v>
                </c:pt>
                <c:pt idx="318">
                  <c:v>596.5</c:v>
                </c:pt>
                <c:pt idx="319">
                  <c:v>602</c:v>
                </c:pt>
                <c:pt idx="320">
                  <c:v>619</c:v>
                </c:pt>
                <c:pt idx="321">
                  <c:v>620</c:v>
                </c:pt>
                <c:pt idx="322">
                  <c:v>622</c:v>
                </c:pt>
                <c:pt idx="323">
                  <c:v>614.5</c:v>
                </c:pt>
                <c:pt idx="324">
                  <c:v>606.5</c:v>
                </c:pt>
                <c:pt idx="325">
                  <c:v>611.5</c:v>
                </c:pt>
                <c:pt idx="326">
                  <c:v>620.5</c:v>
                </c:pt>
                <c:pt idx="327">
                  <c:v>630.5</c:v>
                </c:pt>
                <c:pt idx="328">
                  <c:v>632.5</c:v>
                </c:pt>
                <c:pt idx="329">
                  <c:v>633.5</c:v>
                </c:pt>
                <c:pt idx="330">
                  <c:v>636.5</c:v>
                </c:pt>
                <c:pt idx="331">
                  <c:v>636.5</c:v>
                </c:pt>
                <c:pt idx="332">
                  <c:v>658.5</c:v>
                </c:pt>
                <c:pt idx="333">
                  <c:v>642.5</c:v>
                </c:pt>
                <c:pt idx="334">
                  <c:v>637.5</c:v>
                </c:pt>
                <c:pt idx="335">
                  <c:v>641.5</c:v>
                </c:pt>
                <c:pt idx="336">
                  <c:v>638.5</c:v>
                </c:pt>
                <c:pt idx="337">
                  <c:v>636.5</c:v>
                </c:pt>
                <c:pt idx="338">
                  <c:v>635.5</c:v>
                </c:pt>
                <c:pt idx="339">
                  <c:v>635</c:v>
                </c:pt>
                <c:pt idx="340">
                  <c:v>633</c:v>
                </c:pt>
                <c:pt idx="341">
                  <c:v>649</c:v>
                </c:pt>
                <c:pt idx="342">
                  <c:v>634</c:v>
                </c:pt>
                <c:pt idx="343">
                  <c:v>632</c:v>
                </c:pt>
                <c:pt idx="344">
                  <c:v>630</c:v>
                </c:pt>
                <c:pt idx="345">
                  <c:v>626</c:v>
                </c:pt>
                <c:pt idx="346">
                  <c:v>621</c:v>
                </c:pt>
                <c:pt idx="347">
                  <c:v>608.5</c:v>
                </c:pt>
                <c:pt idx="348">
                  <c:v>609.5</c:v>
                </c:pt>
                <c:pt idx="349">
                  <c:v>595.5</c:v>
                </c:pt>
                <c:pt idx="350">
                  <c:v>600.5</c:v>
                </c:pt>
                <c:pt idx="351">
                  <c:v>614.5</c:v>
                </c:pt>
                <c:pt idx="352">
                  <c:v>620.5</c:v>
                </c:pt>
                <c:pt idx="353">
                  <c:v>629.5</c:v>
                </c:pt>
                <c:pt idx="354">
                  <c:v>632.5</c:v>
                </c:pt>
                <c:pt idx="355">
                  <c:v>640.5</c:v>
                </c:pt>
                <c:pt idx="356">
                  <c:v>646.5</c:v>
                </c:pt>
                <c:pt idx="357">
                  <c:v>662.5</c:v>
                </c:pt>
                <c:pt idx="358">
                  <c:v>662.5</c:v>
                </c:pt>
                <c:pt idx="359">
                  <c:v>671.5</c:v>
                </c:pt>
                <c:pt idx="360">
                  <c:v>665.5</c:v>
                </c:pt>
                <c:pt idx="361">
                  <c:v>671.5</c:v>
                </c:pt>
                <c:pt idx="362">
                  <c:v>685</c:v>
                </c:pt>
                <c:pt idx="363">
                  <c:v>670</c:v>
                </c:pt>
                <c:pt idx="364">
                  <c:v>662.5</c:v>
                </c:pt>
                <c:pt idx="365">
                  <c:v>647.5</c:v>
                </c:pt>
                <c:pt idx="366">
                  <c:v>650.5</c:v>
                </c:pt>
                <c:pt idx="367">
                  <c:v>663.5</c:v>
                </c:pt>
                <c:pt idx="368">
                  <c:v>658.5</c:v>
                </c:pt>
                <c:pt idx="369">
                  <c:v>655.5</c:v>
                </c:pt>
                <c:pt idx="370">
                  <c:v>661.5</c:v>
                </c:pt>
                <c:pt idx="371">
                  <c:v>659.5</c:v>
                </c:pt>
                <c:pt idx="372">
                  <c:v>657.5</c:v>
                </c:pt>
                <c:pt idx="373">
                  <c:v>652.5</c:v>
                </c:pt>
                <c:pt idx="374">
                  <c:v>648.5</c:v>
                </c:pt>
                <c:pt idx="375">
                  <c:v>653.5</c:v>
                </c:pt>
                <c:pt idx="376">
                  <c:v>662.5</c:v>
                </c:pt>
                <c:pt idx="377">
                  <c:v>657.5</c:v>
                </c:pt>
                <c:pt idx="378">
                  <c:v>644.5</c:v>
                </c:pt>
                <c:pt idx="379">
                  <c:v>643.5</c:v>
                </c:pt>
                <c:pt idx="380">
                  <c:v>629.5</c:v>
                </c:pt>
                <c:pt idx="381">
                  <c:v>630.5</c:v>
                </c:pt>
                <c:pt idx="382">
                  <c:v>627.5</c:v>
                </c:pt>
                <c:pt idx="383">
                  <c:v>625.5</c:v>
                </c:pt>
                <c:pt idx="384">
                  <c:v>629.5</c:v>
                </c:pt>
                <c:pt idx="385">
                  <c:v>628.5</c:v>
                </c:pt>
                <c:pt idx="386">
                  <c:v>624.5</c:v>
                </c:pt>
                <c:pt idx="387">
                  <c:v>622.5</c:v>
                </c:pt>
                <c:pt idx="388">
                  <c:v>609.5</c:v>
                </c:pt>
                <c:pt idx="389">
                  <c:v>617.5</c:v>
                </c:pt>
                <c:pt idx="390">
                  <c:v>617.5</c:v>
                </c:pt>
                <c:pt idx="391">
                  <c:v>631.5</c:v>
                </c:pt>
                <c:pt idx="392">
                  <c:v>636.5</c:v>
                </c:pt>
                <c:pt idx="393">
                  <c:v>632.5</c:v>
                </c:pt>
                <c:pt idx="394">
                  <c:v>635.5</c:v>
                </c:pt>
                <c:pt idx="395">
                  <c:v>633.5</c:v>
                </c:pt>
                <c:pt idx="396">
                  <c:v>631.5</c:v>
                </c:pt>
                <c:pt idx="397">
                  <c:v>633.5</c:v>
                </c:pt>
                <c:pt idx="398">
                  <c:v>639.5</c:v>
                </c:pt>
                <c:pt idx="399">
                  <c:v>640.5</c:v>
                </c:pt>
                <c:pt idx="400">
                  <c:v>646.5</c:v>
                </c:pt>
                <c:pt idx="401">
                  <c:v>650.5</c:v>
                </c:pt>
                <c:pt idx="402">
                  <c:v>652.5</c:v>
                </c:pt>
                <c:pt idx="403">
                  <c:v>647.5</c:v>
                </c:pt>
                <c:pt idx="404">
                  <c:v>647.5</c:v>
                </c:pt>
                <c:pt idx="405">
                  <c:v>641.5</c:v>
                </c:pt>
                <c:pt idx="406">
                  <c:v>640.5</c:v>
                </c:pt>
                <c:pt idx="407">
                  <c:v>650.5</c:v>
                </c:pt>
                <c:pt idx="408">
                  <c:v>663.5</c:v>
                </c:pt>
                <c:pt idx="409">
                  <c:v>663.5</c:v>
                </c:pt>
                <c:pt idx="410">
                  <c:v>655.5</c:v>
                </c:pt>
                <c:pt idx="411">
                  <c:v>669.5</c:v>
                </c:pt>
                <c:pt idx="412">
                  <c:v>665.5</c:v>
                </c:pt>
                <c:pt idx="413">
                  <c:v>680.5</c:v>
                </c:pt>
                <c:pt idx="414">
                  <c:v>690.5</c:v>
                </c:pt>
                <c:pt idx="415">
                  <c:v>684.5</c:v>
                </c:pt>
                <c:pt idx="416">
                  <c:v>683.5</c:v>
                </c:pt>
                <c:pt idx="417">
                  <c:v>687.5</c:v>
                </c:pt>
                <c:pt idx="418">
                  <c:v>691.5</c:v>
                </c:pt>
                <c:pt idx="419">
                  <c:v>699.5</c:v>
                </c:pt>
                <c:pt idx="420">
                  <c:v>708.5</c:v>
                </c:pt>
                <c:pt idx="421">
                  <c:v>719.5</c:v>
                </c:pt>
                <c:pt idx="422">
                  <c:v>736.5</c:v>
                </c:pt>
                <c:pt idx="423">
                  <c:v>731.5</c:v>
                </c:pt>
                <c:pt idx="424">
                  <c:v>726.5</c:v>
                </c:pt>
                <c:pt idx="425">
                  <c:v>735.5</c:v>
                </c:pt>
                <c:pt idx="426">
                  <c:v>737.5</c:v>
                </c:pt>
                <c:pt idx="427">
                  <c:v>764.5</c:v>
                </c:pt>
                <c:pt idx="428">
                  <c:v>787.5</c:v>
                </c:pt>
                <c:pt idx="429">
                  <c:v>806.5</c:v>
                </c:pt>
                <c:pt idx="430">
                  <c:v>816.5</c:v>
                </c:pt>
                <c:pt idx="431">
                  <c:v>848.5</c:v>
                </c:pt>
                <c:pt idx="432">
                  <c:v>910.5</c:v>
                </c:pt>
                <c:pt idx="433">
                  <c:v>895.5</c:v>
                </c:pt>
                <c:pt idx="434">
                  <c:v>889.5</c:v>
                </c:pt>
                <c:pt idx="435">
                  <c:v>861.5</c:v>
                </c:pt>
                <c:pt idx="436">
                  <c:v>862.5</c:v>
                </c:pt>
                <c:pt idx="437">
                  <c:v>851.5</c:v>
                </c:pt>
                <c:pt idx="438">
                  <c:v>813.5</c:v>
                </c:pt>
                <c:pt idx="439">
                  <c:v>802</c:v>
                </c:pt>
                <c:pt idx="440">
                  <c:v>801</c:v>
                </c:pt>
                <c:pt idx="441">
                  <c:v>823</c:v>
                </c:pt>
                <c:pt idx="442">
                  <c:v>829</c:v>
                </c:pt>
                <c:pt idx="443">
                  <c:v>829</c:v>
                </c:pt>
                <c:pt idx="444">
                  <c:v>818.5</c:v>
                </c:pt>
                <c:pt idx="445">
                  <c:v>833.5</c:v>
                </c:pt>
                <c:pt idx="446">
                  <c:v>834.5</c:v>
                </c:pt>
                <c:pt idx="447">
                  <c:v>838.5</c:v>
                </c:pt>
                <c:pt idx="448">
                  <c:v>824.5</c:v>
                </c:pt>
                <c:pt idx="449">
                  <c:v>828.5</c:v>
                </c:pt>
                <c:pt idx="450">
                  <c:v>860.5</c:v>
                </c:pt>
                <c:pt idx="451">
                  <c:v>887.5</c:v>
                </c:pt>
                <c:pt idx="452">
                  <c:v>901.5</c:v>
                </c:pt>
                <c:pt idx="453">
                  <c:v>926.5</c:v>
                </c:pt>
                <c:pt idx="454">
                  <c:v>924.5</c:v>
                </c:pt>
                <c:pt idx="455">
                  <c:v>926.5</c:v>
                </c:pt>
                <c:pt idx="456">
                  <c:v>919.5</c:v>
                </c:pt>
                <c:pt idx="457">
                  <c:v>916.5</c:v>
                </c:pt>
                <c:pt idx="458">
                  <c:v>930</c:v>
                </c:pt>
                <c:pt idx="459">
                  <c:v>979.5</c:v>
                </c:pt>
                <c:pt idx="460">
                  <c:v>988</c:v>
                </c:pt>
                <c:pt idx="461">
                  <c:v>978</c:v>
                </c:pt>
                <c:pt idx="462">
                  <c:v>992</c:v>
                </c:pt>
                <c:pt idx="463">
                  <c:v>1054</c:v>
                </c:pt>
                <c:pt idx="464">
                  <c:v>1051</c:v>
                </c:pt>
                <c:pt idx="465">
                  <c:v>1050</c:v>
                </c:pt>
                <c:pt idx="466">
                  <c:v>1026</c:v>
                </c:pt>
                <c:pt idx="467">
                  <c:v>1036</c:v>
                </c:pt>
                <c:pt idx="468">
                  <c:v>1053</c:v>
                </c:pt>
                <c:pt idx="469">
                  <c:v>1051</c:v>
                </c:pt>
                <c:pt idx="470">
                  <c:v>1043</c:v>
                </c:pt>
                <c:pt idx="471">
                  <c:v>1024</c:v>
                </c:pt>
                <c:pt idx="472">
                  <c:v>1005</c:v>
                </c:pt>
                <c:pt idx="473">
                  <c:v>996</c:v>
                </c:pt>
                <c:pt idx="474">
                  <c:v>968</c:v>
                </c:pt>
                <c:pt idx="475">
                  <c:v>948</c:v>
                </c:pt>
                <c:pt idx="476">
                  <c:v>926</c:v>
                </c:pt>
                <c:pt idx="477">
                  <c:v>970</c:v>
                </c:pt>
                <c:pt idx="478">
                  <c:v>958</c:v>
                </c:pt>
                <c:pt idx="479">
                  <c:v>930</c:v>
                </c:pt>
                <c:pt idx="480">
                  <c:v>914.5</c:v>
                </c:pt>
                <c:pt idx="481">
                  <c:v>919.5</c:v>
                </c:pt>
                <c:pt idx="482">
                  <c:v>909.5</c:v>
                </c:pt>
                <c:pt idx="483">
                  <c:v>938.5</c:v>
                </c:pt>
                <c:pt idx="484">
                  <c:v>888.5</c:v>
                </c:pt>
                <c:pt idx="485">
                  <c:v>822.5</c:v>
                </c:pt>
                <c:pt idx="486">
                  <c:v>813.5</c:v>
                </c:pt>
                <c:pt idx="487">
                  <c:v>813.5</c:v>
                </c:pt>
                <c:pt idx="488">
                  <c:v>805.5</c:v>
                </c:pt>
                <c:pt idx="489">
                  <c:v>802</c:v>
                </c:pt>
                <c:pt idx="490">
                  <c:v>810</c:v>
                </c:pt>
                <c:pt idx="491">
                  <c:v>806.5</c:v>
                </c:pt>
                <c:pt idx="492">
                  <c:v>783.5</c:v>
                </c:pt>
                <c:pt idx="493">
                  <c:v>744.5</c:v>
                </c:pt>
                <c:pt idx="494">
                  <c:v>715.5</c:v>
                </c:pt>
                <c:pt idx="495">
                  <c:v>729.5</c:v>
                </c:pt>
                <c:pt idx="496">
                  <c:v>770.5</c:v>
                </c:pt>
                <c:pt idx="497">
                  <c:v>780.5</c:v>
                </c:pt>
                <c:pt idx="498">
                  <c:v>804.5</c:v>
                </c:pt>
                <c:pt idx="499">
                  <c:v>803.5</c:v>
                </c:pt>
                <c:pt idx="500">
                  <c:v>803.5</c:v>
                </c:pt>
                <c:pt idx="501">
                  <c:v>865.5</c:v>
                </c:pt>
                <c:pt idx="502">
                  <c:v>850.5</c:v>
                </c:pt>
                <c:pt idx="503">
                  <c:v>847.5</c:v>
                </c:pt>
                <c:pt idx="504">
                  <c:v>853.5</c:v>
                </c:pt>
                <c:pt idx="505">
                  <c:v>860.5</c:v>
                </c:pt>
                <c:pt idx="506">
                  <c:v>849</c:v>
                </c:pt>
                <c:pt idx="507">
                  <c:v>822.5</c:v>
                </c:pt>
                <c:pt idx="508">
                  <c:v>793</c:v>
                </c:pt>
                <c:pt idx="509">
                  <c:v>760.5</c:v>
                </c:pt>
                <c:pt idx="510">
                  <c:v>785</c:v>
                </c:pt>
                <c:pt idx="511">
                  <c:v>782.5</c:v>
                </c:pt>
                <c:pt idx="512">
                  <c:v>802.5</c:v>
                </c:pt>
                <c:pt idx="513">
                  <c:v>784.5</c:v>
                </c:pt>
                <c:pt idx="514">
                  <c:v>782</c:v>
                </c:pt>
                <c:pt idx="515">
                  <c:v>763.5</c:v>
                </c:pt>
                <c:pt idx="516">
                  <c:v>765.5</c:v>
                </c:pt>
                <c:pt idx="517">
                  <c:v>763.5</c:v>
                </c:pt>
                <c:pt idx="518">
                  <c:v>763.5</c:v>
                </c:pt>
                <c:pt idx="519">
                  <c:v>761.5</c:v>
                </c:pt>
                <c:pt idx="520">
                  <c:v>752.5</c:v>
                </c:pt>
                <c:pt idx="521">
                  <c:v>719.5</c:v>
                </c:pt>
                <c:pt idx="522">
                  <c:v>731</c:v>
                </c:pt>
                <c:pt idx="523">
                  <c:v>701</c:v>
                </c:pt>
                <c:pt idx="524">
                  <c:v>720.5</c:v>
                </c:pt>
                <c:pt idx="525">
                  <c:v>720.5</c:v>
                </c:pt>
                <c:pt idx="526">
                  <c:v>746.5</c:v>
                </c:pt>
                <c:pt idx="527">
                  <c:v>761.5</c:v>
                </c:pt>
                <c:pt idx="528">
                  <c:v>759.5</c:v>
                </c:pt>
                <c:pt idx="529">
                  <c:v>758</c:v>
                </c:pt>
                <c:pt idx="530">
                  <c:v>789</c:v>
                </c:pt>
                <c:pt idx="531">
                  <c:v>799</c:v>
                </c:pt>
                <c:pt idx="532">
                  <c:v>762.5</c:v>
                </c:pt>
                <c:pt idx="533">
                  <c:v>769.5</c:v>
                </c:pt>
                <c:pt idx="534">
                  <c:v>763.5</c:v>
                </c:pt>
                <c:pt idx="535">
                  <c:v>749.5</c:v>
                </c:pt>
                <c:pt idx="536">
                  <c:v>753</c:v>
                </c:pt>
                <c:pt idx="537">
                  <c:v>748.5</c:v>
                </c:pt>
                <c:pt idx="538">
                  <c:v>737.5</c:v>
                </c:pt>
                <c:pt idx="539">
                  <c:v>749.5</c:v>
                </c:pt>
                <c:pt idx="540">
                  <c:v>745.5</c:v>
                </c:pt>
                <c:pt idx="541">
                  <c:v>745.5</c:v>
                </c:pt>
                <c:pt idx="542">
                  <c:v>739.5</c:v>
                </c:pt>
                <c:pt idx="543">
                  <c:v>742.5</c:v>
                </c:pt>
                <c:pt idx="544">
                  <c:v>766.5</c:v>
                </c:pt>
                <c:pt idx="545">
                  <c:v>773.5</c:v>
                </c:pt>
                <c:pt idx="546">
                  <c:v>778.5</c:v>
                </c:pt>
                <c:pt idx="547">
                  <c:v>762.5</c:v>
                </c:pt>
                <c:pt idx="548">
                  <c:v>749</c:v>
                </c:pt>
                <c:pt idx="549">
                  <c:v>753</c:v>
                </c:pt>
                <c:pt idx="550">
                  <c:v>750.5</c:v>
                </c:pt>
                <c:pt idx="551">
                  <c:v>733.5</c:v>
                </c:pt>
                <c:pt idx="552">
                  <c:v>725.5</c:v>
                </c:pt>
                <c:pt idx="553">
                  <c:v>734.5</c:v>
                </c:pt>
                <c:pt idx="554">
                  <c:v>734.5</c:v>
                </c:pt>
                <c:pt idx="555">
                  <c:v>734</c:v>
                </c:pt>
                <c:pt idx="556">
                  <c:v>731</c:v>
                </c:pt>
                <c:pt idx="557">
                  <c:v>751.5</c:v>
                </c:pt>
                <c:pt idx="558">
                  <c:v>736</c:v>
                </c:pt>
                <c:pt idx="559">
                  <c:v>739.5</c:v>
                </c:pt>
                <c:pt idx="560">
                  <c:v>736.5</c:v>
                </c:pt>
                <c:pt idx="561">
                  <c:v>735.5</c:v>
                </c:pt>
                <c:pt idx="562">
                  <c:v>724.5</c:v>
                </c:pt>
                <c:pt idx="563">
                  <c:v>714.5</c:v>
                </c:pt>
                <c:pt idx="564">
                  <c:v>713.5</c:v>
                </c:pt>
                <c:pt idx="565">
                  <c:v>712.5</c:v>
                </c:pt>
                <c:pt idx="566">
                  <c:v>724.5</c:v>
                </c:pt>
                <c:pt idx="567">
                  <c:v>724.5</c:v>
                </c:pt>
                <c:pt idx="568">
                  <c:v>723.5</c:v>
                </c:pt>
                <c:pt idx="569">
                  <c:v>720.5</c:v>
                </c:pt>
                <c:pt idx="570">
                  <c:v>721</c:v>
                </c:pt>
                <c:pt idx="571">
                  <c:v>722</c:v>
                </c:pt>
                <c:pt idx="572">
                  <c:v>727.5</c:v>
                </c:pt>
                <c:pt idx="573">
                  <c:v>729.1</c:v>
                </c:pt>
                <c:pt idx="574">
                  <c:v>727.5</c:v>
                </c:pt>
                <c:pt idx="575">
                  <c:v>727.5</c:v>
                </c:pt>
                <c:pt idx="576">
                  <c:v>733</c:v>
                </c:pt>
                <c:pt idx="577">
                  <c:v>730.5</c:v>
                </c:pt>
                <c:pt idx="578">
                  <c:v>729</c:v>
                </c:pt>
                <c:pt idx="579">
                  <c:v>733.1</c:v>
                </c:pt>
                <c:pt idx="580">
                  <c:v>731.3</c:v>
                </c:pt>
                <c:pt idx="581">
                  <c:v>727.3</c:v>
                </c:pt>
                <c:pt idx="582">
                  <c:v>738.5</c:v>
                </c:pt>
                <c:pt idx="583">
                  <c:v>745.5</c:v>
                </c:pt>
                <c:pt idx="584">
                  <c:v>750.5</c:v>
                </c:pt>
                <c:pt idx="585">
                  <c:v>755.1</c:v>
                </c:pt>
                <c:pt idx="586">
                  <c:v>750.1</c:v>
                </c:pt>
                <c:pt idx="587">
                  <c:v>759.5</c:v>
                </c:pt>
                <c:pt idx="588">
                  <c:v>756.5</c:v>
                </c:pt>
                <c:pt idx="589">
                  <c:v>755.5</c:v>
                </c:pt>
                <c:pt idx="590">
                  <c:v>753.5</c:v>
                </c:pt>
                <c:pt idx="591">
                  <c:v>752.5</c:v>
                </c:pt>
                <c:pt idx="592">
                  <c:v>757.5</c:v>
                </c:pt>
                <c:pt idx="593">
                  <c:v>761.5</c:v>
                </c:pt>
                <c:pt idx="594">
                  <c:v>766.5</c:v>
                </c:pt>
                <c:pt idx="595">
                  <c:v>770.5</c:v>
                </c:pt>
                <c:pt idx="596">
                  <c:v>768.7</c:v>
                </c:pt>
                <c:pt idx="597">
                  <c:v>771.7</c:v>
                </c:pt>
                <c:pt idx="598">
                  <c:v>796.2</c:v>
                </c:pt>
                <c:pt idx="599">
                  <c:v>816.5</c:v>
                </c:pt>
                <c:pt idx="600">
                  <c:v>817.5</c:v>
                </c:pt>
                <c:pt idx="601">
                  <c:v>794</c:v>
                </c:pt>
                <c:pt idx="602">
                  <c:v>805.5</c:v>
                </c:pt>
                <c:pt idx="603">
                  <c:v>813.5</c:v>
                </c:pt>
                <c:pt idx="604">
                  <c:v>830.5</c:v>
                </c:pt>
                <c:pt idx="605">
                  <c:v>823.5</c:v>
                </c:pt>
                <c:pt idx="606">
                  <c:v>809.5</c:v>
                </c:pt>
                <c:pt idx="607">
                  <c:v>803.5</c:v>
                </c:pt>
                <c:pt idx="608">
                  <c:v>800.5</c:v>
                </c:pt>
                <c:pt idx="609">
                  <c:v>793.5</c:v>
                </c:pt>
                <c:pt idx="610">
                  <c:v>782.5</c:v>
                </c:pt>
                <c:pt idx="611">
                  <c:v>777.5</c:v>
                </c:pt>
                <c:pt idx="612">
                  <c:v>773.5</c:v>
                </c:pt>
                <c:pt idx="613">
                  <c:v>776.5</c:v>
                </c:pt>
                <c:pt idx="614">
                  <c:v>776.5</c:v>
                </c:pt>
                <c:pt idx="615">
                  <c:v>788.5</c:v>
                </c:pt>
                <c:pt idx="616">
                  <c:v>804.5</c:v>
                </c:pt>
                <c:pt idx="617">
                  <c:v>795.5</c:v>
                </c:pt>
                <c:pt idx="618">
                  <c:v>787.5</c:v>
                </c:pt>
                <c:pt idx="619">
                  <c:v>786</c:v>
                </c:pt>
                <c:pt idx="620">
                  <c:v>793.5</c:v>
                </c:pt>
                <c:pt idx="621">
                  <c:v>778.5</c:v>
                </c:pt>
                <c:pt idx="622">
                  <c:v>767</c:v>
                </c:pt>
                <c:pt idx="623">
                  <c:v>768.5</c:v>
                </c:pt>
                <c:pt idx="624">
                  <c:v>762.5</c:v>
                </c:pt>
                <c:pt idx="625">
                  <c:v>761.5</c:v>
                </c:pt>
                <c:pt idx="626">
                  <c:v>773.5</c:v>
                </c:pt>
                <c:pt idx="627">
                  <c:v>780.5</c:v>
                </c:pt>
                <c:pt idx="628">
                  <c:v>789</c:v>
                </c:pt>
                <c:pt idx="629">
                  <c:v>783</c:v>
                </c:pt>
                <c:pt idx="630">
                  <c:v>783</c:v>
                </c:pt>
                <c:pt idx="631">
                  <c:v>786.5</c:v>
                </c:pt>
                <c:pt idx="632">
                  <c:v>788.5</c:v>
                </c:pt>
                <c:pt idx="633">
                  <c:v>804.5</c:v>
                </c:pt>
                <c:pt idx="634">
                  <c:v>802</c:v>
                </c:pt>
                <c:pt idx="635">
                  <c:v>800</c:v>
                </c:pt>
              </c:numCache>
            </c:numRef>
          </c:val>
          <c:smooth val="0"/>
          <c:extLst>
            <c:ext xmlns:c16="http://schemas.microsoft.com/office/drawing/2014/chart" uri="{C3380CC4-5D6E-409C-BE32-E72D297353CC}">
              <c16:uniqueId val="{00000004-2885-4882-AC09-7398A8AB63A3}"/>
            </c:ext>
          </c:extLst>
        </c:ser>
        <c:dLbls>
          <c:showLegendKey val="0"/>
          <c:showVal val="0"/>
          <c:showCatName val="0"/>
          <c:showSerName val="0"/>
          <c:showPercent val="0"/>
          <c:showBubbleSize val="0"/>
        </c:dLbls>
        <c:marker val="1"/>
        <c:smooth val="0"/>
        <c:axId val="249465856"/>
        <c:axId val="132765888"/>
      </c:lineChart>
      <c:dateAx>
        <c:axId val="24946534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32765312"/>
        <c:crosses val="autoZero"/>
        <c:auto val="1"/>
        <c:lblOffset val="100"/>
        <c:baseTimeUnit val="days"/>
      </c:dateAx>
      <c:valAx>
        <c:axId val="132765312"/>
        <c:scaling>
          <c:orientation val="minMax"/>
        </c:scaling>
        <c:delete val="0"/>
        <c:axPos val="l"/>
        <c:majorGridlines>
          <c:spPr>
            <a:ln w="12700" cap="flat" cmpd="sng" algn="ctr">
              <a:solidFill>
                <a:srgbClr val="898989"/>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zh-CN"/>
          </a:p>
        </c:txPr>
        <c:crossAx val="249465344"/>
        <c:crosses val="autoZero"/>
        <c:crossBetween val="between"/>
      </c:valAx>
      <c:valAx>
        <c:axId val="132765888"/>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49465856"/>
        <c:crosses val="max"/>
        <c:crossBetween val="between"/>
      </c:valAx>
      <c:dateAx>
        <c:axId val="249465856"/>
        <c:scaling>
          <c:orientation val="minMax"/>
        </c:scaling>
        <c:delete val="1"/>
        <c:axPos val="b"/>
        <c:numFmt formatCode="yyyy/mm/dd;@" sourceLinked="1"/>
        <c:majorTickMark val="out"/>
        <c:minorTickMark val="none"/>
        <c:tickLblPos val="nextTo"/>
        <c:crossAx val="132765888"/>
        <c:crosses val="autoZero"/>
        <c:auto val="1"/>
        <c:lblOffset val="100"/>
        <c:baseTimeUnit val="days"/>
        <c:majorUnit val="1"/>
        <c:minorUnit val="1"/>
      </c:dateAx>
      <c:spPr>
        <a:noFill/>
        <a:ln>
          <a:noFill/>
        </a:ln>
        <a:effectLst/>
      </c:spPr>
    </c:plotArea>
    <c:legend>
      <c:legendPos val="b"/>
      <c:layout>
        <c:manualLayout>
          <c:xMode val="edge"/>
          <c:yMode val="edge"/>
          <c:x val="7.6766546533805019E-2"/>
          <c:y val="0.81988093579082033"/>
          <c:w val="0.92323345346619501"/>
          <c:h val="0.150290379505423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altLang="en-US" sz="1400" dirty="0"/>
              <a:t>归属于母公司股东的</a:t>
            </a:r>
            <a:r>
              <a:rPr lang="zh-CN" sz="1400" dirty="0"/>
              <a:t>净利润（亿元）</a:t>
            </a:r>
          </a:p>
        </c:rich>
      </c:tx>
      <c:overlay val="1"/>
    </c:title>
    <c:autoTitleDeleted val="0"/>
    <c:plotArea>
      <c:layout>
        <c:manualLayout>
          <c:layoutTarget val="inner"/>
          <c:xMode val="edge"/>
          <c:yMode val="edge"/>
          <c:x val="7.0519859050767825E-2"/>
          <c:y val="0.16360011966007471"/>
          <c:w val="0.89264772842621187"/>
          <c:h val="0.80741494054261242"/>
        </c:manualLayout>
      </c:layout>
      <c:barChart>
        <c:barDir val="col"/>
        <c:grouping val="clustered"/>
        <c:varyColors val="0"/>
        <c:ser>
          <c:idx val="0"/>
          <c:order val="0"/>
          <c:spPr>
            <a:solidFill>
              <a:srgbClr val="5B9BD5"/>
            </a:solidFill>
            <a:ln>
              <a:solidFill>
                <a:srgbClr val="66CCCC"/>
              </a:solidFill>
            </a:ln>
          </c:spPr>
          <c:invertIfNegative val="0"/>
          <c:dPt>
            <c:idx val="0"/>
            <c:invertIfNegative val="0"/>
            <c:bubble3D val="0"/>
            <c:extLst>
              <c:ext xmlns:c16="http://schemas.microsoft.com/office/drawing/2014/chart" uri="{C3380CC4-5D6E-409C-BE32-E72D297353CC}">
                <c16:uniqueId val="{00000000-7974-426A-94E7-60D57D4E6D16}"/>
              </c:ext>
            </c:extLst>
          </c:dPt>
          <c:dLbls>
            <c:dLbl>
              <c:idx val="0"/>
              <c:layout>
                <c:manualLayout>
                  <c:x val="-4.9111816824002072E-3"/>
                  <c:y val="0.263889617964422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74-426A-94E7-60D57D4E6D16}"/>
                </c:ext>
              </c:extLst>
            </c:dLbl>
            <c:dLbl>
              <c:idx val="1"/>
              <c:layout>
                <c:manualLayout>
                  <c:x val="-2.4554941682013586E-3"/>
                  <c:y val="-2.7777777777777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74-426A-94E7-60D57D4E6D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Sheet1!$J$8:$M$8</c:f>
              <c:strCache>
                <c:ptCount val="4"/>
                <c:pt idx="0">
                  <c:v>2014</c:v>
                </c:pt>
                <c:pt idx="1">
                  <c:v>2015</c:v>
                </c:pt>
                <c:pt idx="2">
                  <c:v>2016</c:v>
                </c:pt>
                <c:pt idx="3">
                  <c:v>2017E</c:v>
                </c:pt>
              </c:strCache>
            </c:strRef>
          </c:cat>
          <c:val>
            <c:numRef>
              <c:f>Sheet1!$J$9:$M$9</c:f>
              <c:numCache>
                <c:formatCode>General</c:formatCode>
                <c:ptCount val="4"/>
                <c:pt idx="0">
                  <c:v>-3.3699999999999997</c:v>
                </c:pt>
                <c:pt idx="1">
                  <c:v>1.85</c:v>
                </c:pt>
                <c:pt idx="2">
                  <c:v>8.3000000000000007</c:v>
                </c:pt>
                <c:pt idx="3">
                  <c:v>17.04</c:v>
                </c:pt>
              </c:numCache>
            </c:numRef>
          </c:val>
          <c:extLst>
            <c:ext xmlns:c16="http://schemas.microsoft.com/office/drawing/2014/chart" uri="{C3380CC4-5D6E-409C-BE32-E72D297353CC}">
              <c16:uniqueId val="{00000002-7974-426A-94E7-60D57D4E6D16}"/>
            </c:ext>
          </c:extLst>
        </c:ser>
        <c:dLbls>
          <c:showLegendKey val="0"/>
          <c:showVal val="0"/>
          <c:showCatName val="0"/>
          <c:showSerName val="0"/>
          <c:showPercent val="0"/>
          <c:showBubbleSize val="0"/>
        </c:dLbls>
        <c:gapWidth val="150"/>
        <c:axId val="250185728"/>
        <c:axId val="415974528"/>
      </c:barChart>
      <c:catAx>
        <c:axId val="250185728"/>
        <c:scaling>
          <c:orientation val="minMax"/>
        </c:scaling>
        <c:delete val="0"/>
        <c:axPos val="b"/>
        <c:numFmt formatCode="General" sourceLinked="0"/>
        <c:majorTickMark val="out"/>
        <c:minorTickMark val="none"/>
        <c:tickLblPos val="nextTo"/>
        <c:spPr>
          <a:ln w="19050"/>
        </c:spPr>
        <c:crossAx val="415974528"/>
        <c:crosses val="autoZero"/>
        <c:auto val="1"/>
        <c:lblAlgn val="ctr"/>
        <c:lblOffset val="100"/>
        <c:noMultiLvlLbl val="0"/>
      </c:catAx>
      <c:valAx>
        <c:axId val="415974528"/>
        <c:scaling>
          <c:orientation val="minMax"/>
        </c:scaling>
        <c:delete val="0"/>
        <c:axPos val="l"/>
        <c:numFmt formatCode="General" sourceLinked="1"/>
        <c:majorTickMark val="out"/>
        <c:minorTickMark val="none"/>
        <c:tickLblPos val="nextTo"/>
        <c:spPr>
          <a:ln w="19050"/>
        </c:spPr>
        <c:crossAx val="250185728"/>
        <c:crosses val="autoZero"/>
        <c:crossBetween val="between"/>
      </c:valAx>
    </c:plotArea>
    <c:plotVisOnly val="1"/>
    <c:dispBlanksAs val="gap"/>
    <c:showDLblsOverMax val="0"/>
  </c:chart>
  <c:spPr>
    <a:ln>
      <a:noFill/>
    </a:ln>
  </c:spPr>
  <c:txPr>
    <a:bodyPr/>
    <a:lstStyle/>
    <a:p>
      <a:pPr>
        <a:defRPr sz="1200">
          <a:solidFill>
            <a:schemeClr val="tx1"/>
          </a:solidFill>
          <a:latin typeface="Times New Roman" pitchFamily="18" charset="0"/>
          <a:ea typeface="楷体" pitchFamily="49" charset="-122"/>
          <a:cs typeface="Times New Roman" pitchFamily="18" charset="0"/>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zh-CN" altLang="en-US" b="1" dirty="0">
                <a:solidFill>
                  <a:schemeClr val="tx1"/>
                </a:solidFill>
              </a:rPr>
              <a:t>前三季度净利润（亿元）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7.9750000000000001E-2"/>
          <c:y val="0.17108780247698382"/>
          <c:w val="0.88969444444444445"/>
          <c:h val="0.69356540433637703"/>
        </c:manualLayout>
      </c:layout>
      <c:barChart>
        <c:barDir val="col"/>
        <c:grouping val="clustered"/>
        <c:varyColors val="0"/>
        <c:ser>
          <c:idx val="0"/>
          <c:order val="0"/>
          <c:tx>
            <c:strRef>
              <c:f>Sheet1!$B$1</c:f>
              <c:strCache>
                <c:ptCount val="1"/>
                <c:pt idx="0">
                  <c:v>净利润</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FE7E-4680-AA3B-6031B59BE0B0}"/>
              </c:ext>
            </c:extLst>
          </c:dPt>
          <c:dLbls>
            <c:dLbl>
              <c:idx val="1"/>
              <c:tx>
                <c:rich>
                  <a:bodyPr/>
                  <a:lstStyle/>
                  <a:p>
                    <a:r>
                      <a:rPr lang="en-US" altLang="zh-CN" dirty="0" smtClean="0"/>
                      <a:t>13.51</a:t>
                    </a:r>
                    <a:endParaRPr lang="en-US" altLang="zh-C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0B-4F6E-8677-5D2BE4B2FF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2016年1-9月</c:v>
                </c:pt>
                <c:pt idx="1">
                  <c:v>2017年1-9月</c:v>
                </c:pt>
              </c:strCache>
            </c:strRef>
          </c:cat>
          <c:val>
            <c:numRef>
              <c:f>Sheet1!$B$2:$B$3</c:f>
              <c:numCache>
                <c:formatCode>General</c:formatCode>
                <c:ptCount val="2"/>
                <c:pt idx="0">
                  <c:v>5.64</c:v>
                </c:pt>
                <c:pt idx="1">
                  <c:v>15.15</c:v>
                </c:pt>
              </c:numCache>
            </c:numRef>
          </c:val>
          <c:extLst>
            <c:ext xmlns:c16="http://schemas.microsoft.com/office/drawing/2014/chart" uri="{C3380CC4-5D6E-409C-BE32-E72D297353CC}">
              <c16:uniqueId val="{00000000-2BB7-4BCD-8F61-1510821700DE}"/>
            </c:ext>
          </c:extLst>
        </c:ser>
        <c:dLbls>
          <c:showLegendKey val="0"/>
          <c:showVal val="0"/>
          <c:showCatName val="0"/>
          <c:showSerName val="0"/>
          <c:showPercent val="0"/>
          <c:showBubbleSize val="0"/>
        </c:dLbls>
        <c:gapWidth val="219"/>
        <c:axId val="250187264"/>
        <c:axId val="415976256"/>
      </c:barChart>
      <c:catAx>
        <c:axId val="250187264"/>
        <c:scaling>
          <c:orientation val="minMax"/>
        </c:scaling>
        <c:delete val="0"/>
        <c:axPos val="b"/>
        <c:numFmt formatCode="General" sourceLinked="1"/>
        <c:majorTickMark val="in"/>
        <c:minorTickMark val="none"/>
        <c:tickLblPos val="nextTo"/>
        <c:spPr>
          <a:noFill/>
          <a:ln w="19050" cap="flat" cmpd="sng" algn="ctr">
            <a:solidFill>
              <a:srgbClr val="898989"/>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15976256"/>
        <c:crosses val="autoZero"/>
        <c:auto val="1"/>
        <c:lblAlgn val="ctr"/>
        <c:lblOffset val="100"/>
        <c:noMultiLvlLbl val="0"/>
      </c:catAx>
      <c:valAx>
        <c:axId val="415976256"/>
        <c:scaling>
          <c:orientation val="minMax"/>
        </c:scaling>
        <c:delete val="0"/>
        <c:axPos val="l"/>
        <c:numFmt formatCode="General" sourceLinked="1"/>
        <c:majorTickMark val="in"/>
        <c:minorTickMark val="none"/>
        <c:tickLblPos val="nextTo"/>
        <c:spPr>
          <a:noFill/>
          <a:ln w="19050">
            <a:solidFill>
              <a:srgbClr val="898989"/>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250187264"/>
        <c:crosses val="autoZero"/>
        <c:crossBetween val="between"/>
        <c:majorUnit val="4"/>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zh-CN" altLang="en-US" b="1" dirty="0">
                <a:solidFill>
                  <a:schemeClr val="tx1"/>
                </a:solidFill>
              </a:rPr>
              <a:t>总资产（亿元）</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Sheet3!$B$1</c:f>
              <c:strCache>
                <c:ptCount val="1"/>
                <c:pt idx="0">
                  <c:v>净利润</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Sheet3!$A$2:$A$5</c:f>
              <c:strCache>
                <c:ptCount val="4"/>
                <c:pt idx="0">
                  <c:v>2014年</c:v>
                </c:pt>
                <c:pt idx="1">
                  <c:v>2015年</c:v>
                </c:pt>
                <c:pt idx="2">
                  <c:v>2016年</c:v>
                </c:pt>
                <c:pt idx="3">
                  <c:v>2017年1-9月</c:v>
                </c:pt>
              </c:strCache>
            </c:strRef>
          </c:cat>
          <c:val>
            <c:numRef>
              <c:f>Sheet3!$B$2:$B$5</c:f>
              <c:numCache>
                <c:formatCode>General</c:formatCode>
                <c:ptCount val="4"/>
                <c:pt idx="0">
                  <c:v>267.33</c:v>
                </c:pt>
                <c:pt idx="1">
                  <c:v>252.09</c:v>
                </c:pt>
                <c:pt idx="2">
                  <c:v>275.33999999999997</c:v>
                </c:pt>
                <c:pt idx="3">
                  <c:v>314.39</c:v>
                </c:pt>
              </c:numCache>
            </c:numRef>
          </c:val>
          <c:extLst>
            <c:ext xmlns:c16="http://schemas.microsoft.com/office/drawing/2014/chart" uri="{C3380CC4-5D6E-409C-BE32-E72D297353CC}">
              <c16:uniqueId val="{00000000-E686-444A-95DD-2EBEAA224489}"/>
            </c:ext>
          </c:extLst>
        </c:ser>
        <c:dLbls>
          <c:showLegendKey val="0"/>
          <c:showVal val="0"/>
          <c:showCatName val="0"/>
          <c:showSerName val="0"/>
          <c:showPercent val="0"/>
          <c:showBubbleSize val="0"/>
        </c:dLbls>
        <c:gapWidth val="219"/>
        <c:overlap val="-27"/>
        <c:axId val="250509312"/>
        <c:axId val="415979712"/>
      </c:barChart>
      <c:catAx>
        <c:axId val="250509312"/>
        <c:scaling>
          <c:orientation val="minMax"/>
        </c:scaling>
        <c:delete val="0"/>
        <c:axPos val="b"/>
        <c:numFmt formatCode="General" sourceLinked="1"/>
        <c:majorTickMark val="in"/>
        <c:minorTickMark val="none"/>
        <c:tickLblPos val="nextTo"/>
        <c:spPr>
          <a:noFill/>
          <a:ln w="19050" cap="flat" cmpd="sng" algn="ctr">
            <a:solidFill>
              <a:srgbClr val="898989"/>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15979712"/>
        <c:crosses val="autoZero"/>
        <c:auto val="1"/>
        <c:lblAlgn val="ctr"/>
        <c:lblOffset val="100"/>
        <c:noMultiLvlLbl val="0"/>
      </c:catAx>
      <c:valAx>
        <c:axId val="415979712"/>
        <c:scaling>
          <c:orientation val="minMax"/>
        </c:scaling>
        <c:delete val="0"/>
        <c:axPos val="l"/>
        <c:numFmt formatCode="General" sourceLinked="1"/>
        <c:majorTickMark val="in"/>
        <c:minorTickMark val="none"/>
        <c:tickLblPos val="nextTo"/>
        <c:spPr>
          <a:noFill/>
          <a:ln w="19050">
            <a:solidFill>
              <a:srgbClr val="898989"/>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250509312"/>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zh-CN" altLang="en-US" b="1" dirty="0">
                <a:solidFill>
                  <a:schemeClr val="tx1"/>
                </a:solidFill>
              </a:rPr>
              <a:t>归属于母公司所有者权益（亿元）</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'Sheet2 (2)'!$B$1</c:f>
              <c:strCache>
                <c:ptCount val="1"/>
                <c:pt idx="0">
                  <c:v>净利润</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7969-4FE8-83D2-268D1EDA96F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(2)'!$A$2:$A$3</c:f>
              <c:strCache>
                <c:ptCount val="2"/>
                <c:pt idx="0">
                  <c:v>2016年1-9月</c:v>
                </c:pt>
                <c:pt idx="1">
                  <c:v>2017年1-9月</c:v>
                </c:pt>
              </c:strCache>
            </c:strRef>
          </c:cat>
          <c:val>
            <c:numRef>
              <c:f>'Sheet2 (2)'!$B$2:$B$3</c:f>
              <c:numCache>
                <c:formatCode>General</c:formatCode>
                <c:ptCount val="2"/>
                <c:pt idx="0">
                  <c:v>105.12</c:v>
                </c:pt>
                <c:pt idx="1">
                  <c:v>124.33</c:v>
                </c:pt>
              </c:numCache>
            </c:numRef>
          </c:val>
          <c:extLst>
            <c:ext xmlns:c16="http://schemas.microsoft.com/office/drawing/2014/chart" uri="{C3380CC4-5D6E-409C-BE32-E72D297353CC}">
              <c16:uniqueId val="{00000000-ED2D-471A-95E8-04B808ECD5F5}"/>
            </c:ext>
          </c:extLst>
        </c:ser>
        <c:dLbls>
          <c:showLegendKey val="0"/>
          <c:showVal val="0"/>
          <c:showCatName val="0"/>
          <c:showSerName val="0"/>
          <c:showPercent val="0"/>
          <c:showBubbleSize val="0"/>
        </c:dLbls>
        <c:gapWidth val="219"/>
        <c:overlap val="-27"/>
        <c:axId val="250510848"/>
        <c:axId val="135888896"/>
      </c:barChart>
      <c:catAx>
        <c:axId val="250510848"/>
        <c:scaling>
          <c:orientation val="minMax"/>
        </c:scaling>
        <c:delete val="0"/>
        <c:axPos val="b"/>
        <c:numFmt formatCode="General" sourceLinked="1"/>
        <c:majorTickMark val="in"/>
        <c:minorTickMark val="none"/>
        <c:tickLblPos val="nextTo"/>
        <c:spPr>
          <a:noFill/>
          <a:ln w="19050" cap="flat" cmpd="sng" algn="ctr">
            <a:solidFill>
              <a:srgbClr val="898989"/>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135888896"/>
        <c:crosses val="autoZero"/>
        <c:auto val="1"/>
        <c:lblAlgn val="ctr"/>
        <c:lblOffset val="100"/>
        <c:noMultiLvlLbl val="0"/>
      </c:catAx>
      <c:valAx>
        <c:axId val="135888896"/>
        <c:scaling>
          <c:orientation val="minMax"/>
        </c:scaling>
        <c:delete val="0"/>
        <c:axPos val="l"/>
        <c:numFmt formatCode="General" sourceLinked="1"/>
        <c:majorTickMark val="in"/>
        <c:minorTickMark val="none"/>
        <c:tickLblPos val="nextTo"/>
        <c:spPr>
          <a:noFill/>
          <a:ln w="19050">
            <a:solidFill>
              <a:srgbClr val="898989"/>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25051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zh-CN" altLang="en-US" b="1" dirty="0"/>
              <a:t>资产负债率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'Sheet3 (2)'!$B$1</c:f>
              <c:strCache>
                <c:ptCount val="1"/>
                <c:pt idx="0">
                  <c:v>净利润</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 (2)'!$A$2:$A$6</c:f>
              <c:strCache>
                <c:ptCount val="5"/>
                <c:pt idx="0">
                  <c:v>2014年</c:v>
                </c:pt>
                <c:pt idx="1">
                  <c:v>2015年</c:v>
                </c:pt>
                <c:pt idx="2">
                  <c:v>2016年1-9月</c:v>
                </c:pt>
                <c:pt idx="3">
                  <c:v>2016年</c:v>
                </c:pt>
                <c:pt idx="4">
                  <c:v>2017年1-9月</c:v>
                </c:pt>
              </c:strCache>
            </c:strRef>
          </c:cat>
          <c:val>
            <c:numRef>
              <c:f>'Sheet3 (2)'!$B$2:$B$6</c:f>
              <c:numCache>
                <c:formatCode>0.00%</c:formatCode>
                <c:ptCount val="5"/>
                <c:pt idx="0">
                  <c:v>0.73760000000000003</c:v>
                </c:pt>
                <c:pt idx="1">
                  <c:v>0.66959999999999997</c:v>
                </c:pt>
                <c:pt idx="2">
                  <c:v>0.56389999999999996</c:v>
                </c:pt>
                <c:pt idx="3">
                  <c:v>0.52010000000000001</c:v>
                </c:pt>
                <c:pt idx="4">
                  <c:v>0.4889</c:v>
                </c:pt>
              </c:numCache>
            </c:numRef>
          </c:val>
          <c:extLst>
            <c:ext xmlns:c16="http://schemas.microsoft.com/office/drawing/2014/chart" uri="{C3380CC4-5D6E-409C-BE32-E72D297353CC}">
              <c16:uniqueId val="{00000000-F081-4F60-B70C-09B8401A9105}"/>
            </c:ext>
          </c:extLst>
        </c:ser>
        <c:dLbls>
          <c:showLegendKey val="0"/>
          <c:showVal val="0"/>
          <c:showCatName val="0"/>
          <c:showSerName val="0"/>
          <c:showPercent val="0"/>
          <c:showBubbleSize val="0"/>
        </c:dLbls>
        <c:gapWidth val="144"/>
        <c:overlap val="64"/>
        <c:axId val="250947584"/>
        <c:axId val="135892352"/>
      </c:barChart>
      <c:catAx>
        <c:axId val="250947584"/>
        <c:scaling>
          <c:orientation val="minMax"/>
        </c:scaling>
        <c:delete val="0"/>
        <c:axPos val="b"/>
        <c:numFmt formatCode="General" sourceLinked="1"/>
        <c:majorTickMark val="in"/>
        <c:minorTickMark val="none"/>
        <c:tickLblPos val="nextTo"/>
        <c:spPr>
          <a:noFill/>
          <a:ln w="9525" cap="flat" cmpd="sng" algn="ctr">
            <a:solidFill>
              <a:srgbClr val="6A6A6A"/>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135892352"/>
        <c:crosses val="autoZero"/>
        <c:auto val="1"/>
        <c:lblAlgn val="ctr"/>
        <c:lblOffset val="100"/>
        <c:noMultiLvlLbl val="0"/>
      </c:catAx>
      <c:valAx>
        <c:axId val="135892352"/>
        <c:scaling>
          <c:orientation val="minMax"/>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509475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Sheet2!$D$7</c:f>
              <c:strCache>
                <c:ptCount val="1"/>
                <c:pt idx="0">
                  <c:v>生产量</c:v>
                </c:pt>
              </c:strCache>
            </c:strRef>
          </c:tx>
          <c:spPr>
            <a:solidFill>
              <a:schemeClr val="accent1">
                <a:lumMod val="60000"/>
                <a:lumOff val="40000"/>
              </a:schemeClr>
            </a:solidFill>
            <a:ln>
              <a:solidFill>
                <a:schemeClr val="accent1">
                  <a:lumMod val="60000"/>
                  <a:lumOff val="40000"/>
                </a:schemeClr>
              </a:solidFill>
            </a:ln>
          </c:spPr>
          <c:invertIfNegative val="0"/>
          <c:dPt>
            <c:idx val="0"/>
            <c:invertIfNegative val="0"/>
            <c:bubble3D val="0"/>
            <c:extLst>
              <c:ext xmlns:c16="http://schemas.microsoft.com/office/drawing/2014/chart" uri="{C3380CC4-5D6E-409C-BE32-E72D297353CC}">
                <c16:uniqueId val="{00000000-F3EB-4583-9450-7B85CF88FEA4}"/>
              </c:ext>
            </c:extLst>
          </c:dPt>
          <c:dPt>
            <c:idx val="1"/>
            <c:invertIfNegative val="0"/>
            <c:bubble3D val="0"/>
            <c:extLst>
              <c:ext xmlns:c16="http://schemas.microsoft.com/office/drawing/2014/chart" uri="{C3380CC4-5D6E-409C-BE32-E72D297353CC}">
                <c16:uniqueId val="{00000001-F3EB-4583-9450-7B85CF88FEA4}"/>
              </c:ext>
            </c:extLst>
          </c:dPt>
          <c:dLbls>
            <c:dLbl>
              <c:idx val="0"/>
              <c:layout>
                <c:manualLayout>
                  <c:x val="-2.5000000000000046E-2"/>
                  <c:y val="-3.5506585667850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B-4583-9450-7B85CF88FEA4}"/>
                </c:ext>
              </c:extLst>
            </c:dLbl>
            <c:dLbl>
              <c:idx val="1"/>
              <c:layout>
                <c:manualLayout>
                  <c:x val="-5.5555555555555558E-3"/>
                  <c:y val="-1.7753292833925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B-4583-9450-7B85CF88FEA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Sheet2!$E$6:$F$6</c:f>
              <c:strCache>
                <c:ptCount val="2"/>
                <c:pt idx="0">
                  <c:v>2016年上半年</c:v>
                </c:pt>
                <c:pt idx="1">
                  <c:v>2017年上半年</c:v>
                </c:pt>
              </c:strCache>
            </c:strRef>
          </c:cat>
          <c:val>
            <c:numRef>
              <c:f>Sheet2!$E$7:$F$7</c:f>
              <c:numCache>
                <c:formatCode>General</c:formatCode>
                <c:ptCount val="2"/>
                <c:pt idx="0" formatCode="0.00">
                  <c:v>214.2</c:v>
                </c:pt>
                <c:pt idx="1">
                  <c:v>237.51</c:v>
                </c:pt>
              </c:numCache>
            </c:numRef>
          </c:val>
          <c:extLst>
            <c:ext xmlns:c16="http://schemas.microsoft.com/office/drawing/2014/chart" uri="{C3380CC4-5D6E-409C-BE32-E72D297353CC}">
              <c16:uniqueId val="{00000002-F3EB-4583-9450-7B85CF88FEA4}"/>
            </c:ext>
          </c:extLst>
        </c:ser>
        <c:ser>
          <c:idx val="1"/>
          <c:order val="1"/>
          <c:tx>
            <c:strRef>
              <c:f>Sheet2!$D$8</c:f>
              <c:strCache>
                <c:ptCount val="1"/>
                <c:pt idx="0">
                  <c:v>销售量</c:v>
                </c:pt>
              </c:strCache>
            </c:strRef>
          </c:tx>
          <c:spPr>
            <a:solidFill>
              <a:schemeClr val="accent1"/>
            </a:solidFill>
          </c:spPr>
          <c:invertIfNegative val="0"/>
          <c:dLbls>
            <c:dLbl>
              <c:idx val="0"/>
              <c:layout>
                <c:manualLayout>
                  <c:x val="3.0555555555555582E-2"/>
                  <c:y val="-6.2136524918738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EB-4583-9450-7B85CF88FEA4}"/>
                </c:ext>
              </c:extLst>
            </c:dLbl>
            <c:dLbl>
              <c:idx val="1"/>
              <c:layout>
                <c:manualLayout>
                  <c:x val="5.5555555555555558E-3"/>
                  <c:y val="-8.8766464169626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EB-4583-9450-7B85CF88FEA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Sheet2!$E$6:$F$6</c:f>
              <c:strCache>
                <c:ptCount val="2"/>
                <c:pt idx="0">
                  <c:v>2016年上半年</c:v>
                </c:pt>
                <c:pt idx="1">
                  <c:v>2017年上半年</c:v>
                </c:pt>
              </c:strCache>
            </c:strRef>
          </c:cat>
          <c:val>
            <c:numRef>
              <c:f>Sheet2!$E$8:$F$8</c:f>
              <c:numCache>
                <c:formatCode>General</c:formatCode>
                <c:ptCount val="2"/>
                <c:pt idx="0">
                  <c:v>214.51</c:v>
                </c:pt>
                <c:pt idx="1">
                  <c:v>238.4</c:v>
                </c:pt>
              </c:numCache>
            </c:numRef>
          </c:val>
          <c:extLst>
            <c:ext xmlns:c16="http://schemas.microsoft.com/office/drawing/2014/chart" uri="{C3380CC4-5D6E-409C-BE32-E72D297353CC}">
              <c16:uniqueId val="{00000005-F3EB-4583-9450-7B85CF88FEA4}"/>
            </c:ext>
          </c:extLst>
        </c:ser>
        <c:dLbls>
          <c:showLegendKey val="0"/>
          <c:showVal val="0"/>
          <c:showCatName val="0"/>
          <c:showSerName val="0"/>
          <c:showPercent val="0"/>
          <c:showBubbleSize val="0"/>
        </c:dLbls>
        <c:gapWidth val="150"/>
        <c:axId val="276051968"/>
        <c:axId val="135895808"/>
      </c:barChart>
      <c:catAx>
        <c:axId val="276051968"/>
        <c:scaling>
          <c:orientation val="minMax"/>
        </c:scaling>
        <c:delete val="0"/>
        <c:axPos val="b"/>
        <c:numFmt formatCode="General" sourceLinked="0"/>
        <c:majorTickMark val="out"/>
        <c:minorTickMark val="none"/>
        <c:tickLblPos val="nextTo"/>
        <c:spPr>
          <a:ln w="19050">
            <a:solidFill>
              <a:srgbClr val="898989"/>
            </a:solidFill>
          </a:ln>
        </c:spPr>
        <c:crossAx val="135895808"/>
        <c:crosses val="autoZero"/>
        <c:auto val="1"/>
        <c:lblAlgn val="ctr"/>
        <c:lblOffset val="100"/>
        <c:noMultiLvlLbl val="0"/>
      </c:catAx>
      <c:valAx>
        <c:axId val="135895808"/>
        <c:scaling>
          <c:orientation val="minMax"/>
        </c:scaling>
        <c:delete val="0"/>
        <c:axPos val="l"/>
        <c:numFmt formatCode="0.00" sourceLinked="1"/>
        <c:majorTickMark val="out"/>
        <c:minorTickMark val="none"/>
        <c:tickLblPos val="nextTo"/>
        <c:spPr>
          <a:ln w="19050">
            <a:solidFill>
              <a:srgbClr val="898989"/>
            </a:solidFill>
          </a:ln>
        </c:spPr>
        <c:crossAx val="276051968"/>
        <c:crosses val="autoZero"/>
        <c:crossBetween val="between"/>
      </c:valAx>
    </c:plotArea>
    <c:legend>
      <c:legendPos val="r"/>
      <c:layout>
        <c:manualLayout>
          <c:xMode val="edge"/>
          <c:yMode val="edge"/>
          <c:x val="0.75590135608049036"/>
          <c:y val="0.4020771352615693"/>
          <c:w val="0.17490966754155737"/>
          <c:h val="0.15058496750413533"/>
        </c:manualLayout>
      </c:layout>
      <c:overlay val="0"/>
    </c:legend>
    <c:plotVisOnly val="1"/>
    <c:dispBlanksAs val="gap"/>
    <c:showDLblsOverMax val="0"/>
  </c:chart>
  <c:txPr>
    <a:bodyPr/>
    <a:lstStyle/>
    <a:p>
      <a:pPr>
        <a:defRPr sz="1200">
          <a:solidFill>
            <a:schemeClr val="tx1"/>
          </a:solidFill>
          <a:latin typeface="Times New Roman" pitchFamily="18" charset="0"/>
          <a:ea typeface="楷体" pitchFamily="49" charset="-122"/>
          <a:cs typeface="Times New Roman" pitchFamily="18" charset="0"/>
        </a:defRPr>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95342591168703E-2"/>
          <c:y val="6.5326896350485095E-2"/>
          <c:w val="0.93577529325310005"/>
          <c:h val="0.78358980881712004"/>
        </c:manualLayout>
      </c:layout>
      <c:barChart>
        <c:barDir val="col"/>
        <c:grouping val="clustered"/>
        <c:varyColors val="0"/>
        <c:ser>
          <c:idx val="0"/>
          <c:order val="0"/>
          <c:spPr>
            <a:solidFill>
              <a:schemeClr val="accent1"/>
            </a:solidFill>
            <a:ln>
              <a:noFill/>
            </a:ln>
            <a:effectLst/>
          </c:spPr>
          <c:invertIfNegative val="0"/>
          <c:dLbls>
            <c:dLbl>
              <c:idx val="0"/>
              <c:layout>
                <c:manualLayout>
                  <c:x val="-2.6176175715918576E-17"/>
                  <c:y val="0.14988273895493862"/>
                </c:manualLayout>
              </c:layout>
              <c:tx>
                <c:rich>
                  <a:bodyPr/>
                  <a:lstStyle/>
                  <a:p>
                    <a:r>
                      <a:rPr lang="en-US" altLang="zh-CN" dirty="0"/>
                      <a:t>400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4E-4B3A-B465-546A660343EA}"/>
                </c:ext>
              </c:extLst>
            </c:dLbl>
            <c:dLbl>
              <c:idx val="1"/>
              <c:tx>
                <c:rich>
                  <a:bodyPr/>
                  <a:lstStyle/>
                  <a:p>
                    <a:r>
                      <a:rPr lang="en-US" altLang="zh-CN"/>
                      <a:t>600</a:t>
                    </a:r>
                    <a:endParaRPr lang="en-US" altLang="zh-CN"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4E-4B3A-B465-546A660343E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Sheet1!$F$20:$H$20</c:f>
              <c:strCache>
                <c:ptCount val="3"/>
                <c:pt idx="0">
                  <c:v>宁波工厂</c:v>
                </c:pt>
                <c:pt idx="1">
                  <c:v>行业优势企业</c:v>
                </c:pt>
                <c:pt idx="2">
                  <c:v>行业平均</c:v>
                </c:pt>
              </c:strCache>
            </c:strRef>
          </c:cat>
          <c:val>
            <c:numRef>
              <c:f>Sheet1!$F$21:$H$21</c:f>
              <c:numCache>
                <c:formatCode>General</c:formatCode>
                <c:ptCount val="3"/>
                <c:pt idx="0">
                  <c:v>450</c:v>
                </c:pt>
                <c:pt idx="1">
                  <c:v>650</c:v>
                </c:pt>
                <c:pt idx="2">
                  <c:v>800</c:v>
                </c:pt>
              </c:numCache>
            </c:numRef>
          </c:val>
          <c:extLst>
            <c:ext xmlns:c16="http://schemas.microsoft.com/office/drawing/2014/chart" uri="{C3380CC4-5D6E-409C-BE32-E72D297353CC}">
              <c16:uniqueId val="{00000002-794E-4B3A-B465-546A660343EA}"/>
            </c:ext>
          </c:extLst>
        </c:ser>
        <c:dLbls>
          <c:dLblPos val="inEnd"/>
          <c:showLegendKey val="0"/>
          <c:showVal val="1"/>
          <c:showCatName val="0"/>
          <c:showSerName val="0"/>
          <c:showPercent val="0"/>
          <c:showBubbleSize val="0"/>
        </c:dLbls>
        <c:gapWidth val="219"/>
        <c:overlap val="-27"/>
        <c:axId val="279943168"/>
        <c:axId val="183448064"/>
      </c:barChart>
      <c:catAx>
        <c:axId val="2799431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83448064"/>
        <c:crosses val="autoZero"/>
        <c:auto val="1"/>
        <c:lblAlgn val="ctr"/>
        <c:lblOffset val="100"/>
        <c:noMultiLvlLbl val="0"/>
      </c:catAx>
      <c:valAx>
        <c:axId val="183448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7994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598694897964971"/>
          <c:y val="0.2322774814865482"/>
          <c:w val="0.84569424897892054"/>
          <c:h val="0.60405157313605817"/>
        </c:manualLayout>
      </c:layout>
      <c:lineChart>
        <c:grouping val="standard"/>
        <c:varyColors val="0"/>
        <c:ser>
          <c:idx val="6"/>
          <c:order val="1"/>
          <c:tx>
            <c:strRef>
              <c:f>'Fig 2 global balance'!$J$6</c:f>
              <c:strCache>
                <c:ptCount val="1"/>
                <c:pt idx="0">
                  <c:v>Global liquids supply</c:v>
                </c:pt>
              </c:strCache>
            </c:strRef>
          </c:tx>
          <c:spPr>
            <a:ln w="38100" cap="rnd" cmpd="sng" algn="ctr">
              <a:solidFill>
                <a:schemeClr val="accent5">
                  <a:shade val="61000"/>
                </a:schemeClr>
              </a:solidFill>
              <a:prstDash val="solid"/>
              <a:round/>
            </a:ln>
            <a:effectLst/>
          </c:spPr>
          <c:marker>
            <c:symbol val="plus"/>
            <c:size val="6"/>
            <c:spPr>
              <a:noFill/>
              <a:ln w="12700" cap="flat" cmpd="sng" algn="ctr">
                <a:solidFill>
                  <a:schemeClr val="accent5">
                    <a:shade val="61000"/>
                  </a:schemeClr>
                </a:solidFill>
                <a:prstDash val="solid"/>
                <a:round/>
              </a:ln>
              <a:effectLst/>
            </c:spPr>
          </c:marker>
          <c:dLbls>
            <c:delete val="1"/>
          </c:dLbls>
          <c:cat>
            <c:numRef>
              <c:f>'Fig 2 global balance'!$K$4:$V$4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'Fig 2 global balance'!$K$6:$V$6</c:f>
              <c:numCache>
                <c:formatCode>_(* #,##0.00_);_(* \(#,##0.00\);_(* "-"??_);_(@_)</c:formatCode>
                <c:ptCount val="12"/>
                <c:pt idx="0">
                  <c:v>86.929277966517333</c:v>
                </c:pt>
                <c:pt idx="1">
                  <c:v>88.224561203534378</c:v>
                </c:pt>
                <c:pt idx="2">
                  <c:v>90.361252102649189</c:v>
                </c:pt>
                <c:pt idx="3">
                  <c:v>91.412521172444258</c:v>
                </c:pt>
                <c:pt idx="4">
                  <c:v>93.793052805447815</c:v>
                </c:pt>
                <c:pt idx="5">
                  <c:v>96.616792670715569</c:v>
                </c:pt>
                <c:pt idx="6">
                  <c:v>96.743874300178632</c:v>
                </c:pt>
                <c:pt idx="7">
                  <c:v>98.104913273024252</c:v>
                </c:pt>
                <c:pt idx="8">
                  <c:v>99.606023567639909</c:v>
                </c:pt>
                <c:pt idx="9">
                  <c:v>101.26210887097368</c:v>
                </c:pt>
                <c:pt idx="10">
                  <c:v>102.67398084260516</c:v>
                </c:pt>
                <c:pt idx="11">
                  <c:v>103.5750238167776</c:v>
                </c:pt>
              </c:numCache>
            </c:numRef>
          </c:val>
          <c:smooth val="0"/>
          <c:extLst>
            <c:ext xmlns:c16="http://schemas.microsoft.com/office/drawing/2014/chart" uri="{C3380CC4-5D6E-409C-BE32-E72D297353CC}">
              <c16:uniqueId val="{00000000-8833-4440-8428-63986D9D405F}"/>
            </c:ext>
          </c:extLst>
        </c:ser>
        <c:ser>
          <c:idx val="7"/>
          <c:order val="2"/>
          <c:spPr>
            <a:ln w="38100" cap="rnd" cmpd="sng" algn="ctr">
              <a:solidFill>
                <a:schemeClr val="accent5">
                  <a:shade val="45000"/>
                </a:schemeClr>
              </a:solidFill>
              <a:prstDash val="solid"/>
              <a:round/>
            </a:ln>
            <a:effectLst/>
          </c:spPr>
          <c:marker>
            <c:symbol val="dot"/>
            <c:size val="6"/>
            <c:spPr>
              <a:solidFill>
                <a:schemeClr val="accent5">
                  <a:shade val="45000"/>
                </a:schemeClr>
              </a:solidFill>
              <a:ln w="12700" cap="flat" cmpd="sng" algn="ctr">
                <a:solidFill>
                  <a:schemeClr val="accent5">
                    <a:shade val="45000"/>
                  </a:schemeClr>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errBars>
            <c:errDir val="y"/>
            <c:errBarType val="plus"/>
            <c:errValType val="fixedVal"/>
            <c:noEndCap val="1"/>
            <c:val val="120"/>
            <c:spPr>
              <a:noFill/>
              <a:ln w="9525" cap="flat" cmpd="sng" algn="ctr">
                <a:solidFill>
                  <a:schemeClr val="tx1">
                    <a:lumMod val="65000"/>
                    <a:lumOff val="35000"/>
                  </a:schemeClr>
                </a:solidFill>
                <a:prstDash val="solid"/>
                <a:round/>
              </a:ln>
              <a:effectLst/>
            </c:spPr>
          </c:errBars>
          <c:cat>
            <c:numRef>
              <c:f>'Fig 2 global balance'!$K$4:$V$4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'Fig 2 global balance'!$K$8:$V$8</c:f>
              <c:numCache>
                <c:formatCode>#,##0.00</c:formatCode>
                <c:ptCount val="12"/>
                <c:pt idx="0">
                  <c:v>#N/A</c:v>
                </c:pt>
                <c:pt idx="1">
                  <c:v>#N/A</c:v>
                </c:pt>
                <c:pt idx="2">
                  <c:v>#N/A</c:v>
                </c:pt>
                <c:pt idx="3">
                  <c:v>#N/A</c:v>
                </c:pt>
                <c:pt idx="4">
                  <c:v>#N/A</c:v>
                </c:pt>
                <c:pt idx="5">
                  <c:v>#N/A</c:v>
                </c:pt>
                <c:pt idx="6">
                  <c:v>0</c:v>
                </c:pt>
                <c:pt idx="7">
                  <c:v>#N/A</c:v>
                </c:pt>
                <c:pt idx="8">
                  <c:v>#N/A</c:v>
                </c:pt>
                <c:pt idx="9">
                  <c:v>#N/A</c:v>
                </c:pt>
                <c:pt idx="10">
                  <c:v>#N/A</c:v>
                </c:pt>
                <c:pt idx="11">
                  <c:v>#N/A</c:v>
                </c:pt>
              </c:numCache>
            </c:numRef>
          </c:val>
          <c:smooth val="0"/>
          <c:extLst>
            <c:ext xmlns:c16="http://schemas.microsoft.com/office/drawing/2014/chart" uri="{C3380CC4-5D6E-409C-BE32-E72D297353CC}">
              <c16:uniqueId val="{00000001-8833-4440-8428-63986D9D405F}"/>
            </c:ext>
          </c:extLst>
        </c:ser>
        <c:ser>
          <c:idx val="1"/>
          <c:order val="0"/>
          <c:tx>
            <c:strRef>
              <c:f>'Fig 2 global balance'!$J$5</c:f>
              <c:strCache>
                <c:ptCount val="1"/>
                <c:pt idx="0">
                  <c:v>Global liquids demand </c:v>
                </c:pt>
              </c:strCache>
            </c:strRef>
          </c:tx>
          <c:spPr>
            <a:ln w="38100" cap="rnd" cmpd="sng" algn="ctr">
              <a:solidFill>
                <a:schemeClr val="accent5">
                  <a:tint val="62000"/>
                </a:schemeClr>
              </a:solidFill>
              <a:prstDash val="solid"/>
              <a:round/>
            </a:ln>
            <a:effectLst/>
          </c:spPr>
          <c:marker>
            <c:symbol val="square"/>
            <c:size val="6"/>
            <c:spPr>
              <a:solidFill>
                <a:schemeClr val="accent5">
                  <a:tint val="62000"/>
                </a:schemeClr>
              </a:solidFill>
              <a:ln w="12700" cap="flat" cmpd="sng" algn="ctr">
                <a:solidFill>
                  <a:schemeClr val="accent5">
                    <a:tint val="62000"/>
                  </a:schemeClr>
                </a:solidFill>
                <a:prstDash val="solid"/>
                <a:round/>
              </a:ln>
              <a:effectLst/>
            </c:spPr>
          </c:marker>
          <c:dLbls>
            <c:delete val="1"/>
          </c:dLbls>
          <c:cat>
            <c:numRef>
              <c:f>'Fig 2 global balance'!$K$4:$V$4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'Fig 2 global balance'!$K$5:$V$5</c:f>
              <c:numCache>
                <c:formatCode>_(* #,##0.00_);_(* \(#,##0.00\);_(* "-"??_);_(@_)</c:formatCode>
                <c:ptCount val="12"/>
                <c:pt idx="0">
                  <c:v>88.994235339467892</c:v>
                </c:pt>
                <c:pt idx="1">
                  <c:v>90.008253591986971</c:v>
                </c:pt>
                <c:pt idx="2">
                  <c:v>90.772356037053854</c:v>
                </c:pt>
                <c:pt idx="3">
                  <c:v>92.216174973795034</c:v>
                </c:pt>
                <c:pt idx="4">
                  <c:v>93.324269435433663</c:v>
                </c:pt>
                <c:pt idx="5">
                  <c:v>95.14407512003028</c:v>
                </c:pt>
                <c:pt idx="6">
                  <c:v>96.622391027952943</c:v>
                </c:pt>
                <c:pt idx="7">
                  <c:v>98.258564457841587</c:v>
                </c:pt>
                <c:pt idx="8">
                  <c:v>99.929761179410818</c:v>
                </c:pt>
                <c:pt idx="9">
                  <c:v>101.45577089988353</c:v>
                </c:pt>
                <c:pt idx="10">
                  <c:v>103.39699785185768</c:v>
                </c:pt>
                <c:pt idx="11">
                  <c:v>104.65153712412798</c:v>
                </c:pt>
              </c:numCache>
            </c:numRef>
          </c:val>
          <c:smooth val="0"/>
          <c:extLst>
            <c:ext xmlns:c16="http://schemas.microsoft.com/office/drawing/2014/chart" uri="{C3380CC4-5D6E-409C-BE32-E72D297353CC}">
              <c16:uniqueId val="{00000002-8833-4440-8428-63986D9D405F}"/>
            </c:ext>
          </c:extLst>
        </c:ser>
        <c:dLbls>
          <c:dLblPos val="ctr"/>
          <c:showLegendKey val="0"/>
          <c:showVal val="1"/>
          <c:showCatName val="0"/>
          <c:showSerName val="0"/>
          <c:showPercent val="0"/>
          <c:showBubbleSize val="0"/>
        </c:dLbls>
        <c:marker val="1"/>
        <c:smooth val="0"/>
        <c:axId val="186243072"/>
        <c:axId val="280207936"/>
      </c:lineChart>
      <c:catAx>
        <c:axId val="186243072"/>
        <c:scaling>
          <c:orientation val="minMax"/>
        </c:scaling>
        <c:delete val="0"/>
        <c:axPos val="b"/>
        <c:majorGridlines>
          <c:spPr>
            <a:ln w="12700" cap="flat" cmpd="sng" algn="ctr">
              <a:solidFill>
                <a:srgbClr val="898989"/>
              </a:solidFill>
              <a:prstDash val="solid"/>
              <a:round/>
            </a:ln>
            <a:effectLst/>
          </c:spPr>
        </c:majorGridlines>
        <c:numFmt formatCode="General" sourceLinked="0"/>
        <c:majorTickMark val="none"/>
        <c:minorTickMark val="none"/>
        <c:tickLblPos val="nextTo"/>
        <c:spPr>
          <a:noFill/>
          <a:ln w="12700" cap="flat" cmpd="sng" algn="ctr">
            <a:solidFill>
              <a:srgbClr val="898989"/>
            </a:solidFill>
            <a:prstDash val="solid"/>
            <a:round/>
          </a:ln>
          <a:effectLst/>
        </c:spPr>
        <c:txPr>
          <a:bodyPr rot="-5400000" spcFirstLastPara="1" vertOverflow="ellipsis" wrap="square" anchor="ctr" anchorCtr="1"/>
          <a:lstStyle/>
          <a:p>
            <a:pPr>
              <a:defRPr sz="1000" b="0" i="0" u="none" strike="noStrike" kern="1200" cap="all" spc="120" normalizeH="0" baseline="0">
                <a:solidFill>
                  <a:schemeClr val="tx1"/>
                </a:solidFill>
                <a:latin typeface="+mn-ea"/>
                <a:ea typeface="+mn-ea"/>
                <a:cs typeface="+mn-cs"/>
              </a:defRPr>
            </a:pPr>
            <a:endParaRPr lang="zh-CN"/>
          </a:p>
        </c:txPr>
        <c:crossAx val="280207936"/>
        <c:crosses val="autoZero"/>
        <c:auto val="1"/>
        <c:lblAlgn val="ctr"/>
        <c:lblOffset val="100"/>
        <c:tickLblSkip val="1"/>
        <c:noMultiLvlLbl val="0"/>
      </c:catAx>
      <c:valAx>
        <c:axId val="280207936"/>
        <c:scaling>
          <c:orientation val="minMax"/>
          <c:max val="105"/>
          <c:min val="80"/>
        </c:scaling>
        <c:delete val="0"/>
        <c:axPos val="l"/>
        <c:numFmt formatCode="#,##0" sourceLinked="0"/>
        <c:majorTickMark val="none"/>
        <c:minorTickMark val="none"/>
        <c:tickLblPos val="nextTo"/>
        <c:spPr>
          <a:noFill/>
          <a:ln w="12700" cap="flat" cmpd="sng" algn="ctr">
            <a:solidFill>
              <a:srgbClr val="898989"/>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186243072"/>
        <c:crosses val="autoZero"/>
        <c:crossBetween val="between"/>
      </c:valAx>
      <c:spPr>
        <a:noFill/>
        <a:ln>
          <a:noFill/>
        </a:ln>
        <a:effectLst/>
      </c:spPr>
    </c:plotArea>
    <c:legend>
      <c:legendPos val="t"/>
      <c:legendEntry>
        <c:idx val="1"/>
        <c:delete val="1"/>
      </c:legendEntry>
      <c:layout>
        <c:manualLayout>
          <c:xMode val="edge"/>
          <c:yMode val="edge"/>
          <c:x val="4.7063474997745672E-2"/>
          <c:y val="6.6087968115880025E-2"/>
          <c:w val="0.9"/>
          <c:h val="0.14125479253408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12700" cap="flat" cmpd="sng" algn="ctr">
      <a:noFill/>
      <a:prstDash val="solid"/>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0182174103237096"/>
          <c:y val="0.11574074074074074"/>
          <c:w val="0.78178696412948379"/>
          <c:h val="0.68205088947214942"/>
        </c:manualLayout>
      </c:layout>
      <c:barChart>
        <c:barDir val="col"/>
        <c:grouping val="clustered"/>
        <c:varyColors val="0"/>
        <c:ser>
          <c:idx val="0"/>
          <c:order val="0"/>
          <c:tx>
            <c:strRef>
              <c:f>Sheet1!$B$1</c:f>
              <c:strCache>
                <c:ptCount val="1"/>
                <c:pt idx="0">
                  <c:v>PX产量</c:v>
                </c:pt>
              </c:strCache>
            </c:strRef>
          </c:tx>
          <c:spPr>
            <a:solidFill>
              <a:schemeClr val="accent5">
                <a:tint val="65000"/>
              </a:schemeClr>
            </a:solidFill>
            <a:ln>
              <a:noFill/>
            </a:ln>
            <a:effectLst/>
          </c:spPr>
          <c:invertIfNegative val="0"/>
          <c:cat>
            <c:numRef>
              <c:f>Sheet1!$A$2:$A$11</c:f>
              <c:numCache>
                <c:formatCode>yyyy;@</c:formatCode>
                <c:ptCount val="10"/>
                <c:pt idx="0">
                  <c:v>39447</c:v>
                </c:pt>
                <c:pt idx="1">
                  <c:v>39813</c:v>
                </c:pt>
                <c:pt idx="2">
                  <c:v>40178</c:v>
                </c:pt>
                <c:pt idx="3">
                  <c:v>40543</c:v>
                </c:pt>
                <c:pt idx="4">
                  <c:v>40908</c:v>
                </c:pt>
                <c:pt idx="5">
                  <c:v>41274</c:v>
                </c:pt>
                <c:pt idx="6">
                  <c:v>41639</c:v>
                </c:pt>
                <c:pt idx="7">
                  <c:v>42004</c:v>
                </c:pt>
                <c:pt idx="8">
                  <c:v>42369</c:v>
                </c:pt>
                <c:pt idx="9">
                  <c:v>42735</c:v>
                </c:pt>
              </c:numCache>
            </c:numRef>
          </c:cat>
          <c:val>
            <c:numRef>
              <c:f>Sheet1!$B$2:$B$11</c:f>
              <c:numCache>
                <c:formatCode>#,##0_ </c:formatCode>
                <c:ptCount val="10"/>
                <c:pt idx="0">
                  <c:v>380</c:v>
                </c:pt>
                <c:pt idx="1">
                  <c:v>329</c:v>
                </c:pt>
                <c:pt idx="2">
                  <c:v>480</c:v>
                </c:pt>
                <c:pt idx="3">
                  <c:v>612</c:v>
                </c:pt>
                <c:pt idx="4">
                  <c:v>680</c:v>
                </c:pt>
                <c:pt idx="5">
                  <c:v>770</c:v>
                </c:pt>
                <c:pt idx="6">
                  <c:v>770</c:v>
                </c:pt>
                <c:pt idx="7">
                  <c:v>860</c:v>
                </c:pt>
                <c:pt idx="8">
                  <c:v>910</c:v>
                </c:pt>
                <c:pt idx="9">
                  <c:v>940</c:v>
                </c:pt>
              </c:numCache>
            </c:numRef>
          </c:val>
          <c:extLst>
            <c:ext xmlns:c16="http://schemas.microsoft.com/office/drawing/2014/chart" uri="{C3380CC4-5D6E-409C-BE32-E72D297353CC}">
              <c16:uniqueId val="{00000000-20A7-4648-93E9-3205BC044A21}"/>
            </c:ext>
          </c:extLst>
        </c:ser>
        <c:ser>
          <c:idx val="1"/>
          <c:order val="1"/>
          <c:tx>
            <c:strRef>
              <c:f>Sheet1!$C$1</c:f>
              <c:strCache>
                <c:ptCount val="1"/>
                <c:pt idx="0">
                  <c:v>PX进口数量</c:v>
                </c:pt>
              </c:strCache>
            </c:strRef>
          </c:tx>
          <c:spPr>
            <a:solidFill>
              <a:schemeClr val="accent5"/>
            </a:solidFill>
            <a:ln>
              <a:noFill/>
            </a:ln>
            <a:effectLst/>
          </c:spPr>
          <c:invertIfNegative val="0"/>
          <c:cat>
            <c:numRef>
              <c:f>Sheet1!$A$2:$A$11</c:f>
              <c:numCache>
                <c:formatCode>yyyy;@</c:formatCode>
                <c:ptCount val="10"/>
                <c:pt idx="0">
                  <c:v>39447</c:v>
                </c:pt>
                <c:pt idx="1">
                  <c:v>39813</c:v>
                </c:pt>
                <c:pt idx="2">
                  <c:v>40178</c:v>
                </c:pt>
                <c:pt idx="3">
                  <c:v>40543</c:v>
                </c:pt>
                <c:pt idx="4">
                  <c:v>40908</c:v>
                </c:pt>
                <c:pt idx="5">
                  <c:v>41274</c:v>
                </c:pt>
                <c:pt idx="6">
                  <c:v>41639</c:v>
                </c:pt>
                <c:pt idx="7">
                  <c:v>42004</c:v>
                </c:pt>
                <c:pt idx="8">
                  <c:v>42369</c:v>
                </c:pt>
                <c:pt idx="9">
                  <c:v>42735</c:v>
                </c:pt>
              </c:numCache>
            </c:numRef>
          </c:cat>
          <c:val>
            <c:numRef>
              <c:f>Sheet1!$C$2:$C$11</c:f>
              <c:numCache>
                <c:formatCode>#,##0_ </c:formatCode>
                <c:ptCount val="10"/>
                <c:pt idx="0">
                  <c:v>290.30599999999998</c:v>
                </c:pt>
                <c:pt idx="1">
                  <c:v>340.35500000000002</c:v>
                </c:pt>
                <c:pt idx="2">
                  <c:v>370.529</c:v>
                </c:pt>
                <c:pt idx="3">
                  <c:v>352.71699999999998</c:v>
                </c:pt>
                <c:pt idx="4">
                  <c:v>498.2</c:v>
                </c:pt>
                <c:pt idx="5">
                  <c:v>620</c:v>
                </c:pt>
                <c:pt idx="6">
                  <c:v>905.29</c:v>
                </c:pt>
                <c:pt idx="7">
                  <c:v>997.27</c:v>
                </c:pt>
                <c:pt idx="8">
                  <c:v>1164.8900000000001</c:v>
                </c:pt>
                <c:pt idx="9">
                  <c:v>1236.1400000000001</c:v>
                </c:pt>
              </c:numCache>
            </c:numRef>
          </c:val>
          <c:extLst>
            <c:ext xmlns:c16="http://schemas.microsoft.com/office/drawing/2014/chart" uri="{C3380CC4-5D6E-409C-BE32-E72D297353CC}">
              <c16:uniqueId val="{00000001-20A7-4648-93E9-3205BC044A21}"/>
            </c:ext>
          </c:extLst>
        </c:ser>
        <c:dLbls>
          <c:showLegendKey val="0"/>
          <c:showVal val="0"/>
          <c:showCatName val="0"/>
          <c:showSerName val="0"/>
          <c:showPercent val="0"/>
          <c:showBubbleSize val="0"/>
        </c:dLbls>
        <c:gapWidth val="219"/>
        <c:axId val="217850368"/>
        <c:axId val="280212544"/>
      </c:barChart>
      <c:lineChart>
        <c:grouping val="standard"/>
        <c:varyColors val="0"/>
        <c:ser>
          <c:idx val="2"/>
          <c:order val="2"/>
          <c:tx>
            <c:strRef>
              <c:f>Sheet1!$D$1</c:f>
              <c:strCache>
                <c:ptCount val="1"/>
                <c:pt idx="0">
                  <c:v>PX进口依赖度</c:v>
                </c:pt>
              </c:strCache>
            </c:strRef>
          </c:tx>
          <c:spPr>
            <a:ln w="28575" cap="rnd">
              <a:solidFill>
                <a:schemeClr val="accent5">
                  <a:shade val="65000"/>
                </a:schemeClr>
              </a:solidFill>
              <a:round/>
            </a:ln>
            <a:effectLst/>
          </c:spPr>
          <c:marker>
            <c:symbol val="circle"/>
            <c:size val="5"/>
            <c:spPr>
              <a:solidFill>
                <a:schemeClr val="accent5">
                  <a:shade val="65000"/>
                </a:schemeClr>
              </a:solidFill>
              <a:ln w="9525">
                <a:solidFill>
                  <a:schemeClr val="accent5">
                    <a:shade val="65000"/>
                  </a:schemeClr>
                </a:solidFill>
              </a:ln>
              <a:effectLst/>
            </c:spPr>
          </c:marker>
          <c:cat>
            <c:numRef>
              <c:f>Sheet1!$A$2:$A$11</c:f>
              <c:numCache>
                <c:formatCode>yyyy;@</c:formatCode>
                <c:ptCount val="10"/>
                <c:pt idx="0">
                  <c:v>39447</c:v>
                </c:pt>
                <c:pt idx="1">
                  <c:v>39813</c:v>
                </c:pt>
                <c:pt idx="2">
                  <c:v>40178</c:v>
                </c:pt>
                <c:pt idx="3">
                  <c:v>40543</c:v>
                </c:pt>
                <c:pt idx="4">
                  <c:v>40908</c:v>
                </c:pt>
                <c:pt idx="5">
                  <c:v>41274</c:v>
                </c:pt>
                <c:pt idx="6">
                  <c:v>41639</c:v>
                </c:pt>
                <c:pt idx="7">
                  <c:v>42004</c:v>
                </c:pt>
                <c:pt idx="8">
                  <c:v>42369</c:v>
                </c:pt>
                <c:pt idx="9">
                  <c:v>42735</c:v>
                </c:pt>
              </c:numCache>
            </c:numRef>
          </c:cat>
          <c:val>
            <c:numRef>
              <c:f>Sheet1!$D$2:$D$11</c:f>
              <c:numCache>
                <c:formatCode>0.00%</c:formatCode>
                <c:ptCount val="10"/>
                <c:pt idx="0">
                  <c:v>0.45</c:v>
                </c:pt>
                <c:pt idx="1">
                  <c:v>0.54490000000000005</c:v>
                </c:pt>
                <c:pt idx="2">
                  <c:v>0.45340000000000003</c:v>
                </c:pt>
                <c:pt idx="3">
                  <c:v>0.37369999999999998</c:v>
                </c:pt>
                <c:pt idx="4">
                  <c:v>0.43569999999999998</c:v>
                </c:pt>
                <c:pt idx="5">
                  <c:v>0.45760000000000001</c:v>
                </c:pt>
                <c:pt idx="6">
                  <c:v>0.54630000000000001</c:v>
                </c:pt>
                <c:pt idx="7">
                  <c:v>0.53</c:v>
                </c:pt>
                <c:pt idx="8">
                  <c:v>0.56469999999999998</c:v>
                </c:pt>
                <c:pt idx="9">
                  <c:v>0.56950000000000001</c:v>
                </c:pt>
              </c:numCache>
            </c:numRef>
          </c:val>
          <c:smooth val="0"/>
          <c:extLst>
            <c:ext xmlns:c16="http://schemas.microsoft.com/office/drawing/2014/chart" uri="{C3380CC4-5D6E-409C-BE32-E72D297353CC}">
              <c16:uniqueId val="{00000002-20A7-4648-93E9-3205BC044A21}"/>
            </c:ext>
          </c:extLst>
        </c:ser>
        <c:dLbls>
          <c:showLegendKey val="0"/>
          <c:showVal val="0"/>
          <c:showCatName val="0"/>
          <c:showSerName val="0"/>
          <c:showPercent val="0"/>
          <c:showBubbleSize val="0"/>
        </c:dLbls>
        <c:marker val="1"/>
        <c:smooth val="0"/>
        <c:axId val="217851904"/>
        <c:axId val="280213120"/>
      </c:lineChart>
      <c:dateAx>
        <c:axId val="217850368"/>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80212544"/>
        <c:crosses val="autoZero"/>
        <c:auto val="1"/>
        <c:lblOffset val="100"/>
        <c:baseTimeUnit val="years"/>
      </c:dateAx>
      <c:valAx>
        <c:axId val="280212544"/>
        <c:scaling>
          <c:orientation val="minMax"/>
        </c:scaling>
        <c:delete val="0"/>
        <c:axPos val="l"/>
        <c:majorGridlines>
          <c:spPr>
            <a:ln w="12700" cap="flat" cmpd="sng" algn="ctr">
              <a:solidFill>
                <a:srgbClr val="898989"/>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17850368"/>
        <c:crosses val="autoZero"/>
        <c:crossBetween val="between"/>
      </c:valAx>
      <c:valAx>
        <c:axId val="28021312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851904"/>
        <c:crosses val="max"/>
        <c:crossBetween val="between"/>
      </c:valAx>
      <c:dateAx>
        <c:axId val="217851904"/>
        <c:scaling>
          <c:orientation val="minMax"/>
        </c:scaling>
        <c:delete val="1"/>
        <c:axPos val="b"/>
        <c:numFmt formatCode="yyyy;@" sourceLinked="1"/>
        <c:majorTickMark val="out"/>
        <c:minorTickMark val="none"/>
        <c:tickLblPos val="nextTo"/>
        <c:crossAx val="280213120"/>
        <c:crosses val="autoZero"/>
        <c:auto val="1"/>
        <c:lblOffset val="100"/>
        <c:baseTimeUnit val="years"/>
      </c:dateAx>
      <c:spPr>
        <a:noFill/>
        <a:ln>
          <a:noFill/>
        </a:ln>
        <a:effectLst/>
      </c:spPr>
    </c:plotArea>
    <c:legend>
      <c:legendPos val="b"/>
      <c:layout>
        <c:manualLayout>
          <c:xMode val="edge"/>
          <c:yMode val="edge"/>
          <c:x val="0.17328302712160981"/>
          <c:y val="0.90803076698745988"/>
          <c:w val="0.68505030621172358"/>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9138769629145197E-2"/>
          <c:y val="2.8263639522761501E-2"/>
          <c:w val="0.87112460946864101"/>
          <c:h val="0.77889493802849497"/>
        </c:manualLayout>
      </c:layout>
      <c:areaChart>
        <c:grouping val="standard"/>
        <c:varyColors val="0"/>
        <c:ser>
          <c:idx val="4"/>
          <c:order val="2"/>
          <c:tx>
            <c:strRef>
              <c:f>[1月聚酯行情.xls]Sheet6!$F$1</c:f>
              <c:strCache>
                <c:ptCount val="1"/>
                <c:pt idx="0">
                  <c:v>PTA内盘加工区间</c:v>
                </c:pt>
              </c:strCache>
            </c:strRef>
          </c:tx>
          <c:spPr>
            <a:solidFill>
              <a:schemeClr val="accent1">
                <a:tint val="54000"/>
              </a:schemeClr>
            </a:solidFill>
            <a:ln>
              <a:noFill/>
            </a:ln>
            <a:effectLst/>
          </c:spPr>
          <c:cat>
            <c:numRef>
              <c:f>[1月聚酯行情.xls]Sheet6!$A$2:$A$500</c:f>
              <c:numCache>
                <c:formatCode>yyyy/m/d;@</c:formatCode>
                <c:ptCount val="499"/>
                <c:pt idx="0">
                  <c:v>42008</c:v>
                </c:pt>
                <c:pt idx="1">
                  <c:v>42009</c:v>
                </c:pt>
                <c:pt idx="2">
                  <c:v>42010</c:v>
                </c:pt>
                <c:pt idx="3">
                  <c:v>42011</c:v>
                </c:pt>
                <c:pt idx="4">
                  <c:v>42012</c:v>
                </c:pt>
                <c:pt idx="5">
                  <c:v>42013</c:v>
                </c:pt>
                <c:pt idx="6">
                  <c:v>42016</c:v>
                </c:pt>
                <c:pt idx="7">
                  <c:v>42017</c:v>
                </c:pt>
                <c:pt idx="8">
                  <c:v>42018</c:v>
                </c:pt>
                <c:pt idx="9">
                  <c:v>42019</c:v>
                </c:pt>
                <c:pt idx="10">
                  <c:v>42020</c:v>
                </c:pt>
                <c:pt idx="11">
                  <c:v>42023</c:v>
                </c:pt>
                <c:pt idx="12">
                  <c:v>42024</c:v>
                </c:pt>
                <c:pt idx="13">
                  <c:v>42025</c:v>
                </c:pt>
                <c:pt idx="14">
                  <c:v>42026</c:v>
                </c:pt>
                <c:pt idx="15">
                  <c:v>42027</c:v>
                </c:pt>
                <c:pt idx="16">
                  <c:v>42030</c:v>
                </c:pt>
                <c:pt idx="17">
                  <c:v>42031</c:v>
                </c:pt>
                <c:pt idx="18">
                  <c:v>42032</c:v>
                </c:pt>
                <c:pt idx="19">
                  <c:v>42033</c:v>
                </c:pt>
                <c:pt idx="20">
                  <c:v>42034</c:v>
                </c:pt>
                <c:pt idx="21">
                  <c:v>42037</c:v>
                </c:pt>
                <c:pt idx="22">
                  <c:v>42038</c:v>
                </c:pt>
                <c:pt idx="23">
                  <c:v>42039</c:v>
                </c:pt>
                <c:pt idx="24">
                  <c:v>42040</c:v>
                </c:pt>
                <c:pt idx="25">
                  <c:v>42041</c:v>
                </c:pt>
                <c:pt idx="26">
                  <c:v>42044</c:v>
                </c:pt>
                <c:pt idx="27">
                  <c:v>42045</c:v>
                </c:pt>
                <c:pt idx="28">
                  <c:v>42046</c:v>
                </c:pt>
                <c:pt idx="29">
                  <c:v>42047</c:v>
                </c:pt>
                <c:pt idx="30">
                  <c:v>42048</c:v>
                </c:pt>
                <c:pt idx="31">
                  <c:v>42051</c:v>
                </c:pt>
                <c:pt idx="32">
                  <c:v>42052</c:v>
                </c:pt>
                <c:pt idx="33">
                  <c:v>42060</c:v>
                </c:pt>
                <c:pt idx="34">
                  <c:v>42061</c:v>
                </c:pt>
                <c:pt idx="35">
                  <c:v>42062</c:v>
                </c:pt>
                <c:pt idx="36">
                  <c:v>42063</c:v>
                </c:pt>
                <c:pt idx="37">
                  <c:v>42065</c:v>
                </c:pt>
                <c:pt idx="38">
                  <c:v>42066</c:v>
                </c:pt>
                <c:pt idx="39">
                  <c:v>42067</c:v>
                </c:pt>
                <c:pt idx="40">
                  <c:v>42068</c:v>
                </c:pt>
                <c:pt idx="41">
                  <c:v>42069</c:v>
                </c:pt>
                <c:pt idx="42">
                  <c:v>42072</c:v>
                </c:pt>
                <c:pt idx="43">
                  <c:v>42073</c:v>
                </c:pt>
                <c:pt idx="44">
                  <c:v>42074</c:v>
                </c:pt>
                <c:pt idx="45">
                  <c:v>42075</c:v>
                </c:pt>
                <c:pt idx="46">
                  <c:v>42076</c:v>
                </c:pt>
                <c:pt idx="47">
                  <c:v>42079</c:v>
                </c:pt>
                <c:pt idx="48">
                  <c:v>42080</c:v>
                </c:pt>
                <c:pt idx="49">
                  <c:v>42081</c:v>
                </c:pt>
                <c:pt idx="50">
                  <c:v>42082</c:v>
                </c:pt>
                <c:pt idx="51">
                  <c:v>42083</c:v>
                </c:pt>
                <c:pt idx="52">
                  <c:v>42086</c:v>
                </c:pt>
                <c:pt idx="53">
                  <c:v>42087</c:v>
                </c:pt>
                <c:pt idx="54">
                  <c:v>42088</c:v>
                </c:pt>
                <c:pt idx="55">
                  <c:v>42089</c:v>
                </c:pt>
                <c:pt idx="56">
                  <c:v>42090</c:v>
                </c:pt>
                <c:pt idx="57">
                  <c:v>42093</c:v>
                </c:pt>
                <c:pt idx="58">
                  <c:v>42094</c:v>
                </c:pt>
                <c:pt idx="59">
                  <c:v>42095</c:v>
                </c:pt>
                <c:pt idx="60">
                  <c:v>42096</c:v>
                </c:pt>
                <c:pt idx="61">
                  <c:v>42097</c:v>
                </c:pt>
                <c:pt idx="62">
                  <c:v>42101</c:v>
                </c:pt>
                <c:pt idx="63">
                  <c:v>42102</c:v>
                </c:pt>
                <c:pt idx="64">
                  <c:v>42103</c:v>
                </c:pt>
                <c:pt idx="65">
                  <c:v>42104</c:v>
                </c:pt>
                <c:pt idx="66">
                  <c:v>42107</c:v>
                </c:pt>
                <c:pt idx="67">
                  <c:v>42108</c:v>
                </c:pt>
                <c:pt idx="68">
                  <c:v>42109</c:v>
                </c:pt>
                <c:pt idx="69">
                  <c:v>42110</c:v>
                </c:pt>
                <c:pt idx="70">
                  <c:v>42111</c:v>
                </c:pt>
                <c:pt idx="71">
                  <c:v>42114</c:v>
                </c:pt>
                <c:pt idx="72">
                  <c:v>42115</c:v>
                </c:pt>
                <c:pt idx="73">
                  <c:v>42116</c:v>
                </c:pt>
                <c:pt idx="74">
                  <c:v>42117</c:v>
                </c:pt>
                <c:pt idx="75">
                  <c:v>42118</c:v>
                </c:pt>
                <c:pt idx="76">
                  <c:v>42121</c:v>
                </c:pt>
                <c:pt idx="77">
                  <c:v>42122</c:v>
                </c:pt>
                <c:pt idx="78">
                  <c:v>42123</c:v>
                </c:pt>
                <c:pt idx="79">
                  <c:v>42124</c:v>
                </c:pt>
                <c:pt idx="80">
                  <c:v>42128</c:v>
                </c:pt>
                <c:pt idx="81">
                  <c:v>42129</c:v>
                </c:pt>
                <c:pt idx="82">
                  <c:v>42130</c:v>
                </c:pt>
                <c:pt idx="83">
                  <c:v>42131</c:v>
                </c:pt>
                <c:pt idx="84">
                  <c:v>42132</c:v>
                </c:pt>
                <c:pt idx="85">
                  <c:v>42135</c:v>
                </c:pt>
                <c:pt idx="86">
                  <c:v>42136</c:v>
                </c:pt>
                <c:pt idx="87">
                  <c:v>42137</c:v>
                </c:pt>
                <c:pt idx="88">
                  <c:v>42138</c:v>
                </c:pt>
                <c:pt idx="89">
                  <c:v>42139</c:v>
                </c:pt>
                <c:pt idx="90">
                  <c:v>42142</c:v>
                </c:pt>
                <c:pt idx="91">
                  <c:v>42143</c:v>
                </c:pt>
                <c:pt idx="92">
                  <c:v>42144</c:v>
                </c:pt>
                <c:pt idx="93">
                  <c:v>42145</c:v>
                </c:pt>
                <c:pt idx="94">
                  <c:v>42146</c:v>
                </c:pt>
                <c:pt idx="95">
                  <c:v>42149</c:v>
                </c:pt>
                <c:pt idx="96">
                  <c:v>42150</c:v>
                </c:pt>
                <c:pt idx="97">
                  <c:v>42151</c:v>
                </c:pt>
                <c:pt idx="98">
                  <c:v>42152</c:v>
                </c:pt>
                <c:pt idx="99">
                  <c:v>42153</c:v>
                </c:pt>
                <c:pt idx="100">
                  <c:v>42156</c:v>
                </c:pt>
                <c:pt idx="101">
                  <c:v>42157</c:v>
                </c:pt>
                <c:pt idx="102">
                  <c:v>42158</c:v>
                </c:pt>
                <c:pt idx="103">
                  <c:v>42159</c:v>
                </c:pt>
                <c:pt idx="104">
                  <c:v>42160</c:v>
                </c:pt>
                <c:pt idx="105">
                  <c:v>42163</c:v>
                </c:pt>
                <c:pt idx="106">
                  <c:v>42164</c:v>
                </c:pt>
                <c:pt idx="107">
                  <c:v>42165</c:v>
                </c:pt>
                <c:pt idx="108">
                  <c:v>42166</c:v>
                </c:pt>
                <c:pt idx="109">
                  <c:v>42167</c:v>
                </c:pt>
                <c:pt idx="110">
                  <c:v>42170</c:v>
                </c:pt>
                <c:pt idx="111">
                  <c:v>42171</c:v>
                </c:pt>
                <c:pt idx="112">
                  <c:v>42172</c:v>
                </c:pt>
                <c:pt idx="113">
                  <c:v>42173</c:v>
                </c:pt>
                <c:pt idx="114">
                  <c:v>42174</c:v>
                </c:pt>
                <c:pt idx="115">
                  <c:v>42178</c:v>
                </c:pt>
                <c:pt idx="116">
                  <c:v>42179</c:v>
                </c:pt>
                <c:pt idx="117">
                  <c:v>42180</c:v>
                </c:pt>
                <c:pt idx="118">
                  <c:v>42181</c:v>
                </c:pt>
                <c:pt idx="119">
                  <c:v>42184</c:v>
                </c:pt>
                <c:pt idx="120">
                  <c:v>42185</c:v>
                </c:pt>
                <c:pt idx="121">
                  <c:v>42186</c:v>
                </c:pt>
                <c:pt idx="122">
                  <c:v>42187</c:v>
                </c:pt>
                <c:pt idx="123">
                  <c:v>42188</c:v>
                </c:pt>
                <c:pt idx="124">
                  <c:v>42191</c:v>
                </c:pt>
                <c:pt idx="125">
                  <c:v>42192</c:v>
                </c:pt>
                <c:pt idx="126">
                  <c:v>42193</c:v>
                </c:pt>
                <c:pt idx="127">
                  <c:v>42194</c:v>
                </c:pt>
                <c:pt idx="128">
                  <c:v>42195</c:v>
                </c:pt>
                <c:pt idx="129">
                  <c:v>42198</c:v>
                </c:pt>
                <c:pt idx="130">
                  <c:v>42199</c:v>
                </c:pt>
                <c:pt idx="131">
                  <c:v>42200</c:v>
                </c:pt>
                <c:pt idx="132">
                  <c:v>42201</c:v>
                </c:pt>
                <c:pt idx="133">
                  <c:v>42202</c:v>
                </c:pt>
                <c:pt idx="134">
                  <c:v>42205</c:v>
                </c:pt>
                <c:pt idx="135">
                  <c:v>42206</c:v>
                </c:pt>
                <c:pt idx="136">
                  <c:v>42207</c:v>
                </c:pt>
                <c:pt idx="137">
                  <c:v>42208</c:v>
                </c:pt>
                <c:pt idx="138">
                  <c:v>42209</c:v>
                </c:pt>
                <c:pt idx="139">
                  <c:v>42212</c:v>
                </c:pt>
                <c:pt idx="140">
                  <c:v>42213</c:v>
                </c:pt>
                <c:pt idx="141">
                  <c:v>42214</c:v>
                </c:pt>
                <c:pt idx="142">
                  <c:v>42215</c:v>
                </c:pt>
                <c:pt idx="143">
                  <c:v>42216</c:v>
                </c:pt>
                <c:pt idx="144">
                  <c:v>42219</c:v>
                </c:pt>
                <c:pt idx="145">
                  <c:v>42220</c:v>
                </c:pt>
                <c:pt idx="146">
                  <c:v>42221</c:v>
                </c:pt>
                <c:pt idx="147">
                  <c:v>42222</c:v>
                </c:pt>
                <c:pt idx="148">
                  <c:v>42223</c:v>
                </c:pt>
                <c:pt idx="149">
                  <c:v>42226</c:v>
                </c:pt>
                <c:pt idx="150">
                  <c:v>42227</c:v>
                </c:pt>
                <c:pt idx="151">
                  <c:v>42228</c:v>
                </c:pt>
                <c:pt idx="152">
                  <c:v>42229</c:v>
                </c:pt>
                <c:pt idx="153">
                  <c:v>42230</c:v>
                </c:pt>
                <c:pt idx="154">
                  <c:v>42233</c:v>
                </c:pt>
                <c:pt idx="155">
                  <c:v>42234</c:v>
                </c:pt>
                <c:pt idx="156">
                  <c:v>42235</c:v>
                </c:pt>
                <c:pt idx="157">
                  <c:v>42236</c:v>
                </c:pt>
                <c:pt idx="158">
                  <c:v>42237</c:v>
                </c:pt>
                <c:pt idx="159">
                  <c:v>42240</c:v>
                </c:pt>
                <c:pt idx="160">
                  <c:v>42241</c:v>
                </c:pt>
                <c:pt idx="161">
                  <c:v>42242</c:v>
                </c:pt>
                <c:pt idx="162">
                  <c:v>42243</c:v>
                </c:pt>
                <c:pt idx="163">
                  <c:v>42244</c:v>
                </c:pt>
                <c:pt idx="164">
                  <c:v>42247</c:v>
                </c:pt>
                <c:pt idx="165">
                  <c:v>42248</c:v>
                </c:pt>
                <c:pt idx="166">
                  <c:v>42249</c:v>
                </c:pt>
                <c:pt idx="167">
                  <c:v>42254</c:v>
                </c:pt>
                <c:pt idx="168">
                  <c:v>42255</c:v>
                </c:pt>
                <c:pt idx="169">
                  <c:v>42256</c:v>
                </c:pt>
                <c:pt idx="170">
                  <c:v>42257</c:v>
                </c:pt>
                <c:pt idx="171">
                  <c:v>42258</c:v>
                </c:pt>
                <c:pt idx="172">
                  <c:v>42261</c:v>
                </c:pt>
                <c:pt idx="173">
                  <c:v>42262</c:v>
                </c:pt>
                <c:pt idx="174">
                  <c:v>42263</c:v>
                </c:pt>
                <c:pt idx="175">
                  <c:v>42264</c:v>
                </c:pt>
                <c:pt idx="176">
                  <c:v>42265</c:v>
                </c:pt>
                <c:pt idx="177">
                  <c:v>42268</c:v>
                </c:pt>
                <c:pt idx="178">
                  <c:v>42269</c:v>
                </c:pt>
                <c:pt idx="179">
                  <c:v>42270</c:v>
                </c:pt>
                <c:pt idx="180">
                  <c:v>42271</c:v>
                </c:pt>
                <c:pt idx="181">
                  <c:v>42272</c:v>
                </c:pt>
                <c:pt idx="182">
                  <c:v>42275</c:v>
                </c:pt>
                <c:pt idx="183">
                  <c:v>42276</c:v>
                </c:pt>
                <c:pt idx="184">
                  <c:v>42277</c:v>
                </c:pt>
                <c:pt idx="185">
                  <c:v>42285</c:v>
                </c:pt>
                <c:pt idx="186">
                  <c:v>42286</c:v>
                </c:pt>
                <c:pt idx="187">
                  <c:v>42289</c:v>
                </c:pt>
                <c:pt idx="188">
                  <c:v>42290</c:v>
                </c:pt>
                <c:pt idx="189">
                  <c:v>42291</c:v>
                </c:pt>
                <c:pt idx="190">
                  <c:v>42292</c:v>
                </c:pt>
                <c:pt idx="191">
                  <c:v>42293</c:v>
                </c:pt>
                <c:pt idx="192">
                  <c:v>42296</c:v>
                </c:pt>
                <c:pt idx="193">
                  <c:v>42297</c:v>
                </c:pt>
                <c:pt idx="194">
                  <c:v>42298</c:v>
                </c:pt>
                <c:pt idx="195">
                  <c:v>42299</c:v>
                </c:pt>
                <c:pt idx="196">
                  <c:v>42300</c:v>
                </c:pt>
                <c:pt idx="197">
                  <c:v>42303</c:v>
                </c:pt>
                <c:pt idx="198">
                  <c:v>42304</c:v>
                </c:pt>
                <c:pt idx="199">
                  <c:v>42305</c:v>
                </c:pt>
                <c:pt idx="200">
                  <c:v>42306</c:v>
                </c:pt>
                <c:pt idx="201">
                  <c:v>42307</c:v>
                </c:pt>
                <c:pt idx="202">
                  <c:v>42310</c:v>
                </c:pt>
                <c:pt idx="203">
                  <c:v>42311</c:v>
                </c:pt>
                <c:pt idx="204">
                  <c:v>42312</c:v>
                </c:pt>
                <c:pt idx="205">
                  <c:v>42313</c:v>
                </c:pt>
                <c:pt idx="206">
                  <c:v>42314</c:v>
                </c:pt>
                <c:pt idx="207">
                  <c:v>42317</c:v>
                </c:pt>
                <c:pt idx="208">
                  <c:v>42318</c:v>
                </c:pt>
                <c:pt idx="209">
                  <c:v>42319</c:v>
                </c:pt>
                <c:pt idx="210">
                  <c:v>42320</c:v>
                </c:pt>
                <c:pt idx="211">
                  <c:v>42321</c:v>
                </c:pt>
                <c:pt idx="212">
                  <c:v>42324</c:v>
                </c:pt>
                <c:pt idx="213">
                  <c:v>42325</c:v>
                </c:pt>
                <c:pt idx="214">
                  <c:v>42326</c:v>
                </c:pt>
                <c:pt idx="215">
                  <c:v>42327</c:v>
                </c:pt>
                <c:pt idx="216">
                  <c:v>42328</c:v>
                </c:pt>
                <c:pt idx="217">
                  <c:v>42331</c:v>
                </c:pt>
                <c:pt idx="218">
                  <c:v>42332</c:v>
                </c:pt>
                <c:pt idx="219">
                  <c:v>42333</c:v>
                </c:pt>
                <c:pt idx="220">
                  <c:v>42334</c:v>
                </c:pt>
                <c:pt idx="221">
                  <c:v>42335</c:v>
                </c:pt>
                <c:pt idx="222">
                  <c:v>42338</c:v>
                </c:pt>
                <c:pt idx="223">
                  <c:v>42339</c:v>
                </c:pt>
                <c:pt idx="224">
                  <c:v>42340</c:v>
                </c:pt>
                <c:pt idx="225">
                  <c:v>42341</c:v>
                </c:pt>
                <c:pt idx="226">
                  <c:v>42342</c:v>
                </c:pt>
                <c:pt idx="227">
                  <c:v>42345</c:v>
                </c:pt>
                <c:pt idx="228">
                  <c:v>42346</c:v>
                </c:pt>
                <c:pt idx="229">
                  <c:v>42347</c:v>
                </c:pt>
                <c:pt idx="230">
                  <c:v>42348</c:v>
                </c:pt>
                <c:pt idx="231">
                  <c:v>42349</c:v>
                </c:pt>
                <c:pt idx="232">
                  <c:v>42352</c:v>
                </c:pt>
                <c:pt idx="233">
                  <c:v>42353</c:v>
                </c:pt>
                <c:pt idx="234">
                  <c:v>42354</c:v>
                </c:pt>
                <c:pt idx="235">
                  <c:v>42355</c:v>
                </c:pt>
                <c:pt idx="236">
                  <c:v>42356</c:v>
                </c:pt>
                <c:pt idx="237">
                  <c:v>42359</c:v>
                </c:pt>
                <c:pt idx="238">
                  <c:v>42360</c:v>
                </c:pt>
                <c:pt idx="239">
                  <c:v>42361</c:v>
                </c:pt>
                <c:pt idx="240">
                  <c:v>42362</c:v>
                </c:pt>
                <c:pt idx="241">
                  <c:v>42363</c:v>
                </c:pt>
                <c:pt idx="242">
                  <c:v>42366</c:v>
                </c:pt>
                <c:pt idx="243">
                  <c:v>42367</c:v>
                </c:pt>
                <c:pt idx="244">
                  <c:v>42368</c:v>
                </c:pt>
                <c:pt idx="245">
                  <c:v>42369</c:v>
                </c:pt>
                <c:pt idx="246">
                  <c:v>42373</c:v>
                </c:pt>
                <c:pt idx="247">
                  <c:v>42374</c:v>
                </c:pt>
                <c:pt idx="248">
                  <c:v>42375</c:v>
                </c:pt>
                <c:pt idx="249">
                  <c:v>42376</c:v>
                </c:pt>
                <c:pt idx="250">
                  <c:v>42377</c:v>
                </c:pt>
                <c:pt idx="251">
                  <c:v>42380</c:v>
                </c:pt>
                <c:pt idx="252">
                  <c:v>42381</c:v>
                </c:pt>
                <c:pt idx="253">
                  <c:v>42382</c:v>
                </c:pt>
                <c:pt idx="254">
                  <c:v>42383</c:v>
                </c:pt>
                <c:pt idx="255">
                  <c:v>42384</c:v>
                </c:pt>
                <c:pt idx="256">
                  <c:v>42387</c:v>
                </c:pt>
                <c:pt idx="257">
                  <c:v>42388</c:v>
                </c:pt>
                <c:pt idx="258">
                  <c:v>42389</c:v>
                </c:pt>
                <c:pt idx="259">
                  <c:v>42390</c:v>
                </c:pt>
                <c:pt idx="260">
                  <c:v>42391</c:v>
                </c:pt>
                <c:pt idx="261">
                  <c:v>42394</c:v>
                </c:pt>
                <c:pt idx="262">
                  <c:v>42395</c:v>
                </c:pt>
                <c:pt idx="263">
                  <c:v>42396</c:v>
                </c:pt>
                <c:pt idx="264">
                  <c:v>42397</c:v>
                </c:pt>
                <c:pt idx="265">
                  <c:v>42398</c:v>
                </c:pt>
                <c:pt idx="266">
                  <c:v>42401</c:v>
                </c:pt>
                <c:pt idx="267">
                  <c:v>42402</c:v>
                </c:pt>
                <c:pt idx="268">
                  <c:v>42403</c:v>
                </c:pt>
                <c:pt idx="269">
                  <c:v>42416</c:v>
                </c:pt>
                <c:pt idx="270">
                  <c:v>42417</c:v>
                </c:pt>
                <c:pt idx="271">
                  <c:v>42418</c:v>
                </c:pt>
                <c:pt idx="272">
                  <c:v>42419</c:v>
                </c:pt>
                <c:pt idx="273">
                  <c:v>42422</c:v>
                </c:pt>
                <c:pt idx="274">
                  <c:v>42423</c:v>
                </c:pt>
                <c:pt idx="275">
                  <c:v>42424</c:v>
                </c:pt>
                <c:pt idx="276">
                  <c:v>42425</c:v>
                </c:pt>
                <c:pt idx="277">
                  <c:v>42426</c:v>
                </c:pt>
                <c:pt idx="278">
                  <c:v>42429</c:v>
                </c:pt>
                <c:pt idx="279">
                  <c:v>42430</c:v>
                </c:pt>
                <c:pt idx="280">
                  <c:v>42431</c:v>
                </c:pt>
                <c:pt idx="281">
                  <c:v>42432</c:v>
                </c:pt>
                <c:pt idx="282">
                  <c:v>42433</c:v>
                </c:pt>
                <c:pt idx="283">
                  <c:v>42436</c:v>
                </c:pt>
                <c:pt idx="284">
                  <c:v>42437</c:v>
                </c:pt>
                <c:pt idx="285">
                  <c:v>42438</c:v>
                </c:pt>
                <c:pt idx="286">
                  <c:v>42439</c:v>
                </c:pt>
                <c:pt idx="287">
                  <c:v>42440</c:v>
                </c:pt>
                <c:pt idx="288">
                  <c:v>42443</c:v>
                </c:pt>
                <c:pt idx="289">
                  <c:v>42444</c:v>
                </c:pt>
                <c:pt idx="290">
                  <c:v>42445</c:v>
                </c:pt>
                <c:pt idx="291">
                  <c:v>42446</c:v>
                </c:pt>
                <c:pt idx="292">
                  <c:v>42447</c:v>
                </c:pt>
                <c:pt idx="293">
                  <c:v>42450</c:v>
                </c:pt>
                <c:pt idx="294">
                  <c:v>42451</c:v>
                </c:pt>
                <c:pt idx="295">
                  <c:v>42452</c:v>
                </c:pt>
                <c:pt idx="296">
                  <c:v>42453</c:v>
                </c:pt>
                <c:pt idx="297">
                  <c:v>42458</c:v>
                </c:pt>
                <c:pt idx="298">
                  <c:v>42459</c:v>
                </c:pt>
                <c:pt idx="299">
                  <c:v>42460</c:v>
                </c:pt>
                <c:pt idx="300">
                  <c:v>42461</c:v>
                </c:pt>
                <c:pt idx="301">
                  <c:v>42465</c:v>
                </c:pt>
                <c:pt idx="302">
                  <c:v>42466</c:v>
                </c:pt>
                <c:pt idx="303">
                  <c:v>42467</c:v>
                </c:pt>
                <c:pt idx="304">
                  <c:v>42468</c:v>
                </c:pt>
                <c:pt idx="305">
                  <c:v>42471</c:v>
                </c:pt>
                <c:pt idx="306">
                  <c:v>42472</c:v>
                </c:pt>
                <c:pt idx="307">
                  <c:v>42473</c:v>
                </c:pt>
                <c:pt idx="308">
                  <c:v>42474</c:v>
                </c:pt>
                <c:pt idx="309">
                  <c:v>42475</c:v>
                </c:pt>
                <c:pt idx="310">
                  <c:v>42478</c:v>
                </c:pt>
                <c:pt idx="311">
                  <c:v>42479</c:v>
                </c:pt>
                <c:pt idx="312">
                  <c:v>42480</c:v>
                </c:pt>
                <c:pt idx="313">
                  <c:v>42481</c:v>
                </c:pt>
                <c:pt idx="314">
                  <c:v>42482</c:v>
                </c:pt>
                <c:pt idx="315">
                  <c:v>42485</c:v>
                </c:pt>
                <c:pt idx="316">
                  <c:v>42486</c:v>
                </c:pt>
                <c:pt idx="317">
                  <c:v>42487</c:v>
                </c:pt>
                <c:pt idx="318">
                  <c:v>42488</c:v>
                </c:pt>
                <c:pt idx="319">
                  <c:v>42489</c:v>
                </c:pt>
                <c:pt idx="320">
                  <c:v>42493</c:v>
                </c:pt>
                <c:pt idx="321">
                  <c:v>42494</c:v>
                </c:pt>
                <c:pt idx="322">
                  <c:v>42495</c:v>
                </c:pt>
                <c:pt idx="323">
                  <c:v>42496</c:v>
                </c:pt>
                <c:pt idx="324">
                  <c:v>42499</c:v>
                </c:pt>
                <c:pt idx="325">
                  <c:v>42500</c:v>
                </c:pt>
                <c:pt idx="326">
                  <c:v>42501</c:v>
                </c:pt>
                <c:pt idx="327">
                  <c:v>42502</c:v>
                </c:pt>
                <c:pt idx="328">
                  <c:v>42503</c:v>
                </c:pt>
                <c:pt idx="329">
                  <c:v>42506</c:v>
                </c:pt>
                <c:pt idx="330">
                  <c:v>42507</c:v>
                </c:pt>
                <c:pt idx="331">
                  <c:v>42508</c:v>
                </c:pt>
                <c:pt idx="332">
                  <c:v>42509</c:v>
                </c:pt>
                <c:pt idx="333">
                  <c:v>42510</c:v>
                </c:pt>
                <c:pt idx="334">
                  <c:v>42513</c:v>
                </c:pt>
                <c:pt idx="335">
                  <c:v>42514</c:v>
                </c:pt>
                <c:pt idx="336">
                  <c:v>42515</c:v>
                </c:pt>
                <c:pt idx="337">
                  <c:v>42516</c:v>
                </c:pt>
                <c:pt idx="338">
                  <c:v>42517</c:v>
                </c:pt>
                <c:pt idx="339">
                  <c:v>42521</c:v>
                </c:pt>
                <c:pt idx="340">
                  <c:v>42522</c:v>
                </c:pt>
                <c:pt idx="341">
                  <c:v>42523</c:v>
                </c:pt>
                <c:pt idx="342">
                  <c:v>42524</c:v>
                </c:pt>
                <c:pt idx="343">
                  <c:v>42527</c:v>
                </c:pt>
                <c:pt idx="344">
                  <c:v>42528</c:v>
                </c:pt>
                <c:pt idx="345">
                  <c:v>42529</c:v>
                </c:pt>
                <c:pt idx="346">
                  <c:v>42534</c:v>
                </c:pt>
                <c:pt idx="347">
                  <c:v>42535</c:v>
                </c:pt>
                <c:pt idx="348">
                  <c:v>42536</c:v>
                </c:pt>
                <c:pt idx="349">
                  <c:v>42537</c:v>
                </c:pt>
                <c:pt idx="350">
                  <c:v>42538</c:v>
                </c:pt>
                <c:pt idx="351">
                  <c:v>42541</c:v>
                </c:pt>
                <c:pt idx="352">
                  <c:v>42542</c:v>
                </c:pt>
                <c:pt idx="353">
                  <c:v>42543</c:v>
                </c:pt>
                <c:pt idx="354">
                  <c:v>42544</c:v>
                </c:pt>
                <c:pt idx="355">
                  <c:v>42545</c:v>
                </c:pt>
                <c:pt idx="356">
                  <c:v>42548</c:v>
                </c:pt>
                <c:pt idx="357">
                  <c:v>42549</c:v>
                </c:pt>
                <c:pt idx="358">
                  <c:v>42550</c:v>
                </c:pt>
                <c:pt idx="359">
                  <c:v>42551</c:v>
                </c:pt>
                <c:pt idx="360">
                  <c:v>42552</c:v>
                </c:pt>
                <c:pt idx="361">
                  <c:v>42556</c:v>
                </c:pt>
                <c:pt idx="362">
                  <c:v>42558</c:v>
                </c:pt>
                <c:pt idx="363">
                  <c:v>42559</c:v>
                </c:pt>
                <c:pt idx="364">
                  <c:v>42562</c:v>
                </c:pt>
                <c:pt idx="365">
                  <c:v>42563</c:v>
                </c:pt>
                <c:pt idx="366">
                  <c:v>42564</c:v>
                </c:pt>
                <c:pt idx="367">
                  <c:v>42565</c:v>
                </c:pt>
                <c:pt idx="368">
                  <c:v>42566</c:v>
                </c:pt>
                <c:pt idx="369">
                  <c:v>42569</c:v>
                </c:pt>
                <c:pt idx="370">
                  <c:v>42570</c:v>
                </c:pt>
                <c:pt idx="371">
                  <c:v>42571</c:v>
                </c:pt>
                <c:pt idx="372">
                  <c:v>42572</c:v>
                </c:pt>
                <c:pt idx="373">
                  <c:v>42573</c:v>
                </c:pt>
                <c:pt idx="374">
                  <c:v>42576</c:v>
                </c:pt>
                <c:pt idx="375">
                  <c:v>42577</c:v>
                </c:pt>
                <c:pt idx="376">
                  <c:v>42578</c:v>
                </c:pt>
                <c:pt idx="377">
                  <c:v>42579</c:v>
                </c:pt>
                <c:pt idx="378">
                  <c:v>42580</c:v>
                </c:pt>
                <c:pt idx="379">
                  <c:v>42583</c:v>
                </c:pt>
                <c:pt idx="380">
                  <c:v>42584</c:v>
                </c:pt>
                <c:pt idx="381">
                  <c:v>42585</c:v>
                </c:pt>
                <c:pt idx="382">
                  <c:v>42586</c:v>
                </c:pt>
                <c:pt idx="383">
                  <c:v>42587</c:v>
                </c:pt>
                <c:pt idx="384">
                  <c:v>42590</c:v>
                </c:pt>
                <c:pt idx="385">
                  <c:v>42592</c:v>
                </c:pt>
                <c:pt idx="386">
                  <c:v>42593</c:v>
                </c:pt>
                <c:pt idx="387">
                  <c:v>42594</c:v>
                </c:pt>
                <c:pt idx="388">
                  <c:v>42597</c:v>
                </c:pt>
                <c:pt idx="389">
                  <c:v>42598</c:v>
                </c:pt>
                <c:pt idx="390">
                  <c:v>42599</c:v>
                </c:pt>
                <c:pt idx="391">
                  <c:v>42600</c:v>
                </c:pt>
                <c:pt idx="392">
                  <c:v>42601</c:v>
                </c:pt>
                <c:pt idx="393">
                  <c:v>42604</c:v>
                </c:pt>
                <c:pt idx="394">
                  <c:v>42605</c:v>
                </c:pt>
                <c:pt idx="395">
                  <c:v>42606</c:v>
                </c:pt>
                <c:pt idx="396">
                  <c:v>42607</c:v>
                </c:pt>
                <c:pt idx="397">
                  <c:v>42608</c:v>
                </c:pt>
                <c:pt idx="398">
                  <c:v>42611</c:v>
                </c:pt>
                <c:pt idx="399">
                  <c:v>42612</c:v>
                </c:pt>
                <c:pt idx="400">
                  <c:v>42613</c:v>
                </c:pt>
                <c:pt idx="401">
                  <c:v>42614</c:v>
                </c:pt>
                <c:pt idx="402">
                  <c:v>42615</c:v>
                </c:pt>
                <c:pt idx="403">
                  <c:v>42618</c:v>
                </c:pt>
                <c:pt idx="404">
                  <c:v>42619</c:v>
                </c:pt>
                <c:pt idx="405">
                  <c:v>42620</c:v>
                </c:pt>
                <c:pt idx="406">
                  <c:v>42621</c:v>
                </c:pt>
                <c:pt idx="407">
                  <c:v>42622</c:v>
                </c:pt>
                <c:pt idx="408">
                  <c:v>42625</c:v>
                </c:pt>
                <c:pt idx="409">
                  <c:v>42626</c:v>
                </c:pt>
                <c:pt idx="410">
                  <c:v>42627</c:v>
                </c:pt>
                <c:pt idx="411">
                  <c:v>42632</c:v>
                </c:pt>
                <c:pt idx="412">
                  <c:v>42633</c:v>
                </c:pt>
                <c:pt idx="413">
                  <c:v>42634</c:v>
                </c:pt>
                <c:pt idx="414">
                  <c:v>42635</c:v>
                </c:pt>
                <c:pt idx="415">
                  <c:v>42636</c:v>
                </c:pt>
                <c:pt idx="416">
                  <c:v>42639</c:v>
                </c:pt>
                <c:pt idx="417">
                  <c:v>42640</c:v>
                </c:pt>
                <c:pt idx="418">
                  <c:v>42641</c:v>
                </c:pt>
                <c:pt idx="419">
                  <c:v>42642</c:v>
                </c:pt>
                <c:pt idx="420">
                  <c:v>42643</c:v>
                </c:pt>
                <c:pt idx="421">
                  <c:v>42653</c:v>
                </c:pt>
                <c:pt idx="422">
                  <c:v>42654</c:v>
                </c:pt>
                <c:pt idx="423">
                  <c:v>42655</c:v>
                </c:pt>
                <c:pt idx="424">
                  <c:v>42656</c:v>
                </c:pt>
                <c:pt idx="425">
                  <c:v>42657</c:v>
                </c:pt>
                <c:pt idx="426">
                  <c:v>42660</c:v>
                </c:pt>
                <c:pt idx="427">
                  <c:v>42661</c:v>
                </c:pt>
                <c:pt idx="428">
                  <c:v>42662</c:v>
                </c:pt>
                <c:pt idx="429">
                  <c:v>42663</c:v>
                </c:pt>
                <c:pt idx="430">
                  <c:v>42664</c:v>
                </c:pt>
                <c:pt idx="431">
                  <c:v>42667</c:v>
                </c:pt>
                <c:pt idx="432">
                  <c:v>42668</c:v>
                </c:pt>
                <c:pt idx="433">
                  <c:v>42669</c:v>
                </c:pt>
                <c:pt idx="434">
                  <c:v>42670</c:v>
                </c:pt>
                <c:pt idx="435">
                  <c:v>42671</c:v>
                </c:pt>
                <c:pt idx="436">
                  <c:v>42674</c:v>
                </c:pt>
                <c:pt idx="437">
                  <c:v>42675</c:v>
                </c:pt>
                <c:pt idx="438">
                  <c:v>42676</c:v>
                </c:pt>
                <c:pt idx="439">
                  <c:v>42677</c:v>
                </c:pt>
                <c:pt idx="440">
                  <c:v>42678</c:v>
                </c:pt>
                <c:pt idx="441">
                  <c:v>42681</c:v>
                </c:pt>
                <c:pt idx="442">
                  <c:v>42682</c:v>
                </c:pt>
                <c:pt idx="443">
                  <c:v>42683</c:v>
                </c:pt>
                <c:pt idx="444">
                  <c:v>42684</c:v>
                </c:pt>
                <c:pt idx="445">
                  <c:v>42685</c:v>
                </c:pt>
                <c:pt idx="446">
                  <c:v>42688</c:v>
                </c:pt>
                <c:pt idx="447">
                  <c:v>42689</c:v>
                </c:pt>
                <c:pt idx="448">
                  <c:v>42690</c:v>
                </c:pt>
                <c:pt idx="449">
                  <c:v>42691</c:v>
                </c:pt>
                <c:pt idx="450">
                  <c:v>42692</c:v>
                </c:pt>
                <c:pt idx="451">
                  <c:v>42695</c:v>
                </c:pt>
                <c:pt idx="452">
                  <c:v>42696</c:v>
                </c:pt>
                <c:pt idx="453">
                  <c:v>42697</c:v>
                </c:pt>
                <c:pt idx="454">
                  <c:v>42698</c:v>
                </c:pt>
                <c:pt idx="455">
                  <c:v>42699</c:v>
                </c:pt>
                <c:pt idx="456">
                  <c:v>42702</c:v>
                </c:pt>
                <c:pt idx="457">
                  <c:v>42703</c:v>
                </c:pt>
                <c:pt idx="458">
                  <c:v>42704</c:v>
                </c:pt>
                <c:pt idx="459">
                  <c:v>42705</c:v>
                </c:pt>
                <c:pt idx="460">
                  <c:v>42706</c:v>
                </c:pt>
                <c:pt idx="461">
                  <c:v>42709</c:v>
                </c:pt>
                <c:pt idx="462">
                  <c:v>42710</c:v>
                </c:pt>
                <c:pt idx="463">
                  <c:v>42711</c:v>
                </c:pt>
                <c:pt idx="464">
                  <c:v>42712</c:v>
                </c:pt>
                <c:pt idx="465">
                  <c:v>42713</c:v>
                </c:pt>
                <c:pt idx="466">
                  <c:v>42716</c:v>
                </c:pt>
                <c:pt idx="467">
                  <c:v>42717</c:v>
                </c:pt>
                <c:pt idx="468">
                  <c:v>42718</c:v>
                </c:pt>
                <c:pt idx="469">
                  <c:v>42719</c:v>
                </c:pt>
                <c:pt idx="470">
                  <c:v>42720</c:v>
                </c:pt>
                <c:pt idx="471">
                  <c:v>42723</c:v>
                </c:pt>
                <c:pt idx="472">
                  <c:v>42724</c:v>
                </c:pt>
                <c:pt idx="473">
                  <c:v>42725</c:v>
                </c:pt>
                <c:pt idx="474">
                  <c:v>42726</c:v>
                </c:pt>
                <c:pt idx="475">
                  <c:v>42727</c:v>
                </c:pt>
                <c:pt idx="476">
                  <c:v>42730</c:v>
                </c:pt>
                <c:pt idx="477">
                  <c:v>42731</c:v>
                </c:pt>
                <c:pt idx="478">
                  <c:v>42732</c:v>
                </c:pt>
                <c:pt idx="479">
                  <c:v>42733</c:v>
                </c:pt>
                <c:pt idx="480">
                  <c:v>42734</c:v>
                </c:pt>
                <c:pt idx="481">
                  <c:v>42738</c:v>
                </c:pt>
                <c:pt idx="482">
                  <c:v>42739</c:v>
                </c:pt>
                <c:pt idx="483">
                  <c:v>42740</c:v>
                </c:pt>
                <c:pt idx="484">
                  <c:v>42741</c:v>
                </c:pt>
                <c:pt idx="485">
                  <c:v>42744</c:v>
                </c:pt>
                <c:pt idx="486">
                  <c:v>42745</c:v>
                </c:pt>
                <c:pt idx="487">
                  <c:v>42746</c:v>
                </c:pt>
                <c:pt idx="488">
                  <c:v>42747</c:v>
                </c:pt>
                <c:pt idx="489">
                  <c:v>42748</c:v>
                </c:pt>
                <c:pt idx="490">
                  <c:v>42751</c:v>
                </c:pt>
                <c:pt idx="491">
                  <c:v>42752</c:v>
                </c:pt>
                <c:pt idx="492">
                  <c:v>42753</c:v>
                </c:pt>
                <c:pt idx="493">
                  <c:v>42754</c:v>
                </c:pt>
                <c:pt idx="494">
                  <c:v>42755</c:v>
                </c:pt>
                <c:pt idx="495">
                  <c:v>42757</c:v>
                </c:pt>
                <c:pt idx="496">
                  <c:v>42758</c:v>
                </c:pt>
                <c:pt idx="497">
                  <c:v>42759</c:v>
                </c:pt>
                <c:pt idx="498">
                  <c:v>42760</c:v>
                </c:pt>
              </c:numCache>
            </c:numRef>
          </c:cat>
          <c:val>
            <c:numRef>
              <c:f>[1月聚酯行情.xls]Sheet6!$F$2:$F$500</c:f>
              <c:numCache>
                <c:formatCode>0_ </c:formatCode>
                <c:ptCount val="499"/>
                <c:pt idx="0">
                  <c:v>580.448610748801</c:v>
                </c:pt>
                <c:pt idx="1">
                  <c:v>630.90597763072003</c:v>
                </c:pt>
                <c:pt idx="2">
                  <c:v>680.90142419712004</c:v>
                </c:pt>
                <c:pt idx="3">
                  <c:v>811.96321564128004</c:v>
                </c:pt>
                <c:pt idx="4">
                  <c:v>795.43505756607999</c:v>
                </c:pt>
                <c:pt idx="5">
                  <c:v>748.20269067776098</c:v>
                </c:pt>
                <c:pt idx="6">
                  <c:v>838.03726232255997</c:v>
                </c:pt>
                <c:pt idx="7">
                  <c:v>873.96790608640003</c:v>
                </c:pt>
                <c:pt idx="8">
                  <c:v>868.41050236160004</c:v>
                </c:pt>
                <c:pt idx="9">
                  <c:v>891.59196076672004</c:v>
                </c:pt>
                <c:pt idx="10">
                  <c:v>871.66558725504001</c:v>
                </c:pt>
                <c:pt idx="11">
                  <c:v>833.41801381439996</c:v>
                </c:pt>
                <c:pt idx="12">
                  <c:v>804.27107596415999</c:v>
                </c:pt>
                <c:pt idx="13">
                  <c:v>750.07434055935903</c:v>
                </c:pt>
                <c:pt idx="14">
                  <c:v>750.019855673601</c:v>
                </c:pt>
                <c:pt idx="15">
                  <c:v>667.38224828672003</c:v>
                </c:pt>
                <c:pt idx="16">
                  <c:v>680.09867588607904</c:v>
                </c:pt>
                <c:pt idx="17">
                  <c:v>753.17152254463997</c:v>
                </c:pt>
                <c:pt idx="18">
                  <c:v>763.42951995776002</c:v>
                </c:pt>
                <c:pt idx="19">
                  <c:v>797.70697919199995</c:v>
                </c:pt>
                <c:pt idx="20">
                  <c:v>838.51487671680002</c:v>
                </c:pt>
                <c:pt idx="21">
                  <c:v>706.92863749759999</c:v>
                </c:pt>
                <c:pt idx="22">
                  <c:v>466.76338513247998</c:v>
                </c:pt>
                <c:pt idx="23">
                  <c:v>591.06327402496004</c:v>
                </c:pt>
                <c:pt idx="24">
                  <c:v>722.557415117441</c:v>
                </c:pt>
                <c:pt idx="25">
                  <c:v>675.08263283103997</c:v>
                </c:pt>
                <c:pt idx="26">
                  <c:v>631.71577877248001</c:v>
                </c:pt>
                <c:pt idx="27">
                  <c:v>587.72787362559995</c:v>
                </c:pt>
                <c:pt idx="28">
                  <c:v>508.86071676799997</c:v>
                </c:pt>
                <c:pt idx="29">
                  <c:v>474.09414688736001</c:v>
                </c:pt>
                <c:pt idx="30">
                  <c:v>437.25814028543999</c:v>
                </c:pt>
                <c:pt idx="31">
                  <c:v>386.71283232960002</c:v>
                </c:pt>
                <c:pt idx="32">
                  <c:v>415.21444805760001</c:v>
                </c:pt>
                <c:pt idx="33">
                  <c:v>453.56936786687999</c:v>
                </c:pt>
                <c:pt idx="34">
                  <c:v>360.97405625312001</c:v>
                </c:pt>
                <c:pt idx="35">
                  <c:v>322.26266488800002</c:v>
                </c:pt>
                <c:pt idx="36">
                  <c:v>342.26266488800002</c:v>
                </c:pt>
                <c:pt idx="37">
                  <c:v>430.71204832351901</c:v>
                </c:pt>
                <c:pt idx="38">
                  <c:v>397.4222414976</c:v>
                </c:pt>
                <c:pt idx="39">
                  <c:v>364.08545460800002</c:v>
                </c:pt>
                <c:pt idx="40">
                  <c:v>427.275332551681</c:v>
                </c:pt>
                <c:pt idx="41">
                  <c:v>347.11128453216003</c:v>
                </c:pt>
                <c:pt idx="42">
                  <c:v>376.60018222463998</c:v>
                </c:pt>
                <c:pt idx="43">
                  <c:v>395.44947274880002</c:v>
                </c:pt>
                <c:pt idx="44">
                  <c:v>392.15673673472003</c:v>
                </c:pt>
                <c:pt idx="45">
                  <c:v>299.16402427999998</c:v>
                </c:pt>
                <c:pt idx="46">
                  <c:v>353.83060677376</c:v>
                </c:pt>
                <c:pt idx="47">
                  <c:v>362.247265384</c:v>
                </c:pt>
                <c:pt idx="48">
                  <c:v>680.09503101439998</c:v>
                </c:pt>
                <c:pt idx="49">
                  <c:v>574.40844667648003</c:v>
                </c:pt>
                <c:pt idx="50">
                  <c:v>524.55238771200004</c:v>
                </c:pt>
                <c:pt idx="51">
                  <c:v>531.12739316223895</c:v>
                </c:pt>
                <c:pt idx="52">
                  <c:v>469.48992743935997</c:v>
                </c:pt>
                <c:pt idx="53">
                  <c:v>499.719135004159</c:v>
                </c:pt>
                <c:pt idx="54">
                  <c:v>446.80240669760002</c:v>
                </c:pt>
                <c:pt idx="55">
                  <c:v>392.61917828000099</c:v>
                </c:pt>
                <c:pt idx="56">
                  <c:v>479.95057043423998</c:v>
                </c:pt>
                <c:pt idx="57">
                  <c:v>650.29072883200104</c:v>
                </c:pt>
                <c:pt idx="58">
                  <c:v>600.67384871744002</c:v>
                </c:pt>
                <c:pt idx="59">
                  <c:v>461.22146740480002</c:v>
                </c:pt>
                <c:pt idx="60">
                  <c:v>377.14369163008001</c:v>
                </c:pt>
                <c:pt idx="61">
                  <c:v>375.29270952704002</c:v>
                </c:pt>
                <c:pt idx="62">
                  <c:v>400.73699921280001</c:v>
                </c:pt>
                <c:pt idx="63">
                  <c:v>460.95604429920098</c:v>
                </c:pt>
                <c:pt idx="64">
                  <c:v>524.86008424383999</c:v>
                </c:pt>
                <c:pt idx="65">
                  <c:v>501.6703838656</c:v>
                </c:pt>
                <c:pt idx="66">
                  <c:v>398.24262538400001</c:v>
                </c:pt>
                <c:pt idx="67">
                  <c:v>411.639632738241</c:v>
                </c:pt>
                <c:pt idx="68">
                  <c:v>538.62611281919999</c:v>
                </c:pt>
                <c:pt idx="69">
                  <c:v>543.97745805759996</c:v>
                </c:pt>
                <c:pt idx="70">
                  <c:v>550.55829341952006</c:v>
                </c:pt>
                <c:pt idx="71">
                  <c:v>505.93721547840101</c:v>
                </c:pt>
                <c:pt idx="72">
                  <c:v>576.0879427584</c:v>
                </c:pt>
                <c:pt idx="73">
                  <c:v>657.70688907200099</c:v>
                </c:pt>
                <c:pt idx="74">
                  <c:v>615.80966900192004</c:v>
                </c:pt>
                <c:pt idx="75">
                  <c:v>592.60407140895904</c:v>
                </c:pt>
                <c:pt idx="76">
                  <c:v>503.122062976</c:v>
                </c:pt>
                <c:pt idx="77">
                  <c:v>565.84406873759997</c:v>
                </c:pt>
                <c:pt idx="78">
                  <c:v>545.69704772799901</c:v>
                </c:pt>
                <c:pt idx="79">
                  <c:v>539.145799921601</c:v>
                </c:pt>
                <c:pt idx="80">
                  <c:v>451.07229524159999</c:v>
                </c:pt>
                <c:pt idx="81">
                  <c:v>470.34931937280101</c:v>
                </c:pt>
                <c:pt idx="82">
                  <c:v>502.70233732352102</c:v>
                </c:pt>
                <c:pt idx="83">
                  <c:v>520.21283623104</c:v>
                </c:pt>
                <c:pt idx="84">
                  <c:v>592.23184126176</c:v>
                </c:pt>
                <c:pt idx="85">
                  <c:v>531.80094734208001</c:v>
                </c:pt>
                <c:pt idx="86">
                  <c:v>562.04716708000001</c:v>
                </c:pt>
                <c:pt idx="87">
                  <c:v>515.34916774431997</c:v>
                </c:pt>
                <c:pt idx="88">
                  <c:v>465.693569321599</c:v>
                </c:pt>
                <c:pt idx="89">
                  <c:v>514.55838745919903</c:v>
                </c:pt>
                <c:pt idx="90">
                  <c:v>523.91873083488099</c:v>
                </c:pt>
                <c:pt idx="91">
                  <c:v>688.60568195328096</c:v>
                </c:pt>
                <c:pt idx="92">
                  <c:v>487.09889624000101</c:v>
                </c:pt>
                <c:pt idx="93">
                  <c:v>449.724098446401</c:v>
                </c:pt>
                <c:pt idx="94">
                  <c:v>581.88192618144001</c:v>
                </c:pt>
                <c:pt idx="95">
                  <c:v>444.64734252800002</c:v>
                </c:pt>
                <c:pt idx="96">
                  <c:v>503.72112361216</c:v>
                </c:pt>
                <c:pt idx="97">
                  <c:v>476.01660963711998</c:v>
                </c:pt>
                <c:pt idx="98">
                  <c:v>533.85230301759998</c:v>
                </c:pt>
                <c:pt idx="99">
                  <c:v>523.85230301759998</c:v>
                </c:pt>
                <c:pt idx="100">
                  <c:v>437.66260044128001</c:v>
                </c:pt>
                <c:pt idx="101">
                  <c:v>494.87716939200101</c:v>
                </c:pt>
                <c:pt idx="102">
                  <c:v>649.90863788799902</c:v>
                </c:pt>
                <c:pt idx="103">
                  <c:v>628.6611091776</c:v>
                </c:pt>
                <c:pt idx="104">
                  <c:v>604.08441214848096</c:v>
                </c:pt>
                <c:pt idx="105">
                  <c:v>521.83588145919998</c:v>
                </c:pt>
                <c:pt idx="106">
                  <c:v>439.79900225535999</c:v>
                </c:pt>
                <c:pt idx="107">
                  <c:v>455.22230522624102</c:v>
                </c:pt>
                <c:pt idx="108">
                  <c:v>508.31744185728098</c:v>
                </c:pt>
                <c:pt idx="109">
                  <c:v>463.31744185728098</c:v>
                </c:pt>
                <c:pt idx="110">
                  <c:v>393.161927125121</c:v>
                </c:pt>
                <c:pt idx="111">
                  <c:v>390.67648501600002</c:v>
                </c:pt>
                <c:pt idx="112">
                  <c:v>405.03029884223901</c:v>
                </c:pt>
                <c:pt idx="113">
                  <c:v>367.82194134719998</c:v>
                </c:pt>
                <c:pt idx="114">
                  <c:v>369.23318020096002</c:v>
                </c:pt>
                <c:pt idx="115">
                  <c:v>422.47911250784</c:v>
                </c:pt>
                <c:pt idx="116">
                  <c:v>383.13185790464001</c:v>
                </c:pt>
                <c:pt idx="117">
                  <c:v>406.62016194176101</c:v>
                </c:pt>
                <c:pt idx="118">
                  <c:v>411.36685185984101</c:v>
                </c:pt>
                <c:pt idx="119">
                  <c:v>486.12197699584101</c:v>
                </c:pt>
                <c:pt idx="120">
                  <c:v>436.52219723264</c:v>
                </c:pt>
                <c:pt idx="121">
                  <c:v>459.81144905216001</c:v>
                </c:pt>
                <c:pt idx="122">
                  <c:v>416.01255354784001</c:v>
                </c:pt>
                <c:pt idx="123">
                  <c:v>473.94763974400001</c:v>
                </c:pt>
                <c:pt idx="124">
                  <c:v>434.07856945152002</c:v>
                </c:pt>
                <c:pt idx="125">
                  <c:v>385.69253217407999</c:v>
                </c:pt>
                <c:pt idx="126">
                  <c:v>220.43652076800001</c:v>
                </c:pt>
                <c:pt idx="127">
                  <c:v>297.57424935872001</c:v>
                </c:pt>
                <c:pt idx="128">
                  <c:v>293.49871423456</c:v>
                </c:pt>
                <c:pt idx="129">
                  <c:v>280.60595865056001</c:v>
                </c:pt>
                <c:pt idx="130">
                  <c:v>298.22238981439898</c:v>
                </c:pt>
                <c:pt idx="131">
                  <c:v>347.19042694144002</c:v>
                </c:pt>
                <c:pt idx="132">
                  <c:v>295.78149508256001</c:v>
                </c:pt>
                <c:pt idx="133">
                  <c:v>248.27701728</c:v>
                </c:pt>
                <c:pt idx="134">
                  <c:v>296.88917141439998</c:v>
                </c:pt>
                <c:pt idx="135">
                  <c:v>337.37968628191999</c:v>
                </c:pt>
                <c:pt idx="136">
                  <c:v>340.13238345728001</c:v>
                </c:pt>
                <c:pt idx="137">
                  <c:v>363.59191453440002</c:v>
                </c:pt>
                <c:pt idx="138">
                  <c:v>417.10616330687998</c:v>
                </c:pt>
                <c:pt idx="139">
                  <c:v>396.63377930752</c:v>
                </c:pt>
                <c:pt idx="140">
                  <c:v>415.99407117567898</c:v>
                </c:pt>
                <c:pt idx="141">
                  <c:v>441.26087340799899</c:v>
                </c:pt>
                <c:pt idx="142">
                  <c:v>421.95295062399998</c:v>
                </c:pt>
                <c:pt idx="143">
                  <c:v>435.00448631936001</c:v>
                </c:pt>
                <c:pt idx="144">
                  <c:v>495.34584169919998</c:v>
                </c:pt>
                <c:pt idx="145">
                  <c:v>450.03664950752</c:v>
                </c:pt>
                <c:pt idx="146">
                  <c:v>519.45114073536001</c:v>
                </c:pt>
                <c:pt idx="147">
                  <c:v>542.88353793472004</c:v>
                </c:pt>
                <c:pt idx="148">
                  <c:v>538.33400156287996</c:v>
                </c:pt>
                <c:pt idx="149">
                  <c:v>584.10622492543996</c:v>
                </c:pt>
                <c:pt idx="150">
                  <c:v>457.72264901888002</c:v>
                </c:pt>
                <c:pt idx="151">
                  <c:v>446.00376887744102</c:v>
                </c:pt>
                <c:pt idx="152">
                  <c:v>405.80957335040102</c:v>
                </c:pt>
                <c:pt idx="153">
                  <c:v>443.10943850400099</c:v>
                </c:pt>
                <c:pt idx="154">
                  <c:v>468.58946495968001</c:v>
                </c:pt>
                <c:pt idx="155">
                  <c:v>523.86379469055998</c:v>
                </c:pt>
                <c:pt idx="156">
                  <c:v>494.02084838399998</c:v>
                </c:pt>
                <c:pt idx="157">
                  <c:v>542.09767779039998</c:v>
                </c:pt>
                <c:pt idx="158">
                  <c:v>515.21565240320103</c:v>
                </c:pt>
                <c:pt idx="159">
                  <c:v>505.32608779456001</c:v>
                </c:pt>
                <c:pt idx="160">
                  <c:v>363.041495610879</c:v>
                </c:pt>
                <c:pt idx="161">
                  <c:v>369.80721818175999</c:v>
                </c:pt>
                <c:pt idx="162">
                  <c:v>357.09508153280001</c:v>
                </c:pt>
                <c:pt idx="163">
                  <c:v>477.76585767680098</c:v>
                </c:pt>
                <c:pt idx="164">
                  <c:v>368.44878725183997</c:v>
                </c:pt>
                <c:pt idx="165">
                  <c:v>367.25378998783998</c:v>
                </c:pt>
                <c:pt idx="166">
                  <c:v>420.234676153919</c:v>
                </c:pt>
                <c:pt idx="167">
                  <c:v>437.64649466880098</c:v>
                </c:pt>
                <c:pt idx="168">
                  <c:v>339.29495809055999</c:v>
                </c:pt>
                <c:pt idx="169">
                  <c:v>419.80657378815903</c:v>
                </c:pt>
                <c:pt idx="170">
                  <c:v>440.91579812991898</c:v>
                </c:pt>
                <c:pt idx="171">
                  <c:v>539.197825707839</c:v>
                </c:pt>
                <c:pt idx="172">
                  <c:v>624.68055553920101</c:v>
                </c:pt>
                <c:pt idx="173">
                  <c:v>602.28808876000005</c:v>
                </c:pt>
                <c:pt idx="174">
                  <c:v>579.57042051072006</c:v>
                </c:pt>
                <c:pt idx="175">
                  <c:v>572.24761725439896</c:v>
                </c:pt>
                <c:pt idx="176">
                  <c:v>610.88867619488099</c:v>
                </c:pt>
                <c:pt idx="177">
                  <c:v>581.69566394879996</c:v>
                </c:pt>
                <c:pt idx="178">
                  <c:v>499.13133323135997</c:v>
                </c:pt>
                <c:pt idx="179">
                  <c:v>485.90567726784002</c:v>
                </c:pt>
                <c:pt idx="180">
                  <c:v>489.78116222528001</c:v>
                </c:pt>
                <c:pt idx="181">
                  <c:v>490.14307826560002</c:v>
                </c:pt>
                <c:pt idx="182">
                  <c:v>498.50265862656101</c:v>
                </c:pt>
                <c:pt idx="183">
                  <c:v>562.64019214080099</c:v>
                </c:pt>
                <c:pt idx="184">
                  <c:v>540.58254214336</c:v>
                </c:pt>
                <c:pt idx="185">
                  <c:v>528.32961338560006</c:v>
                </c:pt>
                <c:pt idx="186">
                  <c:v>484.57097225664</c:v>
                </c:pt>
                <c:pt idx="187">
                  <c:v>574.88111583551904</c:v>
                </c:pt>
                <c:pt idx="188">
                  <c:v>560.86238248320001</c:v>
                </c:pt>
                <c:pt idx="189">
                  <c:v>560.86238248320001</c:v>
                </c:pt>
                <c:pt idx="190">
                  <c:v>599.52052283520004</c:v>
                </c:pt>
                <c:pt idx="191">
                  <c:v>577.43206441472</c:v>
                </c:pt>
                <c:pt idx="192">
                  <c:v>581.64727845504001</c:v>
                </c:pt>
                <c:pt idx="193">
                  <c:v>595.87858995199997</c:v>
                </c:pt>
                <c:pt idx="194">
                  <c:v>649.61670793376004</c:v>
                </c:pt>
                <c:pt idx="195">
                  <c:v>678.14824125376003</c:v>
                </c:pt>
                <c:pt idx="196">
                  <c:v>667.26057418080097</c:v>
                </c:pt>
                <c:pt idx="197">
                  <c:v>685.12407429728</c:v>
                </c:pt>
                <c:pt idx="198">
                  <c:v>668.36490310976001</c:v>
                </c:pt>
                <c:pt idx="199">
                  <c:v>690.60797348864003</c:v>
                </c:pt>
                <c:pt idx="200">
                  <c:v>652.09095294463998</c:v>
                </c:pt>
                <c:pt idx="201">
                  <c:v>703.09820099839999</c:v>
                </c:pt>
                <c:pt idx="202">
                  <c:v>710.19096315456</c:v>
                </c:pt>
                <c:pt idx="203">
                  <c:v>710.22353056320003</c:v>
                </c:pt>
                <c:pt idx="204">
                  <c:v>663.63143670431998</c:v>
                </c:pt>
                <c:pt idx="205">
                  <c:v>700.81409626784</c:v>
                </c:pt>
                <c:pt idx="206">
                  <c:v>725.84204474112005</c:v>
                </c:pt>
                <c:pt idx="207">
                  <c:v>723.29192270015994</c:v>
                </c:pt>
                <c:pt idx="208">
                  <c:v>701.77565930944002</c:v>
                </c:pt>
                <c:pt idx="209">
                  <c:v>740.79919700224002</c:v>
                </c:pt>
                <c:pt idx="210">
                  <c:v>754.92676622848001</c:v>
                </c:pt>
                <c:pt idx="211">
                  <c:v>788.12775188319995</c:v>
                </c:pt>
                <c:pt idx="212">
                  <c:v>782.2321432</c:v>
                </c:pt>
                <c:pt idx="213">
                  <c:v>762.8574634048</c:v>
                </c:pt>
                <c:pt idx="214">
                  <c:v>764.41839697024</c:v>
                </c:pt>
                <c:pt idx="215">
                  <c:v>719.78715365664004</c:v>
                </c:pt>
                <c:pt idx="216">
                  <c:v>740.44095550719999</c:v>
                </c:pt>
                <c:pt idx="217">
                  <c:v>750.03271042751999</c:v>
                </c:pt>
                <c:pt idx="218">
                  <c:v>733.73089007615999</c:v>
                </c:pt>
                <c:pt idx="219">
                  <c:v>739.41070300640104</c:v>
                </c:pt>
                <c:pt idx="220">
                  <c:v>738.22817726720098</c:v>
                </c:pt>
                <c:pt idx="221">
                  <c:v>752.0716646592</c:v>
                </c:pt>
                <c:pt idx="222">
                  <c:v>749.17222584575995</c:v>
                </c:pt>
                <c:pt idx="223">
                  <c:v>723.46886335327895</c:v>
                </c:pt>
                <c:pt idx="224">
                  <c:v>679.35524405696003</c:v>
                </c:pt>
                <c:pt idx="225">
                  <c:v>657.87569234240004</c:v>
                </c:pt>
                <c:pt idx="226">
                  <c:v>661.02630770528003</c:v>
                </c:pt>
                <c:pt idx="227">
                  <c:v>632.79933280479997</c:v>
                </c:pt>
                <c:pt idx="228">
                  <c:v>582.34570307583999</c:v>
                </c:pt>
                <c:pt idx="229">
                  <c:v>488.29802619520001</c:v>
                </c:pt>
                <c:pt idx="230">
                  <c:v>482.73065528831899</c:v>
                </c:pt>
                <c:pt idx="231">
                  <c:v>340.12688479104003</c:v>
                </c:pt>
                <c:pt idx="232">
                  <c:v>347.51942201759999</c:v>
                </c:pt>
                <c:pt idx="233">
                  <c:v>348.64237626495998</c:v>
                </c:pt>
                <c:pt idx="234">
                  <c:v>359.63501926143999</c:v>
                </c:pt>
                <c:pt idx="235">
                  <c:v>382.21754224576</c:v>
                </c:pt>
                <c:pt idx="236">
                  <c:v>363.61278376384098</c:v>
                </c:pt>
                <c:pt idx="237">
                  <c:v>372.03898434432</c:v>
                </c:pt>
                <c:pt idx="238">
                  <c:v>402.38889074240001</c:v>
                </c:pt>
                <c:pt idx="239">
                  <c:v>423.625226457601</c:v>
                </c:pt>
                <c:pt idx="240">
                  <c:v>371.64145264640001</c:v>
                </c:pt>
                <c:pt idx="241">
                  <c:v>384.16667940863999</c:v>
                </c:pt>
                <c:pt idx="242">
                  <c:v>392.28750408000002</c:v>
                </c:pt>
                <c:pt idx="243">
                  <c:v>385.63396189183999</c:v>
                </c:pt>
                <c:pt idx="244">
                  <c:v>398.224030105601</c:v>
                </c:pt>
                <c:pt idx="245">
                  <c:v>410.92622224896002</c:v>
                </c:pt>
                <c:pt idx="246">
                  <c:v>400.35163204608</c:v>
                </c:pt>
                <c:pt idx="247">
                  <c:v>406.95370792384</c:v>
                </c:pt>
                <c:pt idx="248">
                  <c:v>393.48484585215999</c:v>
                </c:pt>
                <c:pt idx="249">
                  <c:v>461.412115287039</c:v>
                </c:pt>
                <c:pt idx="250">
                  <c:v>436.85612270719997</c:v>
                </c:pt>
                <c:pt idx="251">
                  <c:v>489.366675173761</c:v>
                </c:pt>
                <c:pt idx="252">
                  <c:v>497.00865674367998</c:v>
                </c:pt>
                <c:pt idx="253">
                  <c:v>436.48339726720002</c:v>
                </c:pt>
                <c:pt idx="254">
                  <c:v>509.04542593536002</c:v>
                </c:pt>
                <c:pt idx="255">
                  <c:v>574.69380619775995</c:v>
                </c:pt>
                <c:pt idx="256">
                  <c:v>598.16922459839998</c:v>
                </c:pt>
                <c:pt idx="257">
                  <c:v>550.54896026367999</c:v>
                </c:pt>
                <c:pt idx="258">
                  <c:v>572.87163372544001</c:v>
                </c:pt>
                <c:pt idx="259">
                  <c:v>592.09123678560002</c:v>
                </c:pt>
                <c:pt idx="260">
                  <c:v>535.25917131519998</c:v>
                </c:pt>
                <c:pt idx="261">
                  <c:v>551.22519177248</c:v>
                </c:pt>
                <c:pt idx="262">
                  <c:v>608.69812484351996</c:v>
                </c:pt>
                <c:pt idx="263">
                  <c:v>578.20924700672003</c:v>
                </c:pt>
                <c:pt idx="264">
                  <c:v>511.79490634496</c:v>
                </c:pt>
                <c:pt idx="265">
                  <c:v>394.50025264639999</c:v>
                </c:pt>
                <c:pt idx="266">
                  <c:v>438.82207879840001</c:v>
                </c:pt>
                <c:pt idx="267">
                  <c:v>420.49076705599998</c:v>
                </c:pt>
                <c:pt idx="268">
                  <c:v>440.63448722464</c:v>
                </c:pt>
                <c:pt idx="269">
                  <c:v>485.97264851519998</c:v>
                </c:pt>
                <c:pt idx="270">
                  <c:v>566.94993446656099</c:v>
                </c:pt>
                <c:pt idx="271">
                  <c:v>556.29155035136</c:v>
                </c:pt>
                <c:pt idx="272">
                  <c:v>533.72116680383999</c:v>
                </c:pt>
                <c:pt idx="273">
                  <c:v>544.22507864639999</c:v>
                </c:pt>
                <c:pt idx="274">
                  <c:v>477.47752856</c:v>
                </c:pt>
                <c:pt idx="275">
                  <c:v>501.44858715648002</c:v>
                </c:pt>
                <c:pt idx="276">
                  <c:v>505.51665823232003</c:v>
                </c:pt>
                <c:pt idx="277">
                  <c:v>423.89127259904001</c:v>
                </c:pt>
                <c:pt idx="278">
                  <c:v>457.83579683456003</c:v>
                </c:pt>
                <c:pt idx="279">
                  <c:v>449.47583987519999</c:v>
                </c:pt>
                <c:pt idx="280">
                  <c:v>487.70402080640002</c:v>
                </c:pt>
                <c:pt idx="281">
                  <c:v>541.89786743039997</c:v>
                </c:pt>
                <c:pt idx="282">
                  <c:v>524.05938249600001</c:v>
                </c:pt>
                <c:pt idx="283">
                  <c:v>562.19177965504002</c:v>
                </c:pt>
                <c:pt idx="284">
                  <c:v>561.59797245664004</c:v>
                </c:pt>
                <c:pt idx="285">
                  <c:v>473.01691516544003</c:v>
                </c:pt>
                <c:pt idx="286">
                  <c:v>482.10595727680101</c:v>
                </c:pt>
                <c:pt idx="287">
                  <c:v>485.67349768960003</c:v>
                </c:pt>
                <c:pt idx="288">
                  <c:v>480.17747100416</c:v>
                </c:pt>
                <c:pt idx="289">
                  <c:v>480.92818231903902</c:v>
                </c:pt>
                <c:pt idx="290">
                  <c:v>490.03771380095998</c:v>
                </c:pt>
                <c:pt idx="291">
                  <c:v>481.85889326976002</c:v>
                </c:pt>
                <c:pt idx="292">
                  <c:v>537.07446899839999</c:v>
                </c:pt>
                <c:pt idx="293">
                  <c:v>525.09673523199899</c:v>
                </c:pt>
                <c:pt idx="294">
                  <c:v>440.11269384544102</c:v>
                </c:pt>
                <c:pt idx="295">
                  <c:v>451.99480246527997</c:v>
                </c:pt>
                <c:pt idx="296">
                  <c:v>363.67546864000099</c:v>
                </c:pt>
                <c:pt idx="297">
                  <c:v>423.72911009920102</c:v>
                </c:pt>
                <c:pt idx="298">
                  <c:v>422.81267211775997</c:v>
                </c:pt>
                <c:pt idx="299">
                  <c:v>502.61654824575999</c:v>
                </c:pt>
                <c:pt idx="300">
                  <c:v>573.99801619039999</c:v>
                </c:pt>
                <c:pt idx="301">
                  <c:v>590.92740439424006</c:v>
                </c:pt>
                <c:pt idx="302">
                  <c:v>570.10540036543898</c:v>
                </c:pt>
                <c:pt idx="303">
                  <c:v>577.81871915967997</c:v>
                </c:pt>
                <c:pt idx="304">
                  <c:v>526.47358134720105</c:v>
                </c:pt>
                <c:pt idx="305">
                  <c:v>563.95458335023898</c:v>
                </c:pt>
                <c:pt idx="306">
                  <c:v>568.35808019455999</c:v>
                </c:pt>
                <c:pt idx="307">
                  <c:v>597.04784398640004</c:v>
                </c:pt>
                <c:pt idx="308">
                  <c:v>595.58005263744099</c:v>
                </c:pt>
                <c:pt idx="309">
                  <c:v>640.16166691327999</c:v>
                </c:pt>
                <c:pt idx="310">
                  <c:v>663.92566328608098</c:v>
                </c:pt>
                <c:pt idx="311">
                  <c:v>643.514524480001</c:v>
                </c:pt>
                <c:pt idx="312">
                  <c:v>675.71948885280005</c:v>
                </c:pt>
                <c:pt idx="313">
                  <c:v>700.16696160096001</c:v>
                </c:pt>
                <c:pt idx="314">
                  <c:v>664.81676388864003</c:v>
                </c:pt>
                <c:pt idx="315">
                  <c:v>764.98953144320001</c:v>
                </c:pt>
                <c:pt idx="316">
                  <c:v>820.2729206368</c:v>
                </c:pt>
                <c:pt idx="317">
                  <c:v>777.61282014144001</c:v>
                </c:pt>
                <c:pt idx="318">
                  <c:v>685.2537551488</c:v>
                </c:pt>
                <c:pt idx="319">
                  <c:v>698.40265808799995</c:v>
                </c:pt>
                <c:pt idx="320">
                  <c:v>655.66257706880003</c:v>
                </c:pt>
                <c:pt idx="321">
                  <c:v>667.05444235296</c:v>
                </c:pt>
                <c:pt idx="322">
                  <c:v>650.66261373952</c:v>
                </c:pt>
                <c:pt idx="323">
                  <c:v>616.94509224640103</c:v>
                </c:pt>
                <c:pt idx="324">
                  <c:v>608.36970829279903</c:v>
                </c:pt>
                <c:pt idx="325">
                  <c:v>595.55020054720103</c:v>
                </c:pt>
                <c:pt idx="326">
                  <c:v>581.71946405152005</c:v>
                </c:pt>
                <c:pt idx="327">
                  <c:v>526.81263057472097</c:v>
                </c:pt>
                <c:pt idx="328">
                  <c:v>474.63827643455897</c:v>
                </c:pt>
                <c:pt idx="329">
                  <c:v>442.591956224</c:v>
                </c:pt>
                <c:pt idx="330">
                  <c:v>470.71347353599998</c:v>
                </c:pt>
                <c:pt idx="331">
                  <c:v>500.33478428671998</c:v>
                </c:pt>
                <c:pt idx="332">
                  <c:v>466.72918153568003</c:v>
                </c:pt>
                <c:pt idx="333">
                  <c:v>432.6471436416</c:v>
                </c:pt>
                <c:pt idx="334">
                  <c:v>417.31733228479999</c:v>
                </c:pt>
                <c:pt idx="335">
                  <c:v>423.692595770879</c:v>
                </c:pt>
                <c:pt idx="336">
                  <c:v>423.52979539839998</c:v>
                </c:pt>
                <c:pt idx="337">
                  <c:v>411.21669973503998</c:v>
                </c:pt>
                <c:pt idx="338">
                  <c:v>410.16365581439999</c:v>
                </c:pt>
                <c:pt idx="339">
                  <c:v>415.04802380479998</c:v>
                </c:pt>
                <c:pt idx="340">
                  <c:v>379.50396060192003</c:v>
                </c:pt>
                <c:pt idx="341">
                  <c:v>391.69732860160002</c:v>
                </c:pt>
                <c:pt idx="342">
                  <c:v>383.35344726495998</c:v>
                </c:pt>
                <c:pt idx="343">
                  <c:v>451.798896566081</c:v>
                </c:pt>
                <c:pt idx="344">
                  <c:v>393.45026155391997</c:v>
                </c:pt>
                <c:pt idx="345">
                  <c:v>374.09783011488003</c:v>
                </c:pt>
                <c:pt idx="346">
                  <c:v>320.47181422879999</c:v>
                </c:pt>
                <c:pt idx="347">
                  <c:v>406.82339341248002</c:v>
                </c:pt>
                <c:pt idx="348">
                  <c:v>359.21036031647998</c:v>
                </c:pt>
                <c:pt idx="349">
                  <c:v>406.32550472640003</c:v>
                </c:pt>
                <c:pt idx="350">
                  <c:v>403.2270919824</c:v>
                </c:pt>
                <c:pt idx="351">
                  <c:v>406.13001993599897</c:v>
                </c:pt>
                <c:pt idx="352">
                  <c:v>390.04858954496001</c:v>
                </c:pt>
                <c:pt idx="353">
                  <c:v>346.46881452000002</c:v>
                </c:pt>
                <c:pt idx="354">
                  <c:v>374.07901939136002</c:v>
                </c:pt>
                <c:pt idx="355">
                  <c:v>382.63456705023998</c:v>
                </c:pt>
                <c:pt idx="356">
                  <c:v>363.63952583999998</c:v>
                </c:pt>
                <c:pt idx="357">
                  <c:v>399.00195816447899</c:v>
                </c:pt>
                <c:pt idx="358">
                  <c:v>406.72916548991998</c:v>
                </c:pt>
                <c:pt idx="359">
                  <c:v>416.73684751104003</c:v>
                </c:pt>
                <c:pt idx="360">
                  <c:v>406.26449029119999</c:v>
                </c:pt>
                <c:pt idx="361">
                  <c:v>362.83887233920001</c:v>
                </c:pt>
                <c:pt idx="362">
                  <c:v>309.54062945279998</c:v>
                </c:pt>
                <c:pt idx="363">
                  <c:v>263.81418917184101</c:v>
                </c:pt>
                <c:pt idx="364">
                  <c:v>270.15339900319998</c:v>
                </c:pt>
                <c:pt idx="365">
                  <c:v>261.395839056</c:v>
                </c:pt>
                <c:pt idx="366">
                  <c:v>294.48712767936001</c:v>
                </c:pt>
                <c:pt idx="367">
                  <c:v>283.56293433536001</c:v>
                </c:pt>
                <c:pt idx="368">
                  <c:v>312.11801721760003</c:v>
                </c:pt>
                <c:pt idx="369">
                  <c:v>261.41364193919998</c:v>
                </c:pt>
                <c:pt idx="370">
                  <c:v>270.77168821120102</c:v>
                </c:pt>
                <c:pt idx="371">
                  <c:v>267.61757671103999</c:v>
                </c:pt>
                <c:pt idx="372">
                  <c:v>308.18618636287999</c:v>
                </c:pt>
                <c:pt idx="373">
                  <c:v>350.59732813632002</c:v>
                </c:pt>
                <c:pt idx="374">
                  <c:v>328.83446056960003</c:v>
                </c:pt>
                <c:pt idx="375">
                  <c:v>330.89561864704001</c:v>
                </c:pt>
                <c:pt idx="376">
                  <c:v>337.44452773344102</c:v>
                </c:pt>
                <c:pt idx="377">
                  <c:v>363.19966968448102</c:v>
                </c:pt>
                <c:pt idx="378">
                  <c:v>401.51003922240102</c:v>
                </c:pt>
                <c:pt idx="379">
                  <c:v>405.03903068640102</c:v>
                </c:pt>
                <c:pt idx="380">
                  <c:v>395.01859282336</c:v>
                </c:pt>
                <c:pt idx="381">
                  <c:v>434.59593098559998</c:v>
                </c:pt>
                <c:pt idx="382">
                  <c:v>408.23332322047997</c:v>
                </c:pt>
                <c:pt idx="383">
                  <c:v>390.42046987327899</c:v>
                </c:pt>
                <c:pt idx="384">
                  <c:v>372.71197315040001</c:v>
                </c:pt>
                <c:pt idx="385">
                  <c:v>419.6252727264</c:v>
                </c:pt>
                <c:pt idx="386">
                  <c:v>430.2868240048</c:v>
                </c:pt>
                <c:pt idx="387">
                  <c:v>436.38912531039898</c:v>
                </c:pt>
                <c:pt idx="388">
                  <c:v>397.90868170239997</c:v>
                </c:pt>
                <c:pt idx="389">
                  <c:v>428.6248505552</c:v>
                </c:pt>
                <c:pt idx="390">
                  <c:v>445.70975532288003</c:v>
                </c:pt>
                <c:pt idx="391">
                  <c:v>439.89827743903999</c:v>
                </c:pt>
                <c:pt idx="392">
                  <c:v>434.92709795008</c:v>
                </c:pt>
                <c:pt idx="393">
                  <c:v>372.99391445504</c:v>
                </c:pt>
                <c:pt idx="394">
                  <c:v>367.82793603904099</c:v>
                </c:pt>
                <c:pt idx="395">
                  <c:v>368.141590592</c:v>
                </c:pt>
                <c:pt idx="396">
                  <c:v>336.81458859328097</c:v>
                </c:pt>
                <c:pt idx="397">
                  <c:v>399.650135290881</c:v>
                </c:pt>
                <c:pt idx="398">
                  <c:v>371.19561458432003</c:v>
                </c:pt>
                <c:pt idx="399">
                  <c:v>363.97543080064003</c:v>
                </c:pt>
                <c:pt idx="400">
                  <c:v>354.10052359935997</c:v>
                </c:pt>
                <c:pt idx="401">
                  <c:v>372.11433483264</c:v>
                </c:pt>
                <c:pt idx="402">
                  <c:v>415.68868621792001</c:v>
                </c:pt>
                <c:pt idx="403">
                  <c:v>404.415727004801</c:v>
                </c:pt>
                <c:pt idx="404">
                  <c:v>427.34772333567997</c:v>
                </c:pt>
                <c:pt idx="405">
                  <c:v>438.63287250399901</c:v>
                </c:pt>
                <c:pt idx="406">
                  <c:v>460.89005532160002</c:v>
                </c:pt>
                <c:pt idx="407">
                  <c:v>456.84167590912</c:v>
                </c:pt>
                <c:pt idx="408">
                  <c:v>387.67234796544</c:v>
                </c:pt>
                <c:pt idx="409">
                  <c:v>426.42273723007997</c:v>
                </c:pt>
                <c:pt idx="410">
                  <c:v>406.33881352319997</c:v>
                </c:pt>
                <c:pt idx="411">
                  <c:v>459.04522327551899</c:v>
                </c:pt>
                <c:pt idx="412">
                  <c:v>491.74196210560001</c:v>
                </c:pt>
                <c:pt idx="413">
                  <c:v>443.11666291263998</c:v>
                </c:pt>
                <c:pt idx="414">
                  <c:v>470.14371035008003</c:v>
                </c:pt>
                <c:pt idx="415">
                  <c:v>435.79881630079899</c:v>
                </c:pt>
                <c:pt idx="416">
                  <c:v>472.55012416512</c:v>
                </c:pt>
                <c:pt idx="417">
                  <c:v>453.16072640639999</c:v>
                </c:pt>
                <c:pt idx="418">
                  <c:v>436.65686409312002</c:v>
                </c:pt>
                <c:pt idx="419">
                  <c:v>454.37751014399998</c:v>
                </c:pt>
                <c:pt idx="420">
                  <c:v>410.22480583231902</c:v>
                </c:pt>
                <c:pt idx="421">
                  <c:v>418.31361894399902</c:v>
                </c:pt>
                <c:pt idx="422">
                  <c:v>421.66533682431998</c:v>
                </c:pt>
                <c:pt idx="423">
                  <c:v>426.59449199872103</c:v>
                </c:pt>
                <c:pt idx="424">
                  <c:v>395.81309421568</c:v>
                </c:pt>
                <c:pt idx="425">
                  <c:v>373.98180377599999</c:v>
                </c:pt>
                <c:pt idx="426">
                  <c:v>389.25331806751899</c:v>
                </c:pt>
                <c:pt idx="427">
                  <c:v>409.03101954464</c:v>
                </c:pt>
                <c:pt idx="428">
                  <c:v>422.04362969279998</c:v>
                </c:pt>
                <c:pt idx="429">
                  <c:v>471.91062990304101</c:v>
                </c:pt>
                <c:pt idx="430">
                  <c:v>472.42274210239998</c:v>
                </c:pt>
                <c:pt idx="431">
                  <c:v>479.10396123199899</c:v>
                </c:pt>
                <c:pt idx="432">
                  <c:v>505.39734636544</c:v>
                </c:pt>
                <c:pt idx="433">
                  <c:v>504.05991735359999</c:v>
                </c:pt>
                <c:pt idx="434">
                  <c:v>466.81069402367899</c:v>
                </c:pt>
                <c:pt idx="435">
                  <c:v>483.82882390272101</c:v>
                </c:pt>
                <c:pt idx="436">
                  <c:v>522.48740719744001</c:v>
                </c:pt>
                <c:pt idx="437">
                  <c:v>491.93642300992002</c:v>
                </c:pt>
                <c:pt idx="438">
                  <c:v>505.06294779839999</c:v>
                </c:pt>
                <c:pt idx="439">
                  <c:v>484.76553038783902</c:v>
                </c:pt>
                <c:pt idx="440">
                  <c:v>474.76320855616001</c:v>
                </c:pt>
                <c:pt idx="441">
                  <c:v>522.03205020799999</c:v>
                </c:pt>
                <c:pt idx="442">
                  <c:v>499.50139980607901</c:v>
                </c:pt>
                <c:pt idx="443">
                  <c:v>523.87936765695997</c:v>
                </c:pt>
                <c:pt idx="444">
                  <c:v>543.70194739040005</c:v>
                </c:pt>
                <c:pt idx="445">
                  <c:v>614.99235556480005</c:v>
                </c:pt>
                <c:pt idx="446">
                  <c:v>456.42280357440001</c:v>
                </c:pt>
                <c:pt idx="447">
                  <c:v>444.16833501280001</c:v>
                </c:pt>
                <c:pt idx="448">
                  <c:v>450.21787579903997</c:v>
                </c:pt>
                <c:pt idx="449">
                  <c:v>464.73378541440098</c:v>
                </c:pt>
                <c:pt idx="450">
                  <c:v>468.64684815103999</c:v>
                </c:pt>
                <c:pt idx="451">
                  <c:v>470.29609938879997</c:v>
                </c:pt>
                <c:pt idx="452">
                  <c:v>525.85852337536005</c:v>
                </c:pt>
                <c:pt idx="453">
                  <c:v>532.99067585536102</c:v>
                </c:pt>
                <c:pt idx="454">
                  <c:v>540.781112329601</c:v>
                </c:pt>
                <c:pt idx="455">
                  <c:v>547.20369785855996</c:v>
                </c:pt>
                <c:pt idx="456">
                  <c:v>570.51985364031998</c:v>
                </c:pt>
                <c:pt idx="457">
                  <c:v>619.72104935488005</c:v>
                </c:pt>
                <c:pt idx="458">
                  <c:v>581.61915531039995</c:v>
                </c:pt>
                <c:pt idx="459">
                  <c:v>524.41103557056101</c:v>
                </c:pt>
                <c:pt idx="460">
                  <c:v>524.12920222655998</c:v>
                </c:pt>
                <c:pt idx="461">
                  <c:v>557.29816148479995</c:v>
                </c:pt>
                <c:pt idx="462">
                  <c:v>567.43377647199895</c:v>
                </c:pt>
                <c:pt idx="463">
                  <c:v>552.45801372927997</c:v>
                </c:pt>
                <c:pt idx="464">
                  <c:v>567.78783208320101</c:v>
                </c:pt>
                <c:pt idx="465">
                  <c:v>640.31867862399895</c:v>
                </c:pt>
                <c:pt idx="466">
                  <c:v>701.92524448511995</c:v>
                </c:pt>
                <c:pt idx="467">
                  <c:v>703.25364575935998</c:v>
                </c:pt>
                <c:pt idx="468">
                  <c:v>699.83385482495999</c:v>
                </c:pt>
                <c:pt idx="469">
                  <c:v>643.38503119487996</c:v>
                </c:pt>
                <c:pt idx="470">
                  <c:v>626.56973109375997</c:v>
                </c:pt>
                <c:pt idx="471">
                  <c:v>643.01483651072101</c:v>
                </c:pt>
                <c:pt idx="472">
                  <c:v>526.88407539328</c:v>
                </c:pt>
                <c:pt idx="473">
                  <c:v>476.52421459840002</c:v>
                </c:pt>
                <c:pt idx="474">
                  <c:v>491.90330722559997</c:v>
                </c:pt>
                <c:pt idx="475">
                  <c:v>454.58887079136002</c:v>
                </c:pt>
                <c:pt idx="476">
                  <c:v>389.85723876447997</c:v>
                </c:pt>
                <c:pt idx="477">
                  <c:v>433.78001403968</c:v>
                </c:pt>
                <c:pt idx="478">
                  <c:v>575.67969562719998</c:v>
                </c:pt>
                <c:pt idx="479">
                  <c:v>557.45988441216002</c:v>
                </c:pt>
                <c:pt idx="480">
                  <c:v>550.65916258879997</c:v>
                </c:pt>
                <c:pt idx="481">
                  <c:v>551.78221490559997</c:v>
                </c:pt>
                <c:pt idx="482">
                  <c:v>514.16028881216005</c:v>
                </c:pt>
                <c:pt idx="483">
                  <c:v>449.51930328639997</c:v>
                </c:pt>
                <c:pt idx="484">
                  <c:v>553.41723189632</c:v>
                </c:pt>
                <c:pt idx="485">
                  <c:v>528.42887483135996</c:v>
                </c:pt>
                <c:pt idx="486">
                  <c:v>533.27243754304004</c:v>
                </c:pt>
                <c:pt idx="487">
                  <c:v>613.20503240159996</c:v>
                </c:pt>
                <c:pt idx="488">
                  <c:v>607.88973876639898</c:v>
                </c:pt>
                <c:pt idx="489">
                  <c:v>605.44292883872004</c:v>
                </c:pt>
                <c:pt idx="490">
                  <c:v>617.05110616000002</c:v>
                </c:pt>
                <c:pt idx="491">
                  <c:v>585.57268713472001</c:v>
                </c:pt>
                <c:pt idx="492">
                  <c:v>570.22877216799998</c:v>
                </c:pt>
                <c:pt idx="493">
                  <c:v>540.06857505024004</c:v>
                </c:pt>
                <c:pt idx="494">
                  <c:v>525.29432809408104</c:v>
                </c:pt>
                <c:pt idx="495">
                  <c:v>525.29432809408104</c:v>
                </c:pt>
                <c:pt idx="496">
                  <c:v>464.627753513279</c:v>
                </c:pt>
                <c:pt idx="497">
                  <c:v>502.361123680959</c:v>
                </c:pt>
                <c:pt idx="498">
                  <c:v>502.361123680959</c:v>
                </c:pt>
              </c:numCache>
            </c:numRef>
          </c:val>
          <c:extLst>
            <c:ext xmlns:c16="http://schemas.microsoft.com/office/drawing/2014/chart" uri="{C3380CC4-5D6E-409C-BE32-E72D297353CC}">
              <c16:uniqueId val="{00000000-BB75-4948-810E-46E73A195B18}"/>
            </c:ext>
          </c:extLst>
        </c:ser>
        <c:dLbls>
          <c:showLegendKey val="0"/>
          <c:showVal val="0"/>
          <c:showCatName val="0"/>
          <c:showSerName val="0"/>
          <c:showPercent val="0"/>
          <c:showBubbleSize val="0"/>
        </c:dLbls>
        <c:axId val="218020864"/>
        <c:axId val="335310208"/>
      </c:areaChart>
      <c:lineChart>
        <c:grouping val="standard"/>
        <c:varyColors val="0"/>
        <c:ser>
          <c:idx val="3"/>
          <c:order val="1"/>
          <c:tx>
            <c:strRef>
              <c:f>[1月聚酯行情.xls]Sheet6!$E$1</c:f>
              <c:strCache>
                <c:ptCount val="1"/>
                <c:pt idx="0">
                  <c:v>PTA内盘</c:v>
                </c:pt>
              </c:strCache>
            </c:strRef>
          </c:tx>
          <c:spPr>
            <a:ln w="28575" cap="rnd">
              <a:solidFill>
                <a:schemeClr val="accent1">
                  <a:tint val="77000"/>
                </a:schemeClr>
              </a:solidFill>
              <a:round/>
            </a:ln>
            <a:effectLst/>
          </c:spPr>
          <c:marker>
            <c:symbol val="none"/>
          </c:marker>
          <c:cat>
            <c:numRef>
              <c:f>[1月聚酯行情.xls]Sheet6!$A$2:$A$500</c:f>
              <c:numCache>
                <c:formatCode>yyyy/m/d;@</c:formatCode>
                <c:ptCount val="499"/>
                <c:pt idx="0">
                  <c:v>42008</c:v>
                </c:pt>
                <c:pt idx="1">
                  <c:v>42009</c:v>
                </c:pt>
                <c:pt idx="2">
                  <c:v>42010</c:v>
                </c:pt>
                <c:pt idx="3">
                  <c:v>42011</c:v>
                </c:pt>
                <c:pt idx="4">
                  <c:v>42012</c:v>
                </c:pt>
                <c:pt idx="5">
                  <c:v>42013</c:v>
                </c:pt>
                <c:pt idx="6">
                  <c:v>42016</c:v>
                </c:pt>
                <c:pt idx="7">
                  <c:v>42017</c:v>
                </c:pt>
                <c:pt idx="8">
                  <c:v>42018</c:v>
                </c:pt>
                <c:pt idx="9">
                  <c:v>42019</c:v>
                </c:pt>
                <c:pt idx="10">
                  <c:v>42020</c:v>
                </c:pt>
                <c:pt idx="11">
                  <c:v>42023</c:v>
                </c:pt>
                <c:pt idx="12">
                  <c:v>42024</c:v>
                </c:pt>
                <c:pt idx="13">
                  <c:v>42025</c:v>
                </c:pt>
                <c:pt idx="14">
                  <c:v>42026</c:v>
                </c:pt>
                <c:pt idx="15">
                  <c:v>42027</c:v>
                </c:pt>
                <c:pt idx="16">
                  <c:v>42030</c:v>
                </c:pt>
                <c:pt idx="17">
                  <c:v>42031</c:v>
                </c:pt>
                <c:pt idx="18">
                  <c:v>42032</c:v>
                </c:pt>
                <c:pt idx="19">
                  <c:v>42033</c:v>
                </c:pt>
                <c:pt idx="20">
                  <c:v>42034</c:v>
                </c:pt>
                <c:pt idx="21">
                  <c:v>42037</c:v>
                </c:pt>
                <c:pt idx="22">
                  <c:v>42038</c:v>
                </c:pt>
                <c:pt idx="23">
                  <c:v>42039</c:v>
                </c:pt>
                <c:pt idx="24">
                  <c:v>42040</c:v>
                </c:pt>
                <c:pt idx="25">
                  <c:v>42041</c:v>
                </c:pt>
                <c:pt idx="26">
                  <c:v>42044</c:v>
                </c:pt>
                <c:pt idx="27">
                  <c:v>42045</c:v>
                </c:pt>
                <c:pt idx="28">
                  <c:v>42046</c:v>
                </c:pt>
                <c:pt idx="29">
                  <c:v>42047</c:v>
                </c:pt>
                <c:pt idx="30">
                  <c:v>42048</c:v>
                </c:pt>
                <c:pt idx="31">
                  <c:v>42051</c:v>
                </c:pt>
                <c:pt idx="32">
                  <c:v>42052</c:v>
                </c:pt>
                <c:pt idx="33">
                  <c:v>42060</c:v>
                </c:pt>
                <c:pt idx="34">
                  <c:v>42061</c:v>
                </c:pt>
                <c:pt idx="35">
                  <c:v>42062</c:v>
                </c:pt>
                <c:pt idx="36">
                  <c:v>42063</c:v>
                </c:pt>
                <c:pt idx="37">
                  <c:v>42065</c:v>
                </c:pt>
                <c:pt idx="38">
                  <c:v>42066</c:v>
                </c:pt>
                <c:pt idx="39">
                  <c:v>42067</c:v>
                </c:pt>
                <c:pt idx="40">
                  <c:v>42068</c:v>
                </c:pt>
                <c:pt idx="41">
                  <c:v>42069</c:v>
                </c:pt>
                <c:pt idx="42">
                  <c:v>42072</c:v>
                </c:pt>
                <c:pt idx="43">
                  <c:v>42073</c:v>
                </c:pt>
                <c:pt idx="44">
                  <c:v>42074</c:v>
                </c:pt>
                <c:pt idx="45">
                  <c:v>42075</c:v>
                </c:pt>
                <c:pt idx="46">
                  <c:v>42076</c:v>
                </c:pt>
                <c:pt idx="47">
                  <c:v>42079</c:v>
                </c:pt>
                <c:pt idx="48">
                  <c:v>42080</c:v>
                </c:pt>
                <c:pt idx="49">
                  <c:v>42081</c:v>
                </c:pt>
                <c:pt idx="50">
                  <c:v>42082</c:v>
                </c:pt>
                <c:pt idx="51">
                  <c:v>42083</c:v>
                </c:pt>
                <c:pt idx="52">
                  <c:v>42086</c:v>
                </c:pt>
                <c:pt idx="53">
                  <c:v>42087</c:v>
                </c:pt>
                <c:pt idx="54">
                  <c:v>42088</c:v>
                </c:pt>
                <c:pt idx="55">
                  <c:v>42089</c:v>
                </c:pt>
                <c:pt idx="56">
                  <c:v>42090</c:v>
                </c:pt>
                <c:pt idx="57">
                  <c:v>42093</c:v>
                </c:pt>
                <c:pt idx="58">
                  <c:v>42094</c:v>
                </c:pt>
                <c:pt idx="59">
                  <c:v>42095</c:v>
                </c:pt>
                <c:pt idx="60">
                  <c:v>42096</c:v>
                </c:pt>
                <c:pt idx="61">
                  <c:v>42097</c:v>
                </c:pt>
                <c:pt idx="62">
                  <c:v>42101</c:v>
                </c:pt>
                <c:pt idx="63">
                  <c:v>42102</c:v>
                </c:pt>
                <c:pt idx="64">
                  <c:v>42103</c:v>
                </c:pt>
                <c:pt idx="65">
                  <c:v>42104</c:v>
                </c:pt>
                <c:pt idx="66">
                  <c:v>42107</c:v>
                </c:pt>
                <c:pt idx="67">
                  <c:v>42108</c:v>
                </c:pt>
                <c:pt idx="68">
                  <c:v>42109</c:v>
                </c:pt>
                <c:pt idx="69">
                  <c:v>42110</c:v>
                </c:pt>
                <c:pt idx="70">
                  <c:v>42111</c:v>
                </c:pt>
                <c:pt idx="71">
                  <c:v>42114</c:v>
                </c:pt>
                <c:pt idx="72">
                  <c:v>42115</c:v>
                </c:pt>
                <c:pt idx="73">
                  <c:v>42116</c:v>
                </c:pt>
                <c:pt idx="74">
                  <c:v>42117</c:v>
                </c:pt>
                <c:pt idx="75">
                  <c:v>42118</c:v>
                </c:pt>
                <c:pt idx="76">
                  <c:v>42121</c:v>
                </c:pt>
                <c:pt idx="77">
                  <c:v>42122</c:v>
                </c:pt>
                <c:pt idx="78">
                  <c:v>42123</c:v>
                </c:pt>
                <c:pt idx="79">
                  <c:v>42124</c:v>
                </c:pt>
                <c:pt idx="80">
                  <c:v>42128</c:v>
                </c:pt>
                <c:pt idx="81">
                  <c:v>42129</c:v>
                </c:pt>
                <c:pt idx="82">
                  <c:v>42130</c:v>
                </c:pt>
                <c:pt idx="83">
                  <c:v>42131</c:v>
                </c:pt>
                <c:pt idx="84">
                  <c:v>42132</c:v>
                </c:pt>
                <c:pt idx="85">
                  <c:v>42135</c:v>
                </c:pt>
                <c:pt idx="86">
                  <c:v>42136</c:v>
                </c:pt>
                <c:pt idx="87">
                  <c:v>42137</c:v>
                </c:pt>
                <c:pt idx="88">
                  <c:v>42138</c:v>
                </c:pt>
                <c:pt idx="89">
                  <c:v>42139</c:v>
                </c:pt>
                <c:pt idx="90">
                  <c:v>42142</c:v>
                </c:pt>
                <c:pt idx="91">
                  <c:v>42143</c:v>
                </c:pt>
                <c:pt idx="92">
                  <c:v>42144</c:v>
                </c:pt>
                <c:pt idx="93">
                  <c:v>42145</c:v>
                </c:pt>
                <c:pt idx="94">
                  <c:v>42146</c:v>
                </c:pt>
                <c:pt idx="95">
                  <c:v>42149</c:v>
                </c:pt>
                <c:pt idx="96">
                  <c:v>42150</c:v>
                </c:pt>
                <c:pt idx="97">
                  <c:v>42151</c:v>
                </c:pt>
                <c:pt idx="98">
                  <c:v>42152</c:v>
                </c:pt>
                <c:pt idx="99">
                  <c:v>42153</c:v>
                </c:pt>
                <c:pt idx="100">
                  <c:v>42156</c:v>
                </c:pt>
                <c:pt idx="101">
                  <c:v>42157</c:v>
                </c:pt>
                <c:pt idx="102">
                  <c:v>42158</c:v>
                </c:pt>
                <c:pt idx="103">
                  <c:v>42159</c:v>
                </c:pt>
                <c:pt idx="104">
                  <c:v>42160</c:v>
                </c:pt>
                <c:pt idx="105">
                  <c:v>42163</c:v>
                </c:pt>
                <c:pt idx="106">
                  <c:v>42164</c:v>
                </c:pt>
                <c:pt idx="107">
                  <c:v>42165</c:v>
                </c:pt>
                <c:pt idx="108">
                  <c:v>42166</c:v>
                </c:pt>
                <c:pt idx="109">
                  <c:v>42167</c:v>
                </c:pt>
                <c:pt idx="110">
                  <c:v>42170</c:v>
                </c:pt>
                <c:pt idx="111">
                  <c:v>42171</c:v>
                </c:pt>
                <c:pt idx="112">
                  <c:v>42172</c:v>
                </c:pt>
                <c:pt idx="113">
                  <c:v>42173</c:v>
                </c:pt>
                <c:pt idx="114">
                  <c:v>42174</c:v>
                </c:pt>
                <c:pt idx="115">
                  <c:v>42178</c:v>
                </c:pt>
                <c:pt idx="116">
                  <c:v>42179</c:v>
                </c:pt>
                <c:pt idx="117">
                  <c:v>42180</c:v>
                </c:pt>
                <c:pt idx="118">
                  <c:v>42181</c:v>
                </c:pt>
                <c:pt idx="119">
                  <c:v>42184</c:v>
                </c:pt>
                <c:pt idx="120">
                  <c:v>42185</c:v>
                </c:pt>
                <c:pt idx="121">
                  <c:v>42186</c:v>
                </c:pt>
                <c:pt idx="122">
                  <c:v>42187</c:v>
                </c:pt>
                <c:pt idx="123">
                  <c:v>42188</c:v>
                </c:pt>
                <c:pt idx="124">
                  <c:v>42191</c:v>
                </c:pt>
                <c:pt idx="125">
                  <c:v>42192</c:v>
                </c:pt>
                <c:pt idx="126">
                  <c:v>42193</c:v>
                </c:pt>
                <c:pt idx="127">
                  <c:v>42194</c:v>
                </c:pt>
                <c:pt idx="128">
                  <c:v>42195</c:v>
                </c:pt>
                <c:pt idx="129">
                  <c:v>42198</c:v>
                </c:pt>
                <c:pt idx="130">
                  <c:v>42199</c:v>
                </c:pt>
                <c:pt idx="131">
                  <c:v>42200</c:v>
                </c:pt>
                <c:pt idx="132">
                  <c:v>42201</c:v>
                </c:pt>
                <c:pt idx="133">
                  <c:v>42202</c:v>
                </c:pt>
                <c:pt idx="134">
                  <c:v>42205</c:v>
                </c:pt>
                <c:pt idx="135">
                  <c:v>42206</c:v>
                </c:pt>
                <c:pt idx="136">
                  <c:v>42207</c:v>
                </c:pt>
                <c:pt idx="137">
                  <c:v>42208</c:v>
                </c:pt>
                <c:pt idx="138">
                  <c:v>42209</c:v>
                </c:pt>
                <c:pt idx="139">
                  <c:v>42212</c:v>
                </c:pt>
                <c:pt idx="140">
                  <c:v>42213</c:v>
                </c:pt>
                <c:pt idx="141">
                  <c:v>42214</c:v>
                </c:pt>
                <c:pt idx="142">
                  <c:v>42215</c:v>
                </c:pt>
                <c:pt idx="143">
                  <c:v>42216</c:v>
                </c:pt>
                <c:pt idx="144">
                  <c:v>42219</c:v>
                </c:pt>
                <c:pt idx="145">
                  <c:v>42220</c:v>
                </c:pt>
                <c:pt idx="146">
                  <c:v>42221</c:v>
                </c:pt>
                <c:pt idx="147">
                  <c:v>42222</c:v>
                </c:pt>
                <c:pt idx="148">
                  <c:v>42223</c:v>
                </c:pt>
                <c:pt idx="149">
                  <c:v>42226</c:v>
                </c:pt>
                <c:pt idx="150">
                  <c:v>42227</c:v>
                </c:pt>
                <c:pt idx="151">
                  <c:v>42228</c:v>
                </c:pt>
                <c:pt idx="152">
                  <c:v>42229</c:v>
                </c:pt>
                <c:pt idx="153">
                  <c:v>42230</c:v>
                </c:pt>
                <c:pt idx="154">
                  <c:v>42233</c:v>
                </c:pt>
                <c:pt idx="155">
                  <c:v>42234</c:v>
                </c:pt>
                <c:pt idx="156">
                  <c:v>42235</c:v>
                </c:pt>
                <c:pt idx="157">
                  <c:v>42236</c:v>
                </c:pt>
                <c:pt idx="158">
                  <c:v>42237</c:v>
                </c:pt>
                <c:pt idx="159">
                  <c:v>42240</c:v>
                </c:pt>
                <c:pt idx="160">
                  <c:v>42241</c:v>
                </c:pt>
                <c:pt idx="161">
                  <c:v>42242</c:v>
                </c:pt>
                <c:pt idx="162">
                  <c:v>42243</c:v>
                </c:pt>
                <c:pt idx="163">
                  <c:v>42244</c:v>
                </c:pt>
                <c:pt idx="164">
                  <c:v>42247</c:v>
                </c:pt>
                <c:pt idx="165">
                  <c:v>42248</c:v>
                </c:pt>
                <c:pt idx="166">
                  <c:v>42249</c:v>
                </c:pt>
                <c:pt idx="167">
                  <c:v>42254</c:v>
                </c:pt>
                <c:pt idx="168">
                  <c:v>42255</c:v>
                </c:pt>
                <c:pt idx="169">
                  <c:v>42256</c:v>
                </c:pt>
                <c:pt idx="170">
                  <c:v>42257</c:v>
                </c:pt>
                <c:pt idx="171">
                  <c:v>42258</c:v>
                </c:pt>
                <c:pt idx="172">
                  <c:v>42261</c:v>
                </c:pt>
                <c:pt idx="173">
                  <c:v>42262</c:v>
                </c:pt>
                <c:pt idx="174">
                  <c:v>42263</c:v>
                </c:pt>
                <c:pt idx="175">
                  <c:v>42264</c:v>
                </c:pt>
                <c:pt idx="176">
                  <c:v>42265</c:v>
                </c:pt>
                <c:pt idx="177">
                  <c:v>42268</c:v>
                </c:pt>
                <c:pt idx="178">
                  <c:v>42269</c:v>
                </c:pt>
                <c:pt idx="179">
                  <c:v>42270</c:v>
                </c:pt>
                <c:pt idx="180">
                  <c:v>42271</c:v>
                </c:pt>
                <c:pt idx="181">
                  <c:v>42272</c:v>
                </c:pt>
                <c:pt idx="182">
                  <c:v>42275</c:v>
                </c:pt>
                <c:pt idx="183">
                  <c:v>42276</c:v>
                </c:pt>
                <c:pt idx="184">
                  <c:v>42277</c:v>
                </c:pt>
                <c:pt idx="185">
                  <c:v>42285</c:v>
                </c:pt>
                <c:pt idx="186">
                  <c:v>42286</c:v>
                </c:pt>
                <c:pt idx="187">
                  <c:v>42289</c:v>
                </c:pt>
                <c:pt idx="188">
                  <c:v>42290</c:v>
                </c:pt>
                <c:pt idx="189">
                  <c:v>42291</c:v>
                </c:pt>
                <c:pt idx="190">
                  <c:v>42292</c:v>
                </c:pt>
                <c:pt idx="191">
                  <c:v>42293</c:v>
                </c:pt>
                <c:pt idx="192">
                  <c:v>42296</c:v>
                </c:pt>
                <c:pt idx="193">
                  <c:v>42297</c:v>
                </c:pt>
                <c:pt idx="194">
                  <c:v>42298</c:v>
                </c:pt>
                <c:pt idx="195">
                  <c:v>42299</c:v>
                </c:pt>
                <c:pt idx="196">
                  <c:v>42300</c:v>
                </c:pt>
                <c:pt idx="197">
                  <c:v>42303</c:v>
                </c:pt>
                <c:pt idx="198">
                  <c:v>42304</c:v>
                </c:pt>
                <c:pt idx="199">
                  <c:v>42305</c:v>
                </c:pt>
                <c:pt idx="200">
                  <c:v>42306</c:v>
                </c:pt>
                <c:pt idx="201">
                  <c:v>42307</c:v>
                </c:pt>
                <c:pt idx="202">
                  <c:v>42310</c:v>
                </c:pt>
                <c:pt idx="203">
                  <c:v>42311</c:v>
                </c:pt>
                <c:pt idx="204">
                  <c:v>42312</c:v>
                </c:pt>
                <c:pt idx="205">
                  <c:v>42313</c:v>
                </c:pt>
                <c:pt idx="206">
                  <c:v>42314</c:v>
                </c:pt>
                <c:pt idx="207">
                  <c:v>42317</c:v>
                </c:pt>
                <c:pt idx="208">
                  <c:v>42318</c:v>
                </c:pt>
                <c:pt idx="209">
                  <c:v>42319</c:v>
                </c:pt>
                <c:pt idx="210">
                  <c:v>42320</c:v>
                </c:pt>
                <c:pt idx="211">
                  <c:v>42321</c:v>
                </c:pt>
                <c:pt idx="212">
                  <c:v>42324</c:v>
                </c:pt>
                <c:pt idx="213">
                  <c:v>42325</c:v>
                </c:pt>
                <c:pt idx="214">
                  <c:v>42326</c:v>
                </c:pt>
                <c:pt idx="215">
                  <c:v>42327</c:v>
                </c:pt>
                <c:pt idx="216">
                  <c:v>42328</c:v>
                </c:pt>
                <c:pt idx="217">
                  <c:v>42331</c:v>
                </c:pt>
                <c:pt idx="218">
                  <c:v>42332</c:v>
                </c:pt>
                <c:pt idx="219">
                  <c:v>42333</c:v>
                </c:pt>
                <c:pt idx="220">
                  <c:v>42334</c:v>
                </c:pt>
                <c:pt idx="221">
                  <c:v>42335</c:v>
                </c:pt>
                <c:pt idx="222">
                  <c:v>42338</c:v>
                </c:pt>
                <c:pt idx="223">
                  <c:v>42339</c:v>
                </c:pt>
                <c:pt idx="224">
                  <c:v>42340</c:v>
                </c:pt>
                <c:pt idx="225">
                  <c:v>42341</c:v>
                </c:pt>
                <c:pt idx="226">
                  <c:v>42342</c:v>
                </c:pt>
                <c:pt idx="227">
                  <c:v>42345</c:v>
                </c:pt>
                <c:pt idx="228">
                  <c:v>42346</c:v>
                </c:pt>
                <c:pt idx="229">
                  <c:v>42347</c:v>
                </c:pt>
                <c:pt idx="230">
                  <c:v>42348</c:v>
                </c:pt>
                <c:pt idx="231">
                  <c:v>42349</c:v>
                </c:pt>
                <c:pt idx="232">
                  <c:v>42352</c:v>
                </c:pt>
                <c:pt idx="233">
                  <c:v>42353</c:v>
                </c:pt>
                <c:pt idx="234">
                  <c:v>42354</c:v>
                </c:pt>
                <c:pt idx="235">
                  <c:v>42355</c:v>
                </c:pt>
                <c:pt idx="236">
                  <c:v>42356</c:v>
                </c:pt>
                <c:pt idx="237">
                  <c:v>42359</c:v>
                </c:pt>
                <c:pt idx="238">
                  <c:v>42360</c:v>
                </c:pt>
                <c:pt idx="239">
                  <c:v>42361</c:v>
                </c:pt>
                <c:pt idx="240">
                  <c:v>42362</c:v>
                </c:pt>
                <c:pt idx="241">
                  <c:v>42363</c:v>
                </c:pt>
                <c:pt idx="242">
                  <c:v>42366</c:v>
                </c:pt>
                <c:pt idx="243">
                  <c:v>42367</c:v>
                </c:pt>
                <c:pt idx="244">
                  <c:v>42368</c:v>
                </c:pt>
                <c:pt idx="245">
                  <c:v>42369</c:v>
                </c:pt>
                <c:pt idx="246">
                  <c:v>42373</c:v>
                </c:pt>
                <c:pt idx="247">
                  <c:v>42374</c:v>
                </c:pt>
                <c:pt idx="248">
                  <c:v>42375</c:v>
                </c:pt>
                <c:pt idx="249">
                  <c:v>42376</c:v>
                </c:pt>
                <c:pt idx="250">
                  <c:v>42377</c:v>
                </c:pt>
                <c:pt idx="251">
                  <c:v>42380</c:v>
                </c:pt>
                <c:pt idx="252">
                  <c:v>42381</c:v>
                </c:pt>
                <c:pt idx="253">
                  <c:v>42382</c:v>
                </c:pt>
                <c:pt idx="254">
                  <c:v>42383</c:v>
                </c:pt>
                <c:pt idx="255">
                  <c:v>42384</c:v>
                </c:pt>
                <c:pt idx="256">
                  <c:v>42387</c:v>
                </c:pt>
                <c:pt idx="257">
                  <c:v>42388</c:v>
                </c:pt>
                <c:pt idx="258">
                  <c:v>42389</c:v>
                </c:pt>
                <c:pt idx="259">
                  <c:v>42390</c:v>
                </c:pt>
                <c:pt idx="260">
                  <c:v>42391</c:v>
                </c:pt>
                <c:pt idx="261">
                  <c:v>42394</c:v>
                </c:pt>
                <c:pt idx="262">
                  <c:v>42395</c:v>
                </c:pt>
                <c:pt idx="263">
                  <c:v>42396</c:v>
                </c:pt>
                <c:pt idx="264">
                  <c:v>42397</c:v>
                </c:pt>
                <c:pt idx="265">
                  <c:v>42398</c:v>
                </c:pt>
                <c:pt idx="266">
                  <c:v>42401</c:v>
                </c:pt>
                <c:pt idx="267">
                  <c:v>42402</c:v>
                </c:pt>
                <c:pt idx="268">
                  <c:v>42403</c:v>
                </c:pt>
                <c:pt idx="269">
                  <c:v>42416</c:v>
                </c:pt>
                <c:pt idx="270">
                  <c:v>42417</c:v>
                </c:pt>
                <c:pt idx="271">
                  <c:v>42418</c:v>
                </c:pt>
                <c:pt idx="272">
                  <c:v>42419</c:v>
                </c:pt>
                <c:pt idx="273">
                  <c:v>42422</c:v>
                </c:pt>
                <c:pt idx="274">
                  <c:v>42423</c:v>
                </c:pt>
                <c:pt idx="275">
                  <c:v>42424</c:v>
                </c:pt>
                <c:pt idx="276">
                  <c:v>42425</c:v>
                </c:pt>
                <c:pt idx="277">
                  <c:v>42426</c:v>
                </c:pt>
                <c:pt idx="278">
                  <c:v>42429</c:v>
                </c:pt>
                <c:pt idx="279">
                  <c:v>42430</c:v>
                </c:pt>
                <c:pt idx="280">
                  <c:v>42431</c:v>
                </c:pt>
                <c:pt idx="281">
                  <c:v>42432</c:v>
                </c:pt>
                <c:pt idx="282">
                  <c:v>42433</c:v>
                </c:pt>
                <c:pt idx="283">
                  <c:v>42436</c:v>
                </c:pt>
                <c:pt idx="284">
                  <c:v>42437</c:v>
                </c:pt>
                <c:pt idx="285">
                  <c:v>42438</c:v>
                </c:pt>
                <c:pt idx="286">
                  <c:v>42439</c:v>
                </c:pt>
                <c:pt idx="287">
                  <c:v>42440</c:v>
                </c:pt>
                <c:pt idx="288">
                  <c:v>42443</c:v>
                </c:pt>
                <c:pt idx="289">
                  <c:v>42444</c:v>
                </c:pt>
                <c:pt idx="290">
                  <c:v>42445</c:v>
                </c:pt>
                <c:pt idx="291">
                  <c:v>42446</c:v>
                </c:pt>
                <c:pt idx="292">
                  <c:v>42447</c:v>
                </c:pt>
                <c:pt idx="293">
                  <c:v>42450</c:v>
                </c:pt>
                <c:pt idx="294">
                  <c:v>42451</c:v>
                </c:pt>
                <c:pt idx="295">
                  <c:v>42452</c:v>
                </c:pt>
                <c:pt idx="296">
                  <c:v>42453</c:v>
                </c:pt>
                <c:pt idx="297">
                  <c:v>42458</c:v>
                </c:pt>
                <c:pt idx="298">
                  <c:v>42459</c:v>
                </c:pt>
                <c:pt idx="299">
                  <c:v>42460</c:v>
                </c:pt>
                <c:pt idx="300">
                  <c:v>42461</c:v>
                </c:pt>
                <c:pt idx="301">
                  <c:v>42465</c:v>
                </c:pt>
                <c:pt idx="302">
                  <c:v>42466</c:v>
                </c:pt>
                <c:pt idx="303">
                  <c:v>42467</c:v>
                </c:pt>
                <c:pt idx="304">
                  <c:v>42468</c:v>
                </c:pt>
                <c:pt idx="305">
                  <c:v>42471</c:v>
                </c:pt>
                <c:pt idx="306">
                  <c:v>42472</c:v>
                </c:pt>
                <c:pt idx="307">
                  <c:v>42473</c:v>
                </c:pt>
                <c:pt idx="308">
                  <c:v>42474</c:v>
                </c:pt>
                <c:pt idx="309">
                  <c:v>42475</c:v>
                </c:pt>
                <c:pt idx="310">
                  <c:v>42478</c:v>
                </c:pt>
                <c:pt idx="311">
                  <c:v>42479</c:v>
                </c:pt>
                <c:pt idx="312">
                  <c:v>42480</c:v>
                </c:pt>
                <c:pt idx="313">
                  <c:v>42481</c:v>
                </c:pt>
                <c:pt idx="314">
                  <c:v>42482</c:v>
                </c:pt>
                <c:pt idx="315">
                  <c:v>42485</c:v>
                </c:pt>
                <c:pt idx="316">
                  <c:v>42486</c:v>
                </c:pt>
                <c:pt idx="317">
                  <c:v>42487</c:v>
                </c:pt>
                <c:pt idx="318">
                  <c:v>42488</c:v>
                </c:pt>
                <c:pt idx="319">
                  <c:v>42489</c:v>
                </c:pt>
                <c:pt idx="320">
                  <c:v>42493</c:v>
                </c:pt>
                <c:pt idx="321">
                  <c:v>42494</c:v>
                </c:pt>
                <c:pt idx="322">
                  <c:v>42495</c:v>
                </c:pt>
                <c:pt idx="323">
                  <c:v>42496</c:v>
                </c:pt>
                <c:pt idx="324">
                  <c:v>42499</c:v>
                </c:pt>
                <c:pt idx="325">
                  <c:v>42500</c:v>
                </c:pt>
                <c:pt idx="326">
                  <c:v>42501</c:v>
                </c:pt>
                <c:pt idx="327">
                  <c:v>42502</c:v>
                </c:pt>
                <c:pt idx="328">
                  <c:v>42503</c:v>
                </c:pt>
                <c:pt idx="329">
                  <c:v>42506</c:v>
                </c:pt>
                <c:pt idx="330">
                  <c:v>42507</c:v>
                </c:pt>
                <c:pt idx="331">
                  <c:v>42508</c:v>
                </c:pt>
                <c:pt idx="332">
                  <c:v>42509</c:v>
                </c:pt>
                <c:pt idx="333">
                  <c:v>42510</c:v>
                </c:pt>
                <c:pt idx="334">
                  <c:v>42513</c:v>
                </c:pt>
                <c:pt idx="335">
                  <c:v>42514</c:v>
                </c:pt>
                <c:pt idx="336">
                  <c:v>42515</c:v>
                </c:pt>
                <c:pt idx="337">
                  <c:v>42516</c:v>
                </c:pt>
                <c:pt idx="338">
                  <c:v>42517</c:v>
                </c:pt>
                <c:pt idx="339">
                  <c:v>42521</c:v>
                </c:pt>
                <c:pt idx="340">
                  <c:v>42522</c:v>
                </c:pt>
                <c:pt idx="341">
                  <c:v>42523</c:v>
                </c:pt>
                <c:pt idx="342">
                  <c:v>42524</c:v>
                </c:pt>
                <c:pt idx="343">
                  <c:v>42527</c:v>
                </c:pt>
                <c:pt idx="344">
                  <c:v>42528</c:v>
                </c:pt>
                <c:pt idx="345">
                  <c:v>42529</c:v>
                </c:pt>
                <c:pt idx="346">
                  <c:v>42534</c:v>
                </c:pt>
                <c:pt idx="347">
                  <c:v>42535</c:v>
                </c:pt>
                <c:pt idx="348">
                  <c:v>42536</c:v>
                </c:pt>
                <c:pt idx="349">
                  <c:v>42537</c:v>
                </c:pt>
                <c:pt idx="350">
                  <c:v>42538</c:v>
                </c:pt>
                <c:pt idx="351">
                  <c:v>42541</c:v>
                </c:pt>
                <c:pt idx="352">
                  <c:v>42542</c:v>
                </c:pt>
                <c:pt idx="353">
                  <c:v>42543</c:v>
                </c:pt>
                <c:pt idx="354">
                  <c:v>42544</c:v>
                </c:pt>
                <c:pt idx="355">
                  <c:v>42545</c:v>
                </c:pt>
                <c:pt idx="356">
                  <c:v>42548</c:v>
                </c:pt>
                <c:pt idx="357">
                  <c:v>42549</c:v>
                </c:pt>
                <c:pt idx="358">
                  <c:v>42550</c:v>
                </c:pt>
                <c:pt idx="359">
                  <c:v>42551</c:v>
                </c:pt>
                <c:pt idx="360">
                  <c:v>42552</c:v>
                </c:pt>
                <c:pt idx="361">
                  <c:v>42556</c:v>
                </c:pt>
                <c:pt idx="362">
                  <c:v>42558</c:v>
                </c:pt>
                <c:pt idx="363">
                  <c:v>42559</c:v>
                </c:pt>
                <c:pt idx="364">
                  <c:v>42562</c:v>
                </c:pt>
                <c:pt idx="365">
                  <c:v>42563</c:v>
                </c:pt>
                <c:pt idx="366">
                  <c:v>42564</c:v>
                </c:pt>
                <c:pt idx="367">
                  <c:v>42565</c:v>
                </c:pt>
                <c:pt idx="368">
                  <c:v>42566</c:v>
                </c:pt>
                <c:pt idx="369">
                  <c:v>42569</c:v>
                </c:pt>
                <c:pt idx="370">
                  <c:v>42570</c:v>
                </c:pt>
                <c:pt idx="371">
                  <c:v>42571</c:v>
                </c:pt>
                <c:pt idx="372">
                  <c:v>42572</c:v>
                </c:pt>
                <c:pt idx="373">
                  <c:v>42573</c:v>
                </c:pt>
                <c:pt idx="374">
                  <c:v>42576</c:v>
                </c:pt>
                <c:pt idx="375">
                  <c:v>42577</c:v>
                </c:pt>
                <c:pt idx="376">
                  <c:v>42578</c:v>
                </c:pt>
                <c:pt idx="377">
                  <c:v>42579</c:v>
                </c:pt>
                <c:pt idx="378">
                  <c:v>42580</c:v>
                </c:pt>
                <c:pt idx="379">
                  <c:v>42583</c:v>
                </c:pt>
                <c:pt idx="380">
                  <c:v>42584</c:v>
                </c:pt>
                <c:pt idx="381">
                  <c:v>42585</c:v>
                </c:pt>
                <c:pt idx="382">
                  <c:v>42586</c:v>
                </c:pt>
                <c:pt idx="383">
                  <c:v>42587</c:v>
                </c:pt>
                <c:pt idx="384">
                  <c:v>42590</c:v>
                </c:pt>
                <c:pt idx="385">
                  <c:v>42592</c:v>
                </c:pt>
                <c:pt idx="386">
                  <c:v>42593</c:v>
                </c:pt>
                <c:pt idx="387">
                  <c:v>42594</c:v>
                </c:pt>
                <c:pt idx="388">
                  <c:v>42597</c:v>
                </c:pt>
                <c:pt idx="389">
                  <c:v>42598</c:v>
                </c:pt>
                <c:pt idx="390">
                  <c:v>42599</c:v>
                </c:pt>
                <c:pt idx="391">
                  <c:v>42600</c:v>
                </c:pt>
                <c:pt idx="392">
                  <c:v>42601</c:v>
                </c:pt>
                <c:pt idx="393">
                  <c:v>42604</c:v>
                </c:pt>
                <c:pt idx="394">
                  <c:v>42605</c:v>
                </c:pt>
                <c:pt idx="395">
                  <c:v>42606</c:v>
                </c:pt>
                <c:pt idx="396">
                  <c:v>42607</c:v>
                </c:pt>
                <c:pt idx="397">
                  <c:v>42608</c:v>
                </c:pt>
                <c:pt idx="398">
                  <c:v>42611</c:v>
                </c:pt>
                <c:pt idx="399">
                  <c:v>42612</c:v>
                </c:pt>
                <c:pt idx="400">
                  <c:v>42613</c:v>
                </c:pt>
                <c:pt idx="401">
                  <c:v>42614</c:v>
                </c:pt>
                <c:pt idx="402">
                  <c:v>42615</c:v>
                </c:pt>
                <c:pt idx="403">
                  <c:v>42618</c:v>
                </c:pt>
                <c:pt idx="404">
                  <c:v>42619</c:v>
                </c:pt>
                <c:pt idx="405">
                  <c:v>42620</c:v>
                </c:pt>
                <c:pt idx="406">
                  <c:v>42621</c:v>
                </c:pt>
                <c:pt idx="407">
                  <c:v>42622</c:v>
                </c:pt>
                <c:pt idx="408">
                  <c:v>42625</c:v>
                </c:pt>
                <c:pt idx="409">
                  <c:v>42626</c:v>
                </c:pt>
                <c:pt idx="410">
                  <c:v>42627</c:v>
                </c:pt>
                <c:pt idx="411">
                  <c:v>42632</c:v>
                </c:pt>
                <c:pt idx="412">
                  <c:v>42633</c:v>
                </c:pt>
                <c:pt idx="413">
                  <c:v>42634</c:v>
                </c:pt>
                <c:pt idx="414">
                  <c:v>42635</c:v>
                </c:pt>
                <c:pt idx="415">
                  <c:v>42636</c:v>
                </c:pt>
                <c:pt idx="416">
                  <c:v>42639</c:v>
                </c:pt>
                <c:pt idx="417">
                  <c:v>42640</c:v>
                </c:pt>
                <c:pt idx="418">
                  <c:v>42641</c:v>
                </c:pt>
                <c:pt idx="419">
                  <c:v>42642</c:v>
                </c:pt>
                <c:pt idx="420">
                  <c:v>42643</c:v>
                </c:pt>
                <c:pt idx="421">
                  <c:v>42653</c:v>
                </c:pt>
                <c:pt idx="422">
                  <c:v>42654</c:v>
                </c:pt>
                <c:pt idx="423">
                  <c:v>42655</c:v>
                </c:pt>
                <c:pt idx="424">
                  <c:v>42656</c:v>
                </c:pt>
                <c:pt idx="425">
                  <c:v>42657</c:v>
                </c:pt>
                <c:pt idx="426">
                  <c:v>42660</c:v>
                </c:pt>
                <c:pt idx="427">
                  <c:v>42661</c:v>
                </c:pt>
                <c:pt idx="428">
                  <c:v>42662</c:v>
                </c:pt>
                <c:pt idx="429">
                  <c:v>42663</c:v>
                </c:pt>
                <c:pt idx="430">
                  <c:v>42664</c:v>
                </c:pt>
                <c:pt idx="431">
                  <c:v>42667</c:v>
                </c:pt>
                <c:pt idx="432">
                  <c:v>42668</c:v>
                </c:pt>
                <c:pt idx="433">
                  <c:v>42669</c:v>
                </c:pt>
                <c:pt idx="434">
                  <c:v>42670</c:v>
                </c:pt>
                <c:pt idx="435">
                  <c:v>42671</c:v>
                </c:pt>
                <c:pt idx="436">
                  <c:v>42674</c:v>
                </c:pt>
                <c:pt idx="437">
                  <c:v>42675</c:v>
                </c:pt>
                <c:pt idx="438">
                  <c:v>42676</c:v>
                </c:pt>
                <c:pt idx="439">
                  <c:v>42677</c:v>
                </c:pt>
                <c:pt idx="440">
                  <c:v>42678</c:v>
                </c:pt>
                <c:pt idx="441">
                  <c:v>42681</c:v>
                </c:pt>
                <c:pt idx="442">
                  <c:v>42682</c:v>
                </c:pt>
                <c:pt idx="443">
                  <c:v>42683</c:v>
                </c:pt>
                <c:pt idx="444">
                  <c:v>42684</c:v>
                </c:pt>
                <c:pt idx="445">
                  <c:v>42685</c:v>
                </c:pt>
                <c:pt idx="446">
                  <c:v>42688</c:v>
                </c:pt>
                <c:pt idx="447">
                  <c:v>42689</c:v>
                </c:pt>
                <c:pt idx="448">
                  <c:v>42690</c:v>
                </c:pt>
                <c:pt idx="449">
                  <c:v>42691</c:v>
                </c:pt>
                <c:pt idx="450">
                  <c:v>42692</c:v>
                </c:pt>
                <c:pt idx="451">
                  <c:v>42695</c:v>
                </c:pt>
                <c:pt idx="452">
                  <c:v>42696</c:v>
                </c:pt>
                <c:pt idx="453">
                  <c:v>42697</c:v>
                </c:pt>
                <c:pt idx="454">
                  <c:v>42698</c:v>
                </c:pt>
                <c:pt idx="455">
                  <c:v>42699</c:v>
                </c:pt>
                <c:pt idx="456">
                  <c:v>42702</c:v>
                </c:pt>
                <c:pt idx="457">
                  <c:v>42703</c:v>
                </c:pt>
                <c:pt idx="458">
                  <c:v>42704</c:v>
                </c:pt>
                <c:pt idx="459">
                  <c:v>42705</c:v>
                </c:pt>
                <c:pt idx="460">
                  <c:v>42706</c:v>
                </c:pt>
                <c:pt idx="461">
                  <c:v>42709</c:v>
                </c:pt>
                <c:pt idx="462">
                  <c:v>42710</c:v>
                </c:pt>
                <c:pt idx="463">
                  <c:v>42711</c:v>
                </c:pt>
                <c:pt idx="464">
                  <c:v>42712</c:v>
                </c:pt>
                <c:pt idx="465">
                  <c:v>42713</c:v>
                </c:pt>
                <c:pt idx="466">
                  <c:v>42716</c:v>
                </c:pt>
                <c:pt idx="467">
                  <c:v>42717</c:v>
                </c:pt>
                <c:pt idx="468">
                  <c:v>42718</c:v>
                </c:pt>
                <c:pt idx="469">
                  <c:v>42719</c:v>
                </c:pt>
                <c:pt idx="470">
                  <c:v>42720</c:v>
                </c:pt>
                <c:pt idx="471">
                  <c:v>42723</c:v>
                </c:pt>
                <c:pt idx="472">
                  <c:v>42724</c:v>
                </c:pt>
                <c:pt idx="473">
                  <c:v>42725</c:v>
                </c:pt>
                <c:pt idx="474">
                  <c:v>42726</c:v>
                </c:pt>
                <c:pt idx="475">
                  <c:v>42727</c:v>
                </c:pt>
                <c:pt idx="476">
                  <c:v>42730</c:v>
                </c:pt>
                <c:pt idx="477">
                  <c:v>42731</c:v>
                </c:pt>
                <c:pt idx="478">
                  <c:v>42732</c:v>
                </c:pt>
                <c:pt idx="479">
                  <c:v>42733</c:v>
                </c:pt>
                <c:pt idx="480">
                  <c:v>42734</c:v>
                </c:pt>
                <c:pt idx="481">
                  <c:v>42738</c:v>
                </c:pt>
                <c:pt idx="482">
                  <c:v>42739</c:v>
                </c:pt>
                <c:pt idx="483">
                  <c:v>42740</c:v>
                </c:pt>
                <c:pt idx="484">
                  <c:v>42741</c:v>
                </c:pt>
                <c:pt idx="485">
                  <c:v>42744</c:v>
                </c:pt>
                <c:pt idx="486">
                  <c:v>42745</c:v>
                </c:pt>
                <c:pt idx="487">
                  <c:v>42746</c:v>
                </c:pt>
                <c:pt idx="488">
                  <c:v>42747</c:v>
                </c:pt>
                <c:pt idx="489">
                  <c:v>42748</c:v>
                </c:pt>
                <c:pt idx="490">
                  <c:v>42751</c:v>
                </c:pt>
                <c:pt idx="491">
                  <c:v>42752</c:v>
                </c:pt>
                <c:pt idx="492">
                  <c:v>42753</c:v>
                </c:pt>
                <c:pt idx="493">
                  <c:v>42754</c:v>
                </c:pt>
                <c:pt idx="494">
                  <c:v>42755</c:v>
                </c:pt>
                <c:pt idx="495">
                  <c:v>42757</c:v>
                </c:pt>
                <c:pt idx="496">
                  <c:v>42758</c:v>
                </c:pt>
                <c:pt idx="497">
                  <c:v>42759</c:v>
                </c:pt>
                <c:pt idx="498">
                  <c:v>42760</c:v>
                </c:pt>
              </c:numCache>
            </c:numRef>
          </c:cat>
          <c:val>
            <c:numRef>
              <c:f>[1月聚酯行情.xls]Sheet6!$E$2:$E$500</c:f>
              <c:numCache>
                <c:formatCode>0_ </c:formatCode>
                <c:ptCount val="499"/>
                <c:pt idx="0">
                  <c:v>4590</c:v>
                </c:pt>
                <c:pt idx="1">
                  <c:v>4510</c:v>
                </c:pt>
                <c:pt idx="2">
                  <c:v>4455</c:v>
                </c:pt>
                <c:pt idx="3">
                  <c:v>4395</c:v>
                </c:pt>
                <c:pt idx="4">
                  <c:v>4390</c:v>
                </c:pt>
                <c:pt idx="5">
                  <c:v>4400</c:v>
                </c:pt>
                <c:pt idx="6">
                  <c:v>4395</c:v>
                </c:pt>
                <c:pt idx="7">
                  <c:v>4285</c:v>
                </c:pt>
                <c:pt idx="8">
                  <c:v>4280</c:v>
                </c:pt>
                <c:pt idx="9">
                  <c:v>4360</c:v>
                </c:pt>
                <c:pt idx="10">
                  <c:v>4335</c:v>
                </c:pt>
                <c:pt idx="11">
                  <c:v>4395</c:v>
                </c:pt>
                <c:pt idx="12">
                  <c:v>4380</c:v>
                </c:pt>
                <c:pt idx="13">
                  <c:v>4405</c:v>
                </c:pt>
                <c:pt idx="14">
                  <c:v>4490</c:v>
                </c:pt>
                <c:pt idx="15">
                  <c:v>4490</c:v>
                </c:pt>
                <c:pt idx="16">
                  <c:v>4390</c:v>
                </c:pt>
                <c:pt idx="17">
                  <c:v>4385</c:v>
                </c:pt>
                <c:pt idx="18">
                  <c:v>4400</c:v>
                </c:pt>
                <c:pt idx="19">
                  <c:v>4375</c:v>
                </c:pt>
                <c:pt idx="20">
                  <c:v>4365</c:v>
                </c:pt>
                <c:pt idx="21">
                  <c:v>4340</c:v>
                </c:pt>
                <c:pt idx="22">
                  <c:v>4440</c:v>
                </c:pt>
                <c:pt idx="23">
                  <c:v>4585</c:v>
                </c:pt>
                <c:pt idx="24">
                  <c:v>4465</c:v>
                </c:pt>
                <c:pt idx="25">
                  <c:v>4555</c:v>
                </c:pt>
                <c:pt idx="26">
                  <c:v>4510</c:v>
                </c:pt>
                <c:pt idx="27">
                  <c:v>4465</c:v>
                </c:pt>
                <c:pt idx="28">
                  <c:v>4445</c:v>
                </c:pt>
                <c:pt idx="29">
                  <c:v>4445</c:v>
                </c:pt>
                <c:pt idx="30">
                  <c:v>4530</c:v>
                </c:pt>
                <c:pt idx="31">
                  <c:v>4560</c:v>
                </c:pt>
                <c:pt idx="32">
                  <c:v>4650</c:v>
                </c:pt>
                <c:pt idx="33">
                  <c:v>4620</c:v>
                </c:pt>
                <c:pt idx="34">
                  <c:v>4652</c:v>
                </c:pt>
                <c:pt idx="35">
                  <c:v>4620</c:v>
                </c:pt>
                <c:pt idx="36">
                  <c:v>4640</c:v>
                </c:pt>
                <c:pt idx="37">
                  <c:v>4760</c:v>
                </c:pt>
                <c:pt idx="38">
                  <c:v>4830</c:v>
                </c:pt>
                <c:pt idx="39">
                  <c:v>4805</c:v>
                </c:pt>
                <c:pt idx="40">
                  <c:v>4695</c:v>
                </c:pt>
                <c:pt idx="41">
                  <c:v>4620</c:v>
                </c:pt>
                <c:pt idx="42">
                  <c:v>4560</c:v>
                </c:pt>
                <c:pt idx="43">
                  <c:v>4565</c:v>
                </c:pt>
                <c:pt idx="44">
                  <c:v>4520</c:v>
                </c:pt>
                <c:pt idx="45">
                  <c:v>4520</c:v>
                </c:pt>
                <c:pt idx="46">
                  <c:v>4510</c:v>
                </c:pt>
                <c:pt idx="47">
                  <c:v>4390</c:v>
                </c:pt>
                <c:pt idx="48">
                  <c:v>4460</c:v>
                </c:pt>
                <c:pt idx="49">
                  <c:v>4420</c:v>
                </c:pt>
                <c:pt idx="50">
                  <c:v>4470</c:v>
                </c:pt>
                <c:pt idx="51">
                  <c:v>4450</c:v>
                </c:pt>
                <c:pt idx="52">
                  <c:v>4520</c:v>
                </c:pt>
                <c:pt idx="53">
                  <c:v>4595</c:v>
                </c:pt>
                <c:pt idx="54">
                  <c:v>4490</c:v>
                </c:pt>
                <c:pt idx="55">
                  <c:v>4520</c:v>
                </c:pt>
                <c:pt idx="56">
                  <c:v>4455</c:v>
                </c:pt>
                <c:pt idx="57">
                  <c:v>4390</c:v>
                </c:pt>
                <c:pt idx="58">
                  <c:v>4385</c:v>
                </c:pt>
                <c:pt idx="59">
                  <c:v>4405</c:v>
                </c:pt>
                <c:pt idx="60">
                  <c:v>4405</c:v>
                </c:pt>
                <c:pt idx="61">
                  <c:v>4400</c:v>
                </c:pt>
                <c:pt idx="62">
                  <c:v>4605</c:v>
                </c:pt>
                <c:pt idx="63">
                  <c:v>4740</c:v>
                </c:pt>
                <c:pt idx="64">
                  <c:v>4765</c:v>
                </c:pt>
                <c:pt idx="65">
                  <c:v>4720</c:v>
                </c:pt>
                <c:pt idx="66">
                  <c:v>4700</c:v>
                </c:pt>
                <c:pt idx="67">
                  <c:v>4820</c:v>
                </c:pt>
                <c:pt idx="68">
                  <c:v>4995</c:v>
                </c:pt>
                <c:pt idx="69">
                  <c:v>5065</c:v>
                </c:pt>
                <c:pt idx="70">
                  <c:v>5040</c:v>
                </c:pt>
                <c:pt idx="71">
                  <c:v>5100</c:v>
                </c:pt>
                <c:pt idx="72">
                  <c:v>5220</c:v>
                </c:pt>
                <c:pt idx="73">
                  <c:v>5240</c:v>
                </c:pt>
                <c:pt idx="74">
                  <c:v>5255</c:v>
                </c:pt>
                <c:pt idx="75">
                  <c:v>5200</c:v>
                </c:pt>
                <c:pt idx="76">
                  <c:v>5200</c:v>
                </c:pt>
                <c:pt idx="77">
                  <c:v>5190</c:v>
                </c:pt>
                <c:pt idx="78">
                  <c:v>5095</c:v>
                </c:pt>
                <c:pt idx="79">
                  <c:v>5110</c:v>
                </c:pt>
                <c:pt idx="80">
                  <c:v>5115</c:v>
                </c:pt>
                <c:pt idx="81">
                  <c:v>5145</c:v>
                </c:pt>
                <c:pt idx="82">
                  <c:v>5300</c:v>
                </c:pt>
                <c:pt idx="83">
                  <c:v>5295</c:v>
                </c:pt>
                <c:pt idx="84">
                  <c:v>5250</c:v>
                </c:pt>
                <c:pt idx="85">
                  <c:v>5265</c:v>
                </c:pt>
                <c:pt idx="86">
                  <c:v>5230</c:v>
                </c:pt>
                <c:pt idx="87">
                  <c:v>5200</c:v>
                </c:pt>
                <c:pt idx="88">
                  <c:v>5105</c:v>
                </c:pt>
                <c:pt idx="89">
                  <c:v>5115</c:v>
                </c:pt>
                <c:pt idx="90">
                  <c:v>5100</c:v>
                </c:pt>
                <c:pt idx="91">
                  <c:v>5070</c:v>
                </c:pt>
                <c:pt idx="92">
                  <c:v>4880</c:v>
                </c:pt>
                <c:pt idx="93">
                  <c:v>4925</c:v>
                </c:pt>
                <c:pt idx="94">
                  <c:v>4980</c:v>
                </c:pt>
                <c:pt idx="95">
                  <c:v>4850</c:v>
                </c:pt>
                <c:pt idx="96">
                  <c:v>4900</c:v>
                </c:pt>
                <c:pt idx="97">
                  <c:v>4855</c:v>
                </c:pt>
                <c:pt idx="98">
                  <c:v>4870</c:v>
                </c:pt>
                <c:pt idx="99">
                  <c:v>4860</c:v>
                </c:pt>
                <c:pt idx="100">
                  <c:v>4985</c:v>
                </c:pt>
                <c:pt idx="101">
                  <c:v>5010</c:v>
                </c:pt>
                <c:pt idx="102">
                  <c:v>5080</c:v>
                </c:pt>
                <c:pt idx="103">
                  <c:v>5010</c:v>
                </c:pt>
                <c:pt idx="104">
                  <c:v>4995</c:v>
                </c:pt>
                <c:pt idx="105">
                  <c:v>4975</c:v>
                </c:pt>
                <c:pt idx="106">
                  <c:v>4960</c:v>
                </c:pt>
                <c:pt idx="107">
                  <c:v>4985</c:v>
                </c:pt>
                <c:pt idx="108">
                  <c:v>4995</c:v>
                </c:pt>
                <c:pt idx="109">
                  <c:v>4950</c:v>
                </c:pt>
                <c:pt idx="110">
                  <c:v>4885</c:v>
                </c:pt>
                <c:pt idx="111">
                  <c:v>4915</c:v>
                </c:pt>
                <c:pt idx="112">
                  <c:v>4920</c:v>
                </c:pt>
                <c:pt idx="113">
                  <c:v>4890</c:v>
                </c:pt>
                <c:pt idx="114">
                  <c:v>4885</c:v>
                </c:pt>
                <c:pt idx="115">
                  <c:v>4925</c:v>
                </c:pt>
                <c:pt idx="116">
                  <c:v>4940</c:v>
                </c:pt>
                <c:pt idx="117">
                  <c:v>4940</c:v>
                </c:pt>
                <c:pt idx="118">
                  <c:v>4920</c:v>
                </c:pt>
                <c:pt idx="119">
                  <c:v>4930</c:v>
                </c:pt>
                <c:pt idx="120">
                  <c:v>4835</c:v>
                </c:pt>
                <c:pt idx="121">
                  <c:v>4820</c:v>
                </c:pt>
                <c:pt idx="122">
                  <c:v>4825</c:v>
                </c:pt>
                <c:pt idx="123">
                  <c:v>4855</c:v>
                </c:pt>
                <c:pt idx="124">
                  <c:v>4725</c:v>
                </c:pt>
                <c:pt idx="125">
                  <c:v>4590</c:v>
                </c:pt>
                <c:pt idx="126">
                  <c:v>4320</c:v>
                </c:pt>
                <c:pt idx="127">
                  <c:v>4520</c:v>
                </c:pt>
                <c:pt idx="128">
                  <c:v>4540</c:v>
                </c:pt>
                <c:pt idx="129">
                  <c:v>4430</c:v>
                </c:pt>
                <c:pt idx="130">
                  <c:v>4445</c:v>
                </c:pt>
                <c:pt idx="131">
                  <c:v>4450</c:v>
                </c:pt>
                <c:pt idx="132">
                  <c:v>4400</c:v>
                </c:pt>
                <c:pt idx="133">
                  <c:v>4440</c:v>
                </c:pt>
                <c:pt idx="134">
                  <c:v>4465</c:v>
                </c:pt>
                <c:pt idx="135">
                  <c:v>4520</c:v>
                </c:pt>
                <c:pt idx="136">
                  <c:v>4535</c:v>
                </c:pt>
                <c:pt idx="137">
                  <c:v>4530</c:v>
                </c:pt>
                <c:pt idx="138">
                  <c:v>4545</c:v>
                </c:pt>
                <c:pt idx="139">
                  <c:v>4525</c:v>
                </c:pt>
                <c:pt idx="140">
                  <c:v>4495</c:v>
                </c:pt>
                <c:pt idx="141">
                  <c:v>4520</c:v>
                </c:pt>
                <c:pt idx="142">
                  <c:v>4540</c:v>
                </c:pt>
                <c:pt idx="143">
                  <c:v>4520</c:v>
                </c:pt>
                <c:pt idx="144">
                  <c:v>4470</c:v>
                </c:pt>
                <c:pt idx="145">
                  <c:v>4430</c:v>
                </c:pt>
                <c:pt idx="146">
                  <c:v>4500</c:v>
                </c:pt>
                <c:pt idx="147">
                  <c:v>4480</c:v>
                </c:pt>
                <c:pt idx="148">
                  <c:v>4475</c:v>
                </c:pt>
                <c:pt idx="149">
                  <c:v>4520</c:v>
                </c:pt>
                <c:pt idx="150">
                  <c:v>4535</c:v>
                </c:pt>
                <c:pt idx="151">
                  <c:v>4505</c:v>
                </c:pt>
                <c:pt idx="152">
                  <c:v>4535</c:v>
                </c:pt>
                <c:pt idx="153">
                  <c:v>4545</c:v>
                </c:pt>
                <c:pt idx="154">
                  <c:v>4510</c:v>
                </c:pt>
                <c:pt idx="155">
                  <c:v>4510</c:v>
                </c:pt>
                <c:pt idx="156">
                  <c:v>4500</c:v>
                </c:pt>
                <c:pt idx="157">
                  <c:v>4450</c:v>
                </c:pt>
                <c:pt idx="158">
                  <c:v>4415</c:v>
                </c:pt>
                <c:pt idx="159">
                  <c:v>4270</c:v>
                </c:pt>
                <c:pt idx="160">
                  <c:v>4090</c:v>
                </c:pt>
                <c:pt idx="161">
                  <c:v>4090</c:v>
                </c:pt>
                <c:pt idx="162">
                  <c:v>4160</c:v>
                </c:pt>
                <c:pt idx="163">
                  <c:v>4385</c:v>
                </c:pt>
                <c:pt idx="164">
                  <c:v>4260</c:v>
                </c:pt>
                <c:pt idx="165">
                  <c:v>4370</c:v>
                </c:pt>
                <c:pt idx="166">
                  <c:v>4320</c:v>
                </c:pt>
                <c:pt idx="167">
                  <c:v>4395</c:v>
                </c:pt>
                <c:pt idx="168">
                  <c:v>4320</c:v>
                </c:pt>
                <c:pt idx="169">
                  <c:v>4420</c:v>
                </c:pt>
                <c:pt idx="170">
                  <c:v>4390</c:v>
                </c:pt>
                <c:pt idx="171">
                  <c:v>4485</c:v>
                </c:pt>
                <c:pt idx="172">
                  <c:v>4515</c:v>
                </c:pt>
                <c:pt idx="173">
                  <c:v>4465</c:v>
                </c:pt>
                <c:pt idx="174">
                  <c:v>4500</c:v>
                </c:pt>
                <c:pt idx="175">
                  <c:v>4520</c:v>
                </c:pt>
                <c:pt idx="176">
                  <c:v>4490</c:v>
                </c:pt>
                <c:pt idx="177">
                  <c:v>4470</c:v>
                </c:pt>
                <c:pt idx="178">
                  <c:v>4470</c:v>
                </c:pt>
                <c:pt idx="179">
                  <c:v>4470</c:v>
                </c:pt>
                <c:pt idx="180">
                  <c:v>4475</c:v>
                </c:pt>
                <c:pt idx="181">
                  <c:v>4465</c:v>
                </c:pt>
                <c:pt idx="182">
                  <c:v>4410</c:v>
                </c:pt>
                <c:pt idx="183">
                  <c:v>4440</c:v>
                </c:pt>
                <c:pt idx="184">
                  <c:v>4435</c:v>
                </c:pt>
                <c:pt idx="185">
                  <c:v>4615</c:v>
                </c:pt>
                <c:pt idx="186">
                  <c:v>4650</c:v>
                </c:pt>
                <c:pt idx="187">
                  <c:v>4680</c:v>
                </c:pt>
                <c:pt idx="188">
                  <c:v>4620</c:v>
                </c:pt>
                <c:pt idx="189">
                  <c:v>4620</c:v>
                </c:pt>
                <c:pt idx="190">
                  <c:v>4620</c:v>
                </c:pt>
                <c:pt idx="191">
                  <c:v>4610</c:v>
                </c:pt>
                <c:pt idx="192">
                  <c:v>4620</c:v>
                </c:pt>
                <c:pt idx="193">
                  <c:v>4580</c:v>
                </c:pt>
                <c:pt idx="194">
                  <c:v>4610</c:v>
                </c:pt>
                <c:pt idx="195">
                  <c:v>4645</c:v>
                </c:pt>
                <c:pt idx="196">
                  <c:v>4695</c:v>
                </c:pt>
                <c:pt idx="197">
                  <c:v>4700</c:v>
                </c:pt>
                <c:pt idx="198">
                  <c:v>4640</c:v>
                </c:pt>
                <c:pt idx="199">
                  <c:v>4640</c:v>
                </c:pt>
                <c:pt idx="200">
                  <c:v>4655</c:v>
                </c:pt>
                <c:pt idx="201">
                  <c:v>4640</c:v>
                </c:pt>
                <c:pt idx="202">
                  <c:v>4710</c:v>
                </c:pt>
                <c:pt idx="203">
                  <c:v>4710</c:v>
                </c:pt>
                <c:pt idx="204">
                  <c:v>4725</c:v>
                </c:pt>
                <c:pt idx="205">
                  <c:v>4715</c:v>
                </c:pt>
                <c:pt idx="206">
                  <c:v>4740</c:v>
                </c:pt>
                <c:pt idx="207">
                  <c:v>4740</c:v>
                </c:pt>
                <c:pt idx="208">
                  <c:v>4720</c:v>
                </c:pt>
                <c:pt idx="209">
                  <c:v>4705</c:v>
                </c:pt>
                <c:pt idx="210">
                  <c:v>4720</c:v>
                </c:pt>
                <c:pt idx="211">
                  <c:v>4720</c:v>
                </c:pt>
                <c:pt idx="212">
                  <c:v>4705</c:v>
                </c:pt>
                <c:pt idx="213">
                  <c:v>4690</c:v>
                </c:pt>
                <c:pt idx="214">
                  <c:v>4705</c:v>
                </c:pt>
                <c:pt idx="215">
                  <c:v>4710</c:v>
                </c:pt>
                <c:pt idx="216">
                  <c:v>4705</c:v>
                </c:pt>
                <c:pt idx="217">
                  <c:v>4680</c:v>
                </c:pt>
                <c:pt idx="218">
                  <c:v>4695</c:v>
                </c:pt>
                <c:pt idx="219">
                  <c:v>4715</c:v>
                </c:pt>
                <c:pt idx="220">
                  <c:v>4715</c:v>
                </c:pt>
                <c:pt idx="221">
                  <c:v>4695</c:v>
                </c:pt>
                <c:pt idx="222">
                  <c:v>4695</c:v>
                </c:pt>
                <c:pt idx="223">
                  <c:v>4685</c:v>
                </c:pt>
                <c:pt idx="224">
                  <c:v>4670</c:v>
                </c:pt>
                <c:pt idx="225">
                  <c:v>4640</c:v>
                </c:pt>
                <c:pt idx="226">
                  <c:v>4625</c:v>
                </c:pt>
                <c:pt idx="227">
                  <c:v>4555</c:v>
                </c:pt>
                <c:pt idx="228">
                  <c:v>4435</c:v>
                </c:pt>
                <c:pt idx="229">
                  <c:v>4420</c:v>
                </c:pt>
                <c:pt idx="230">
                  <c:v>4365</c:v>
                </c:pt>
                <c:pt idx="231">
                  <c:v>4260</c:v>
                </c:pt>
                <c:pt idx="232">
                  <c:v>4200</c:v>
                </c:pt>
                <c:pt idx="233">
                  <c:v>4210</c:v>
                </c:pt>
                <c:pt idx="234">
                  <c:v>4225</c:v>
                </c:pt>
                <c:pt idx="235">
                  <c:v>4225</c:v>
                </c:pt>
                <c:pt idx="236">
                  <c:v>4225</c:v>
                </c:pt>
                <c:pt idx="237">
                  <c:v>4245</c:v>
                </c:pt>
                <c:pt idx="238">
                  <c:v>4280</c:v>
                </c:pt>
                <c:pt idx="239">
                  <c:v>4275</c:v>
                </c:pt>
                <c:pt idx="240">
                  <c:v>4265</c:v>
                </c:pt>
                <c:pt idx="241">
                  <c:v>4275</c:v>
                </c:pt>
                <c:pt idx="242">
                  <c:v>4260</c:v>
                </c:pt>
                <c:pt idx="243">
                  <c:v>4250</c:v>
                </c:pt>
                <c:pt idx="244">
                  <c:v>4300</c:v>
                </c:pt>
                <c:pt idx="245">
                  <c:v>4305</c:v>
                </c:pt>
                <c:pt idx="246">
                  <c:v>4290</c:v>
                </c:pt>
                <c:pt idx="247">
                  <c:v>4315</c:v>
                </c:pt>
                <c:pt idx="248">
                  <c:v>4300</c:v>
                </c:pt>
                <c:pt idx="249">
                  <c:v>4285</c:v>
                </c:pt>
                <c:pt idx="250">
                  <c:v>4265</c:v>
                </c:pt>
                <c:pt idx="251">
                  <c:v>4245</c:v>
                </c:pt>
                <c:pt idx="252">
                  <c:v>4150</c:v>
                </c:pt>
                <c:pt idx="253">
                  <c:v>4105</c:v>
                </c:pt>
                <c:pt idx="254">
                  <c:v>4110</c:v>
                </c:pt>
                <c:pt idx="255">
                  <c:v>4110</c:v>
                </c:pt>
                <c:pt idx="256">
                  <c:v>4095</c:v>
                </c:pt>
                <c:pt idx="257">
                  <c:v>4135</c:v>
                </c:pt>
                <c:pt idx="258">
                  <c:v>4105</c:v>
                </c:pt>
                <c:pt idx="259">
                  <c:v>4140</c:v>
                </c:pt>
                <c:pt idx="260">
                  <c:v>4180</c:v>
                </c:pt>
                <c:pt idx="261">
                  <c:v>4190</c:v>
                </c:pt>
                <c:pt idx="262">
                  <c:v>4170</c:v>
                </c:pt>
                <c:pt idx="263">
                  <c:v>4190</c:v>
                </c:pt>
                <c:pt idx="264">
                  <c:v>4190</c:v>
                </c:pt>
                <c:pt idx="265">
                  <c:v>4190</c:v>
                </c:pt>
                <c:pt idx="266">
                  <c:v>4210</c:v>
                </c:pt>
                <c:pt idx="267">
                  <c:v>4190</c:v>
                </c:pt>
                <c:pt idx="268">
                  <c:v>4180</c:v>
                </c:pt>
                <c:pt idx="269">
                  <c:v>4305</c:v>
                </c:pt>
                <c:pt idx="270">
                  <c:v>4285</c:v>
                </c:pt>
                <c:pt idx="271">
                  <c:v>4295</c:v>
                </c:pt>
                <c:pt idx="272">
                  <c:v>4305</c:v>
                </c:pt>
                <c:pt idx="273">
                  <c:v>4350</c:v>
                </c:pt>
                <c:pt idx="274">
                  <c:v>4310</c:v>
                </c:pt>
                <c:pt idx="275">
                  <c:v>4305</c:v>
                </c:pt>
                <c:pt idx="276">
                  <c:v>4310</c:v>
                </c:pt>
                <c:pt idx="277">
                  <c:v>4250</c:v>
                </c:pt>
                <c:pt idx="278">
                  <c:v>4265</c:v>
                </c:pt>
                <c:pt idx="279">
                  <c:v>4350</c:v>
                </c:pt>
                <c:pt idx="280">
                  <c:v>4415</c:v>
                </c:pt>
                <c:pt idx="281">
                  <c:v>4485</c:v>
                </c:pt>
                <c:pt idx="282">
                  <c:v>4485</c:v>
                </c:pt>
                <c:pt idx="283">
                  <c:v>4630</c:v>
                </c:pt>
                <c:pt idx="284">
                  <c:v>4630</c:v>
                </c:pt>
                <c:pt idx="285">
                  <c:v>4520</c:v>
                </c:pt>
                <c:pt idx="286">
                  <c:v>4510</c:v>
                </c:pt>
                <c:pt idx="287">
                  <c:v>4510</c:v>
                </c:pt>
                <c:pt idx="288">
                  <c:v>4505</c:v>
                </c:pt>
                <c:pt idx="289">
                  <c:v>4460</c:v>
                </c:pt>
                <c:pt idx="290">
                  <c:v>4485</c:v>
                </c:pt>
                <c:pt idx="291">
                  <c:v>4530</c:v>
                </c:pt>
                <c:pt idx="292">
                  <c:v>4610</c:v>
                </c:pt>
                <c:pt idx="293">
                  <c:v>4585</c:v>
                </c:pt>
                <c:pt idx="294">
                  <c:v>4555</c:v>
                </c:pt>
                <c:pt idx="295">
                  <c:v>4585</c:v>
                </c:pt>
                <c:pt idx="296">
                  <c:v>4495</c:v>
                </c:pt>
                <c:pt idx="297">
                  <c:v>4585</c:v>
                </c:pt>
                <c:pt idx="298">
                  <c:v>4565</c:v>
                </c:pt>
                <c:pt idx="299">
                  <c:v>4615</c:v>
                </c:pt>
                <c:pt idx="300">
                  <c:v>4715</c:v>
                </c:pt>
                <c:pt idx="301">
                  <c:v>4580</c:v>
                </c:pt>
                <c:pt idx="302">
                  <c:v>4580</c:v>
                </c:pt>
                <c:pt idx="303">
                  <c:v>4600</c:v>
                </c:pt>
                <c:pt idx="304">
                  <c:v>4530</c:v>
                </c:pt>
                <c:pt idx="305">
                  <c:v>4580</c:v>
                </c:pt>
                <c:pt idx="306">
                  <c:v>4595</c:v>
                </c:pt>
                <c:pt idx="307">
                  <c:v>4655</c:v>
                </c:pt>
                <c:pt idx="308">
                  <c:v>4680</c:v>
                </c:pt>
                <c:pt idx="309">
                  <c:v>4685</c:v>
                </c:pt>
                <c:pt idx="310">
                  <c:v>4615</c:v>
                </c:pt>
                <c:pt idx="311">
                  <c:v>4645</c:v>
                </c:pt>
                <c:pt idx="312">
                  <c:v>4695</c:v>
                </c:pt>
                <c:pt idx="313">
                  <c:v>4845</c:v>
                </c:pt>
                <c:pt idx="314">
                  <c:v>4770</c:v>
                </c:pt>
                <c:pt idx="315">
                  <c:v>4925</c:v>
                </c:pt>
                <c:pt idx="316">
                  <c:v>4960</c:v>
                </c:pt>
                <c:pt idx="317">
                  <c:v>4950</c:v>
                </c:pt>
                <c:pt idx="318">
                  <c:v>4855</c:v>
                </c:pt>
                <c:pt idx="319">
                  <c:v>4870</c:v>
                </c:pt>
                <c:pt idx="320">
                  <c:v>4760</c:v>
                </c:pt>
                <c:pt idx="321">
                  <c:v>4770</c:v>
                </c:pt>
                <c:pt idx="322">
                  <c:v>4750</c:v>
                </c:pt>
                <c:pt idx="323">
                  <c:v>4675</c:v>
                </c:pt>
                <c:pt idx="324">
                  <c:v>4640</c:v>
                </c:pt>
                <c:pt idx="325">
                  <c:v>4630</c:v>
                </c:pt>
                <c:pt idx="326">
                  <c:v>4630</c:v>
                </c:pt>
                <c:pt idx="327">
                  <c:v>4585</c:v>
                </c:pt>
                <c:pt idx="328">
                  <c:v>4515</c:v>
                </c:pt>
                <c:pt idx="329">
                  <c:v>4535</c:v>
                </c:pt>
                <c:pt idx="330">
                  <c:v>4595</c:v>
                </c:pt>
                <c:pt idx="331">
                  <c:v>4595</c:v>
                </c:pt>
                <c:pt idx="332">
                  <c:v>4535</c:v>
                </c:pt>
                <c:pt idx="333">
                  <c:v>4515</c:v>
                </c:pt>
                <c:pt idx="334">
                  <c:v>4445</c:v>
                </c:pt>
                <c:pt idx="335">
                  <c:v>4440</c:v>
                </c:pt>
                <c:pt idx="336">
                  <c:v>4435</c:v>
                </c:pt>
                <c:pt idx="337">
                  <c:v>4450</c:v>
                </c:pt>
                <c:pt idx="338">
                  <c:v>4440</c:v>
                </c:pt>
                <c:pt idx="339">
                  <c:v>4520</c:v>
                </c:pt>
                <c:pt idx="340">
                  <c:v>4470</c:v>
                </c:pt>
                <c:pt idx="341">
                  <c:v>4480</c:v>
                </c:pt>
                <c:pt idx="342">
                  <c:v>4540</c:v>
                </c:pt>
                <c:pt idx="343">
                  <c:v>4600</c:v>
                </c:pt>
                <c:pt idx="344">
                  <c:v>4575</c:v>
                </c:pt>
                <c:pt idx="345">
                  <c:v>4590</c:v>
                </c:pt>
                <c:pt idx="346">
                  <c:v>4550</c:v>
                </c:pt>
                <c:pt idx="347">
                  <c:v>4620</c:v>
                </c:pt>
                <c:pt idx="348">
                  <c:v>4560</c:v>
                </c:pt>
                <c:pt idx="349">
                  <c:v>4575</c:v>
                </c:pt>
                <c:pt idx="350">
                  <c:v>4560</c:v>
                </c:pt>
                <c:pt idx="351">
                  <c:v>4650</c:v>
                </c:pt>
                <c:pt idx="352">
                  <c:v>4610</c:v>
                </c:pt>
                <c:pt idx="353">
                  <c:v>4605</c:v>
                </c:pt>
                <c:pt idx="354">
                  <c:v>4625</c:v>
                </c:pt>
                <c:pt idx="355">
                  <c:v>4600</c:v>
                </c:pt>
                <c:pt idx="356">
                  <c:v>4635</c:v>
                </c:pt>
                <c:pt idx="357">
                  <c:v>4675</c:v>
                </c:pt>
                <c:pt idx="358">
                  <c:v>4680</c:v>
                </c:pt>
                <c:pt idx="359">
                  <c:v>4710</c:v>
                </c:pt>
                <c:pt idx="360">
                  <c:v>4675</c:v>
                </c:pt>
                <c:pt idx="361">
                  <c:v>4690</c:v>
                </c:pt>
                <c:pt idx="362">
                  <c:v>4620</c:v>
                </c:pt>
                <c:pt idx="363">
                  <c:v>4545</c:v>
                </c:pt>
                <c:pt idx="364">
                  <c:v>4535</c:v>
                </c:pt>
                <c:pt idx="365">
                  <c:v>4575</c:v>
                </c:pt>
                <c:pt idx="366">
                  <c:v>4620</c:v>
                </c:pt>
                <c:pt idx="367">
                  <c:v>4580</c:v>
                </c:pt>
                <c:pt idx="368">
                  <c:v>4585</c:v>
                </c:pt>
                <c:pt idx="369">
                  <c:v>4560</c:v>
                </c:pt>
                <c:pt idx="370">
                  <c:v>4570</c:v>
                </c:pt>
                <c:pt idx="371">
                  <c:v>4560</c:v>
                </c:pt>
                <c:pt idx="372">
                  <c:v>4622</c:v>
                </c:pt>
                <c:pt idx="373">
                  <c:v>4620</c:v>
                </c:pt>
                <c:pt idx="374">
                  <c:v>4600</c:v>
                </c:pt>
                <c:pt idx="375">
                  <c:v>4555</c:v>
                </c:pt>
                <c:pt idx="376">
                  <c:v>4560</c:v>
                </c:pt>
                <c:pt idx="377">
                  <c:v>4555</c:v>
                </c:pt>
                <c:pt idx="378">
                  <c:v>4515</c:v>
                </c:pt>
                <c:pt idx="379">
                  <c:v>4530</c:v>
                </c:pt>
                <c:pt idx="380">
                  <c:v>4510</c:v>
                </c:pt>
                <c:pt idx="381">
                  <c:v>4570</c:v>
                </c:pt>
                <c:pt idx="382">
                  <c:v>4580</c:v>
                </c:pt>
                <c:pt idx="383">
                  <c:v>4565</c:v>
                </c:pt>
                <c:pt idx="384">
                  <c:v>4550</c:v>
                </c:pt>
                <c:pt idx="385">
                  <c:v>4602</c:v>
                </c:pt>
                <c:pt idx="386">
                  <c:v>4585</c:v>
                </c:pt>
                <c:pt idx="387">
                  <c:v>4630</c:v>
                </c:pt>
                <c:pt idx="388">
                  <c:v>4600</c:v>
                </c:pt>
                <c:pt idx="389">
                  <c:v>4628</c:v>
                </c:pt>
                <c:pt idx="390">
                  <c:v>4650</c:v>
                </c:pt>
                <c:pt idx="391">
                  <c:v>4658</c:v>
                </c:pt>
                <c:pt idx="392">
                  <c:v>4675</c:v>
                </c:pt>
                <c:pt idx="393">
                  <c:v>4610</c:v>
                </c:pt>
                <c:pt idx="394">
                  <c:v>4585</c:v>
                </c:pt>
                <c:pt idx="395">
                  <c:v>4580</c:v>
                </c:pt>
                <c:pt idx="396">
                  <c:v>4555</c:v>
                </c:pt>
                <c:pt idx="397">
                  <c:v>4595</c:v>
                </c:pt>
                <c:pt idx="398">
                  <c:v>4595</c:v>
                </c:pt>
                <c:pt idx="399">
                  <c:v>4585</c:v>
                </c:pt>
                <c:pt idx="400">
                  <c:v>4555</c:v>
                </c:pt>
                <c:pt idx="401">
                  <c:v>4560</c:v>
                </c:pt>
                <c:pt idx="402">
                  <c:v>4600</c:v>
                </c:pt>
                <c:pt idx="403">
                  <c:v>4645</c:v>
                </c:pt>
                <c:pt idx="404">
                  <c:v>4645</c:v>
                </c:pt>
                <c:pt idx="405">
                  <c:v>4633</c:v>
                </c:pt>
                <c:pt idx="406">
                  <c:v>4675</c:v>
                </c:pt>
                <c:pt idx="407">
                  <c:v>4675</c:v>
                </c:pt>
                <c:pt idx="408">
                  <c:v>4620</c:v>
                </c:pt>
                <c:pt idx="409">
                  <c:v>4595</c:v>
                </c:pt>
                <c:pt idx="410">
                  <c:v>4575</c:v>
                </c:pt>
                <c:pt idx="411">
                  <c:v>4600</c:v>
                </c:pt>
                <c:pt idx="412">
                  <c:v>4600</c:v>
                </c:pt>
                <c:pt idx="413">
                  <c:v>4586.32</c:v>
                </c:pt>
                <c:pt idx="414">
                  <c:v>4615</c:v>
                </c:pt>
                <c:pt idx="415">
                  <c:v>4580</c:v>
                </c:pt>
                <c:pt idx="416">
                  <c:v>4590</c:v>
                </c:pt>
                <c:pt idx="417">
                  <c:v>4575</c:v>
                </c:pt>
                <c:pt idx="418">
                  <c:v>4545</c:v>
                </c:pt>
                <c:pt idx="419">
                  <c:v>4590</c:v>
                </c:pt>
                <c:pt idx="420">
                  <c:v>4535</c:v>
                </c:pt>
                <c:pt idx="421">
                  <c:v>4615</c:v>
                </c:pt>
                <c:pt idx="422">
                  <c:v>4645</c:v>
                </c:pt>
                <c:pt idx="423">
                  <c:v>4660</c:v>
                </c:pt>
                <c:pt idx="424">
                  <c:v>4600</c:v>
                </c:pt>
                <c:pt idx="425">
                  <c:v>4580</c:v>
                </c:pt>
                <c:pt idx="426">
                  <c:v>4625</c:v>
                </c:pt>
                <c:pt idx="427">
                  <c:v>4640</c:v>
                </c:pt>
                <c:pt idx="428">
                  <c:v>4665</c:v>
                </c:pt>
                <c:pt idx="429">
                  <c:v>4735</c:v>
                </c:pt>
                <c:pt idx="430">
                  <c:v>4730</c:v>
                </c:pt>
                <c:pt idx="431">
                  <c:v>4745</c:v>
                </c:pt>
                <c:pt idx="432">
                  <c:v>4780</c:v>
                </c:pt>
                <c:pt idx="433">
                  <c:v>4755</c:v>
                </c:pt>
                <c:pt idx="434">
                  <c:v>4725</c:v>
                </c:pt>
                <c:pt idx="435">
                  <c:v>4755</c:v>
                </c:pt>
                <c:pt idx="436">
                  <c:v>4780</c:v>
                </c:pt>
                <c:pt idx="437">
                  <c:v>4750</c:v>
                </c:pt>
                <c:pt idx="438">
                  <c:v>4710</c:v>
                </c:pt>
                <c:pt idx="439">
                  <c:v>4680</c:v>
                </c:pt>
                <c:pt idx="440">
                  <c:v>4645</c:v>
                </c:pt>
                <c:pt idx="441">
                  <c:v>4700</c:v>
                </c:pt>
                <c:pt idx="442">
                  <c:v>4715</c:v>
                </c:pt>
                <c:pt idx="443">
                  <c:v>4735</c:v>
                </c:pt>
                <c:pt idx="444">
                  <c:v>4790</c:v>
                </c:pt>
                <c:pt idx="445">
                  <c:v>4945</c:v>
                </c:pt>
                <c:pt idx="446">
                  <c:v>4680</c:v>
                </c:pt>
                <c:pt idx="447">
                  <c:v>4675</c:v>
                </c:pt>
                <c:pt idx="448">
                  <c:v>4730</c:v>
                </c:pt>
                <c:pt idx="449">
                  <c:v>4740</c:v>
                </c:pt>
                <c:pt idx="450">
                  <c:v>4745</c:v>
                </c:pt>
                <c:pt idx="451">
                  <c:v>4780</c:v>
                </c:pt>
                <c:pt idx="452">
                  <c:v>4855</c:v>
                </c:pt>
                <c:pt idx="453">
                  <c:v>4870</c:v>
                </c:pt>
                <c:pt idx="454">
                  <c:v>4900</c:v>
                </c:pt>
                <c:pt idx="455">
                  <c:v>4890</c:v>
                </c:pt>
                <c:pt idx="456">
                  <c:v>4900</c:v>
                </c:pt>
                <c:pt idx="457">
                  <c:v>4945</c:v>
                </c:pt>
                <c:pt idx="458">
                  <c:v>4900</c:v>
                </c:pt>
                <c:pt idx="459">
                  <c:v>4935</c:v>
                </c:pt>
                <c:pt idx="460">
                  <c:v>4935</c:v>
                </c:pt>
                <c:pt idx="461">
                  <c:v>5000</c:v>
                </c:pt>
                <c:pt idx="462">
                  <c:v>4975</c:v>
                </c:pt>
                <c:pt idx="463">
                  <c:v>4975</c:v>
                </c:pt>
                <c:pt idx="464">
                  <c:v>4980</c:v>
                </c:pt>
                <c:pt idx="465">
                  <c:v>5095</c:v>
                </c:pt>
                <c:pt idx="466">
                  <c:v>5310</c:v>
                </c:pt>
                <c:pt idx="467">
                  <c:v>5285</c:v>
                </c:pt>
                <c:pt idx="468">
                  <c:v>5250</c:v>
                </c:pt>
                <c:pt idx="469">
                  <c:v>5265</c:v>
                </c:pt>
                <c:pt idx="470">
                  <c:v>5290</c:v>
                </c:pt>
                <c:pt idx="471">
                  <c:v>5315</c:v>
                </c:pt>
                <c:pt idx="472">
                  <c:v>5155</c:v>
                </c:pt>
                <c:pt idx="473">
                  <c:v>5155</c:v>
                </c:pt>
                <c:pt idx="474">
                  <c:v>5145</c:v>
                </c:pt>
                <c:pt idx="475">
                  <c:v>5115</c:v>
                </c:pt>
                <c:pt idx="476">
                  <c:v>5050</c:v>
                </c:pt>
                <c:pt idx="477">
                  <c:v>5105</c:v>
                </c:pt>
                <c:pt idx="478">
                  <c:v>5260</c:v>
                </c:pt>
                <c:pt idx="479">
                  <c:v>5280</c:v>
                </c:pt>
                <c:pt idx="480">
                  <c:v>5270</c:v>
                </c:pt>
                <c:pt idx="481">
                  <c:v>5320</c:v>
                </c:pt>
                <c:pt idx="482">
                  <c:v>5255</c:v>
                </c:pt>
                <c:pt idx="483">
                  <c:v>5170</c:v>
                </c:pt>
                <c:pt idx="484">
                  <c:v>5225</c:v>
                </c:pt>
                <c:pt idx="485">
                  <c:v>5235</c:v>
                </c:pt>
                <c:pt idx="486">
                  <c:v>5200</c:v>
                </c:pt>
                <c:pt idx="487">
                  <c:v>5280</c:v>
                </c:pt>
                <c:pt idx="488">
                  <c:v>5290</c:v>
                </c:pt>
                <c:pt idx="489">
                  <c:v>5315</c:v>
                </c:pt>
                <c:pt idx="490">
                  <c:v>5335</c:v>
                </c:pt>
                <c:pt idx="491">
                  <c:v>5290</c:v>
                </c:pt>
                <c:pt idx="492">
                  <c:v>5275</c:v>
                </c:pt>
                <c:pt idx="493">
                  <c:v>5280</c:v>
                </c:pt>
                <c:pt idx="494">
                  <c:v>5290</c:v>
                </c:pt>
                <c:pt idx="495">
                  <c:v>5290</c:v>
                </c:pt>
                <c:pt idx="496">
                  <c:v>5310</c:v>
                </c:pt>
                <c:pt idx="497">
                  <c:v>5380</c:v>
                </c:pt>
                <c:pt idx="498">
                  <c:v>5380</c:v>
                </c:pt>
              </c:numCache>
            </c:numRef>
          </c:val>
          <c:smooth val="0"/>
          <c:extLst>
            <c:ext xmlns:c16="http://schemas.microsoft.com/office/drawing/2014/chart" uri="{C3380CC4-5D6E-409C-BE32-E72D297353CC}">
              <c16:uniqueId val="{00000001-BB75-4948-810E-46E73A195B18}"/>
            </c:ext>
          </c:extLst>
        </c:ser>
        <c:dLbls>
          <c:showLegendKey val="0"/>
          <c:showVal val="0"/>
          <c:showCatName val="0"/>
          <c:showSerName val="0"/>
          <c:showPercent val="0"/>
          <c:showBubbleSize val="0"/>
        </c:dLbls>
        <c:marker val="1"/>
        <c:smooth val="0"/>
        <c:axId val="218019328"/>
        <c:axId val="335309632"/>
      </c:lineChart>
      <c:lineChart>
        <c:grouping val="standard"/>
        <c:varyColors val="0"/>
        <c:ser>
          <c:idx val="1"/>
          <c:order val="0"/>
          <c:tx>
            <c:strRef>
              <c:f>[1月聚酯行情.xls]Sheet6!$C$1</c:f>
              <c:strCache>
                <c:ptCount val="1"/>
                <c:pt idx="0">
                  <c:v>PX(CFRtaiwan)</c:v>
                </c:pt>
              </c:strCache>
            </c:strRef>
          </c:tx>
          <c:spPr>
            <a:ln w="28575" cap="rnd">
              <a:solidFill>
                <a:schemeClr val="accent1">
                  <a:shade val="76000"/>
                </a:schemeClr>
              </a:solidFill>
              <a:round/>
            </a:ln>
            <a:effectLst/>
          </c:spPr>
          <c:marker>
            <c:symbol val="none"/>
          </c:marker>
          <c:cat>
            <c:numRef>
              <c:f>[1月聚酯行情.xls]Sheet6!$A$2:$A$500</c:f>
              <c:numCache>
                <c:formatCode>yyyy/m/d;@</c:formatCode>
                <c:ptCount val="499"/>
                <c:pt idx="0">
                  <c:v>42008</c:v>
                </c:pt>
                <c:pt idx="1">
                  <c:v>42009</c:v>
                </c:pt>
                <c:pt idx="2">
                  <c:v>42010</c:v>
                </c:pt>
                <c:pt idx="3">
                  <c:v>42011</c:v>
                </c:pt>
                <c:pt idx="4">
                  <c:v>42012</c:v>
                </c:pt>
                <c:pt idx="5">
                  <c:v>42013</c:v>
                </c:pt>
                <c:pt idx="6">
                  <c:v>42016</c:v>
                </c:pt>
                <c:pt idx="7">
                  <c:v>42017</c:v>
                </c:pt>
                <c:pt idx="8">
                  <c:v>42018</c:v>
                </c:pt>
                <c:pt idx="9">
                  <c:v>42019</c:v>
                </c:pt>
                <c:pt idx="10">
                  <c:v>42020</c:v>
                </c:pt>
                <c:pt idx="11">
                  <c:v>42023</c:v>
                </c:pt>
                <c:pt idx="12">
                  <c:v>42024</c:v>
                </c:pt>
                <c:pt idx="13">
                  <c:v>42025</c:v>
                </c:pt>
                <c:pt idx="14">
                  <c:v>42026</c:v>
                </c:pt>
                <c:pt idx="15">
                  <c:v>42027</c:v>
                </c:pt>
                <c:pt idx="16">
                  <c:v>42030</c:v>
                </c:pt>
                <c:pt idx="17">
                  <c:v>42031</c:v>
                </c:pt>
                <c:pt idx="18">
                  <c:v>42032</c:v>
                </c:pt>
                <c:pt idx="19">
                  <c:v>42033</c:v>
                </c:pt>
                <c:pt idx="20">
                  <c:v>42034</c:v>
                </c:pt>
                <c:pt idx="21">
                  <c:v>42037</c:v>
                </c:pt>
                <c:pt idx="22">
                  <c:v>42038</c:v>
                </c:pt>
                <c:pt idx="23">
                  <c:v>42039</c:v>
                </c:pt>
                <c:pt idx="24">
                  <c:v>42040</c:v>
                </c:pt>
                <c:pt idx="25">
                  <c:v>42041</c:v>
                </c:pt>
                <c:pt idx="26">
                  <c:v>42044</c:v>
                </c:pt>
                <c:pt idx="27">
                  <c:v>42045</c:v>
                </c:pt>
                <c:pt idx="28">
                  <c:v>42046</c:v>
                </c:pt>
                <c:pt idx="29">
                  <c:v>42047</c:v>
                </c:pt>
                <c:pt idx="30">
                  <c:v>42048</c:v>
                </c:pt>
                <c:pt idx="31">
                  <c:v>42051</c:v>
                </c:pt>
                <c:pt idx="32">
                  <c:v>42052</c:v>
                </c:pt>
                <c:pt idx="33">
                  <c:v>42060</c:v>
                </c:pt>
                <c:pt idx="34">
                  <c:v>42061</c:v>
                </c:pt>
                <c:pt idx="35">
                  <c:v>42062</c:v>
                </c:pt>
                <c:pt idx="36">
                  <c:v>42063</c:v>
                </c:pt>
                <c:pt idx="37">
                  <c:v>42065</c:v>
                </c:pt>
                <c:pt idx="38">
                  <c:v>42066</c:v>
                </c:pt>
                <c:pt idx="39">
                  <c:v>42067</c:v>
                </c:pt>
                <c:pt idx="40">
                  <c:v>42068</c:v>
                </c:pt>
                <c:pt idx="41">
                  <c:v>42069</c:v>
                </c:pt>
                <c:pt idx="42">
                  <c:v>42072</c:v>
                </c:pt>
                <c:pt idx="43">
                  <c:v>42073</c:v>
                </c:pt>
                <c:pt idx="44">
                  <c:v>42074</c:v>
                </c:pt>
                <c:pt idx="45">
                  <c:v>42075</c:v>
                </c:pt>
                <c:pt idx="46">
                  <c:v>42076</c:v>
                </c:pt>
                <c:pt idx="47">
                  <c:v>42079</c:v>
                </c:pt>
                <c:pt idx="48">
                  <c:v>42080</c:v>
                </c:pt>
                <c:pt idx="49">
                  <c:v>42081</c:v>
                </c:pt>
                <c:pt idx="50">
                  <c:v>42082</c:v>
                </c:pt>
                <c:pt idx="51">
                  <c:v>42083</c:v>
                </c:pt>
                <c:pt idx="52">
                  <c:v>42086</c:v>
                </c:pt>
                <c:pt idx="53">
                  <c:v>42087</c:v>
                </c:pt>
                <c:pt idx="54">
                  <c:v>42088</c:v>
                </c:pt>
                <c:pt idx="55">
                  <c:v>42089</c:v>
                </c:pt>
                <c:pt idx="56">
                  <c:v>42090</c:v>
                </c:pt>
                <c:pt idx="57">
                  <c:v>42093</c:v>
                </c:pt>
                <c:pt idx="58">
                  <c:v>42094</c:v>
                </c:pt>
                <c:pt idx="59">
                  <c:v>42095</c:v>
                </c:pt>
                <c:pt idx="60">
                  <c:v>42096</c:v>
                </c:pt>
                <c:pt idx="61">
                  <c:v>42097</c:v>
                </c:pt>
                <c:pt idx="62">
                  <c:v>42101</c:v>
                </c:pt>
                <c:pt idx="63">
                  <c:v>42102</c:v>
                </c:pt>
                <c:pt idx="64">
                  <c:v>42103</c:v>
                </c:pt>
                <c:pt idx="65">
                  <c:v>42104</c:v>
                </c:pt>
                <c:pt idx="66">
                  <c:v>42107</c:v>
                </c:pt>
                <c:pt idx="67">
                  <c:v>42108</c:v>
                </c:pt>
                <c:pt idx="68">
                  <c:v>42109</c:v>
                </c:pt>
                <c:pt idx="69">
                  <c:v>42110</c:v>
                </c:pt>
                <c:pt idx="70">
                  <c:v>42111</c:v>
                </c:pt>
                <c:pt idx="71">
                  <c:v>42114</c:v>
                </c:pt>
                <c:pt idx="72">
                  <c:v>42115</c:v>
                </c:pt>
                <c:pt idx="73">
                  <c:v>42116</c:v>
                </c:pt>
                <c:pt idx="74">
                  <c:v>42117</c:v>
                </c:pt>
                <c:pt idx="75">
                  <c:v>42118</c:v>
                </c:pt>
                <c:pt idx="76">
                  <c:v>42121</c:v>
                </c:pt>
                <c:pt idx="77">
                  <c:v>42122</c:v>
                </c:pt>
                <c:pt idx="78">
                  <c:v>42123</c:v>
                </c:pt>
                <c:pt idx="79">
                  <c:v>42124</c:v>
                </c:pt>
                <c:pt idx="80">
                  <c:v>42128</c:v>
                </c:pt>
                <c:pt idx="81">
                  <c:v>42129</c:v>
                </c:pt>
                <c:pt idx="82">
                  <c:v>42130</c:v>
                </c:pt>
                <c:pt idx="83">
                  <c:v>42131</c:v>
                </c:pt>
                <c:pt idx="84">
                  <c:v>42132</c:v>
                </c:pt>
                <c:pt idx="85">
                  <c:v>42135</c:v>
                </c:pt>
                <c:pt idx="86">
                  <c:v>42136</c:v>
                </c:pt>
                <c:pt idx="87">
                  <c:v>42137</c:v>
                </c:pt>
                <c:pt idx="88">
                  <c:v>42138</c:v>
                </c:pt>
                <c:pt idx="89">
                  <c:v>42139</c:v>
                </c:pt>
                <c:pt idx="90">
                  <c:v>42142</c:v>
                </c:pt>
                <c:pt idx="91">
                  <c:v>42143</c:v>
                </c:pt>
                <c:pt idx="92">
                  <c:v>42144</c:v>
                </c:pt>
                <c:pt idx="93">
                  <c:v>42145</c:v>
                </c:pt>
                <c:pt idx="94">
                  <c:v>42146</c:v>
                </c:pt>
                <c:pt idx="95">
                  <c:v>42149</c:v>
                </c:pt>
                <c:pt idx="96">
                  <c:v>42150</c:v>
                </c:pt>
                <c:pt idx="97">
                  <c:v>42151</c:v>
                </c:pt>
                <c:pt idx="98">
                  <c:v>42152</c:v>
                </c:pt>
                <c:pt idx="99">
                  <c:v>42153</c:v>
                </c:pt>
                <c:pt idx="100">
                  <c:v>42156</c:v>
                </c:pt>
                <c:pt idx="101">
                  <c:v>42157</c:v>
                </c:pt>
                <c:pt idx="102">
                  <c:v>42158</c:v>
                </c:pt>
                <c:pt idx="103">
                  <c:v>42159</c:v>
                </c:pt>
                <c:pt idx="104">
                  <c:v>42160</c:v>
                </c:pt>
                <c:pt idx="105">
                  <c:v>42163</c:v>
                </c:pt>
                <c:pt idx="106">
                  <c:v>42164</c:v>
                </c:pt>
                <c:pt idx="107">
                  <c:v>42165</c:v>
                </c:pt>
                <c:pt idx="108">
                  <c:v>42166</c:v>
                </c:pt>
                <c:pt idx="109">
                  <c:v>42167</c:v>
                </c:pt>
                <c:pt idx="110">
                  <c:v>42170</c:v>
                </c:pt>
                <c:pt idx="111">
                  <c:v>42171</c:v>
                </c:pt>
                <c:pt idx="112">
                  <c:v>42172</c:v>
                </c:pt>
                <c:pt idx="113">
                  <c:v>42173</c:v>
                </c:pt>
                <c:pt idx="114">
                  <c:v>42174</c:v>
                </c:pt>
                <c:pt idx="115">
                  <c:v>42178</c:v>
                </c:pt>
                <c:pt idx="116">
                  <c:v>42179</c:v>
                </c:pt>
                <c:pt idx="117">
                  <c:v>42180</c:v>
                </c:pt>
                <c:pt idx="118">
                  <c:v>42181</c:v>
                </c:pt>
                <c:pt idx="119">
                  <c:v>42184</c:v>
                </c:pt>
                <c:pt idx="120">
                  <c:v>42185</c:v>
                </c:pt>
                <c:pt idx="121">
                  <c:v>42186</c:v>
                </c:pt>
                <c:pt idx="122">
                  <c:v>42187</c:v>
                </c:pt>
                <c:pt idx="123">
                  <c:v>42188</c:v>
                </c:pt>
                <c:pt idx="124">
                  <c:v>42191</c:v>
                </c:pt>
                <c:pt idx="125">
                  <c:v>42192</c:v>
                </c:pt>
                <c:pt idx="126">
                  <c:v>42193</c:v>
                </c:pt>
                <c:pt idx="127">
                  <c:v>42194</c:v>
                </c:pt>
                <c:pt idx="128">
                  <c:v>42195</c:v>
                </c:pt>
                <c:pt idx="129">
                  <c:v>42198</c:v>
                </c:pt>
                <c:pt idx="130">
                  <c:v>42199</c:v>
                </c:pt>
                <c:pt idx="131">
                  <c:v>42200</c:v>
                </c:pt>
                <c:pt idx="132">
                  <c:v>42201</c:v>
                </c:pt>
                <c:pt idx="133">
                  <c:v>42202</c:v>
                </c:pt>
                <c:pt idx="134">
                  <c:v>42205</c:v>
                </c:pt>
                <c:pt idx="135">
                  <c:v>42206</c:v>
                </c:pt>
                <c:pt idx="136">
                  <c:v>42207</c:v>
                </c:pt>
                <c:pt idx="137">
                  <c:v>42208</c:v>
                </c:pt>
                <c:pt idx="138">
                  <c:v>42209</c:v>
                </c:pt>
                <c:pt idx="139">
                  <c:v>42212</c:v>
                </c:pt>
                <c:pt idx="140">
                  <c:v>42213</c:v>
                </c:pt>
                <c:pt idx="141">
                  <c:v>42214</c:v>
                </c:pt>
                <c:pt idx="142">
                  <c:v>42215</c:v>
                </c:pt>
                <c:pt idx="143">
                  <c:v>42216</c:v>
                </c:pt>
                <c:pt idx="144">
                  <c:v>42219</c:v>
                </c:pt>
                <c:pt idx="145">
                  <c:v>42220</c:v>
                </c:pt>
                <c:pt idx="146">
                  <c:v>42221</c:v>
                </c:pt>
                <c:pt idx="147">
                  <c:v>42222</c:v>
                </c:pt>
                <c:pt idx="148">
                  <c:v>42223</c:v>
                </c:pt>
                <c:pt idx="149">
                  <c:v>42226</c:v>
                </c:pt>
                <c:pt idx="150">
                  <c:v>42227</c:v>
                </c:pt>
                <c:pt idx="151">
                  <c:v>42228</c:v>
                </c:pt>
                <c:pt idx="152">
                  <c:v>42229</c:v>
                </c:pt>
                <c:pt idx="153">
                  <c:v>42230</c:v>
                </c:pt>
                <c:pt idx="154">
                  <c:v>42233</c:v>
                </c:pt>
                <c:pt idx="155">
                  <c:v>42234</c:v>
                </c:pt>
                <c:pt idx="156">
                  <c:v>42235</c:v>
                </c:pt>
                <c:pt idx="157">
                  <c:v>42236</c:v>
                </c:pt>
                <c:pt idx="158">
                  <c:v>42237</c:v>
                </c:pt>
                <c:pt idx="159">
                  <c:v>42240</c:v>
                </c:pt>
                <c:pt idx="160">
                  <c:v>42241</c:v>
                </c:pt>
                <c:pt idx="161">
                  <c:v>42242</c:v>
                </c:pt>
                <c:pt idx="162">
                  <c:v>42243</c:v>
                </c:pt>
                <c:pt idx="163">
                  <c:v>42244</c:v>
                </c:pt>
                <c:pt idx="164">
                  <c:v>42247</c:v>
                </c:pt>
                <c:pt idx="165">
                  <c:v>42248</c:v>
                </c:pt>
                <c:pt idx="166">
                  <c:v>42249</c:v>
                </c:pt>
                <c:pt idx="167">
                  <c:v>42254</c:v>
                </c:pt>
                <c:pt idx="168">
                  <c:v>42255</c:v>
                </c:pt>
                <c:pt idx="169">
                  <c:v>42256</c:v>
                </c:pt>
                <c:pt idx="170">
                  <c:v>42257</c:v>
                </c:pt>
                <c:pt idx="171">
                  <c:v>42258</c:v>
                </c:pt>
                <c:pt idx="172">
                  <c:v>42261</c:v>
                </c:pt>
                <c:pt idx="173">
                  <c:v>42262</c:v>
                </c:pt>
                <c:pt idx="174">
                  <c:v>42263</c:v>
                </c:pt>
                <c:pt idx="175">
                  <c:v>42264</c:v>
                </c:pt>
                <c:pt idx="176">
                  <c:v>42265</c:v>
                </c:pt>
                <c:pt idx="177">
                  <c:v>42268</c:v>
                </c:pt>
                <c:pt idx="178">
                  <c:v>42269</c:v>
                </c:pt>
                <c:pt idx="179">
                  <c:v>42270</c:v>
                </c:pt>
                <c:pt idx="180">
                  <c:v>42271</c:v>
                </c:pt>
                <c:pt idx="181">
                  <c:v>42272</c:v>
                </c:pt>
                <c:pt idx="182">
                  <c:v>42275</c:v>
                </c:pt>
                <c:pt idx="183">
                  <c:v>42276</c:v>
                </c:pt>
                <c:pt idx="184">
                  <c:v>42277</c:v>
                </c:pt>
                <c:pt idx="185">
                  <c:v>42285</c:v>
                </c:pt>
                <c:pt idx="186">
                  <c:v>42286</c:v>
                </c:pt>
                <c:pt idx="187">
                  <c:v>42289</c:v>
                </c:pt>
                <c:pt idx="188">
                  <c:v>42290</c:v>
                </c:pt>
                <c:pt idx="189">
                  <c:v>42291</c:v>
                </c:pt>
                <c:pt idx="190">
                  <c:v>42292</c:v>
                </c:pt>
                <c:pt idx="191">
                  <c:v>42293</c:v>
                </c:pt>
                <c:pt idx="192">
                  <c:v>42296</c:v>
                </c:pt>
                <c:pt idx="193">
                  <c:v>42297</c:v>
                </c:pt>
                <c:pt idx="194">
                  <c:v>42298</c:v>
                </c:pt>
                <c:pt idx="195">
                  <c:v>42299</c:v>
                </c:pt>
                <c:pt idx="196">
                  <c:v>42300</c:v>
                </c:pt>
                <c:pt idx="197">
                  <c:v>42303</c:v>
                </c:pt>
                <c:pt idx="198">
                  <c:v>42304</c:v>
                </c:pt>
                <c:pt idx="199">
                  <c:v>42305</c:v>
                </c:pt>
                <c:pt idx="200">
                  <c:v>42306</c:v>
                </c:pt>
                <c:pt idx="201">
                  <c:v>42307</c:v>
                </c:pt>
                <c:pt idx="202">
                  <c:v>42310</c:v>
                </c:pt>
                <c:pt idx="203">
                  <c:v>42311</c:v>
                </c:pt>
                <c:pt idx="204">
                  <c:v>42312</c:v>
                </c:pt>
                <c:pt idx="205">
                  <c:v>42313</c:v>
                </c:pt>
                <c:pt idx="206">
                  <c:v>42314</c:v>
                </c:pt>
                <c:pt idx="207">
                  <c:v>42317</c:v>
                </c:pt>
                <c:pt idx="208">
                  <c:v>42318</c:v>
                </c:pt>
                <c:pt idx="209">
                  <c:v>42319</c:v>
                </c:pt>
                <c:pt idx="210">
                  <c:v>42320</c:v>
                </c:pt>
                <c:pt idx="211">
                  <c:v>42321</c:v>
                </c:pt>
                <c:pt idx="212">
                  <c:v>42324</c:v>
                </c:pt>
                <c:pt idx="213">
                  <c:v>42325</c:v>
                </c:pt>
                <c:pt idx="214">
                  <c:v>42326</c:v>
                </c:pt>
                <c:pt idx="215">
                  <c:v>42327</c:v>
                </c:pt>
                <c:pt idx="216">
                  <c:v>42328</c:v>
                </c:pt>
                <c:pt idx="217">
                  <c:v>42331</c:v>
                </c:pt>
                <c:pt idx="218">
                  <c:v>42332</c:v>
                </c:pt>
                <c:pt idx="219">
                  <c:v>42333</c:v>
                </c:pt>
                <c:pt idx="220">
                  <c:v>42334</c:v>
                </c:pt>
                <c:pt idx="221">
                  <c:v>42335</c:v>
                </c:pt>
                <c:pt idx="222">
                  <c:v>42338</c:v>
                </c:pt>
                <c:pt idx="223">
                  <c:v>42339</c:v>
                </c:pt>
                <c:pt idx="224">
                  <c:v>42340</c:v>
                </c:pt>
                <c:pt idx="225">
                  <c:v>42341</c:v>
                </c:pt>
                <c:pt idx="226">
                  <c:v>42342</c:v>
                </c:pt>
                <c:pt idx="227">
                  <c:v>42345</c:v>
                </c:pt>
                <c:pt idx="228">
                  <c:v>42346</c:v>
                </c:pt>
                <c:pt idx="229">
                  <c:v>42347</c:v>
                </c:pt>
                <c:pt idx="230">
                  <c:v>42348</c:v>
                </c:pt>
                <c:pt idx="231">
                  <c:v>42349</c:v>
                </c:pt>
                <c:pt idx="232">
                  <c:v>42352</c:v>
                </c:pt>
                <c:pt idx="233">
                  <c:v>42353</c:v>
                </c:pt>
                <c:pt idx="234">
                  <c:v>42354</c:v>
                </c:pt>
                <c:pt idx="235">
                  <c:v>42355</c:v>
                </c:pt>
                <c:pt idx="236">
                  <c:v>42356</c:v>
                </c:pt>
                <c:pt idx="237">
                  <c:v>42359</c:v>
                </c:pt>
                <c:pt idx="238">
                  <c:v>42360</c:v>
                </c:pt>
                <c:pt idx="239">
                  <c:v>42361</c:v>
                </c:pt>
                <c:pt idx="240">
                  <c:v>42362</c:v>
                </c:pt>
                <c:pt idx="241">
                  <c:v>42363</c:v>
                </c:pt>
                <c:pt idx="242">
                  <c:v>42366</c:v>
                </c:pt>
                <c:pt idx="243">
                  <c:v>42367</c:v>
                </c:pt>
                <c:pt idx="244">
                  <c:v>42368</c:v>
                </c:pt>
                <c:pt idx="245">
                  <c:v>42369</c:v>
                </c:pt>
                <c:pt idx="246">
                  <c:v>42373</c:v>
                </c:pt>
                <c:pt idx="247">
                  <c:v>42374</c:v>
                </c:pt>
                <c:pt idx="248">
                  <c:v>42375</c:v>
                </c:pt>
                <c:pt idx="249">
                  <c:v>42376</c:v>
                </c:pt>
                <c:pt idx="250">
                  <c:v>42377</c:v>
                </c:pt>
                <c:pt idx="251">
                  <c:v>42380</c:v>
                </c:pt>
                <c:pt idx="252">
                  <c:v>42381</c:v>
                </c:pt>
                <c:pt idx="253">
                  <c:v>42382</c:v>
                </c:pt>
                <c:pt idx="254">
                  <c:v>42383</c:v>
                </c:pt>
                <c:pt idx="255">
                  <c:v>42384</c:v>
                </c:pt>
                <c:pt idx="256">
                  <c:v>42387</c:v>
                </c:pt>
                <c:pt idx="257">
                  <c:v>42388</c:v>
                </c:pt>
                <c:pt idx="258">
                  <c:v>42389</c:v>
                </c:pt>
                <c:pt idx="259">
                  <c:v>42390</c:v>
                </c:pt>
                <c:pt idx="260">
                  <c:v>42391</c:v>
                </c:pt>
                <c:pt idx="261">
                  <c:v>42394</c:v>
                </c:pt>
                <c:pt idx="262">
                  <c:v>42395</c:v>
                </c:pt>
                <c:pt idx="263">
                  <c:v>42396</c:v>
                </c:pt>
                <c:pt idx="264">
                  <c:v>42397</c:v>
                </c:pt>
                <c:pt idx="265">
                  <c:v>42398</c:v>
                </c:pt>
                <c:pt idx="266">
                  <c:v>42401</c:v>
                </c:pt>
                <c:pt idx="267">
                  <c:v>42402</c:v>
                </c:pt>
                <c:pt idx="268">
                  <c:v>42403</c:v>
                </c:pt>
                <c:pt idx="269">
                  <c:v>42416</c:v>
                </c:pt>
                <c:pt idx="270">
                  <c:v>42417</c:v>
                </c:pt>
                <c:pt idx="271">
                  <c:v>42418</c:v>
                </c:pt>
                <c:pt idx="272">
                  <c:v>42419</c:v>
                </c:pt>
                <c:pt idx="273">
                  <c:v>42422</c:v>
                </c:pt>
                <c:pt idx="274">
                  <c:v>42423</c:v>
                </c:pt>
                <c:pt idx="275">
                  <c:v>42424</c:v>
                </c:pt>
                <c:pt idx="276">
                  <c:v>42425</c:v>
                </c:pt>
                <c:pt idx="277">
                  <c:v>42426</c:v>
                </c:pt>
                <c:pt idx="278">
                  <c:v>42429</c:v>
                </c:pt>
                <c:pt idx="279">
                  <c:v>42430</c:v>
                </c:pt>
                <c:pt idx="280">
                  <c:v>42431</c:v>
                </c:pt>
                <c:pt idx="281">
                  <c:v>42432</c:v>
                </c:pt>
                <c:pt idx="282">
                  <c:v>42433</c:v>
                </c:pt>
                <c:pt idx="283">
                  <c:v>42436</c:v>
                </c:pt>
                <c:pt idx="284">
                  <c:v>42437</c:v>
                </c:pt>
                <c:pt idx="285">
                  <c:v>42438</c:v>
                </c:pt>
                <c:pt idx="286">
                  <c:v>42439</c:v>
                </c:pt>
                <c:pt idx="287">
                  <c:v>42440</c:v>
                </c:pt>
                <c:pt idx="288">
                  <c:v>42443</c:v>
                </c:pt>
                <c:pt idx="289">
                  <c:v>42444</c:v>
                </c:pt>
                <c:pt idx="290">
                  <c:v>42445</c:v>
                </c:pt>
                <c:pt idx="291">
                  <c:v>42446</c:v>
                </c:pt>
                <c:pt idx="292">
                  <c:v>42447</c:v>
                </c:pt>
                <c:pt idx="293">
                  <c:v>42450</c:v>
                </c:pt>
                <c:pt idx="294">
                  <c:v>42451</c:v>
                </c:pt>
                <c:pt idx="295">
                  <c:v>42452</c:v>
                </c:pt>
                <c:pt idx="296">
                  <c:v>42453</c:v>
                </c:pt>
                <c:pt idx="297">
                  <c:v>42458</c:v>
                </c:pt>
                <c:pt idx="298">
                  <c:v>42459</c:v>
                </c:pt>
                <c:pt idx="299">
                  <c:v>42460</c:v>
                </c:pt>
                <c:pt idx="300">
                  <c:v>42461</c:v>
                </c:pt>
                <c:pt idx="301">
                  <c:v>42465</c:v>
                </c:pt>
                <c:pt idx="302">
                  <c:v>42466</c:v>
                </c:pt>
                <c:pt idx="303">
                  <c:v>42467</c:v>
                </c:pt>
                <c:pt idx="304">
                  <c:v>42468</c:v>
                </c:pt>
                <c:pt idx="305">
                  <c:v>42471</c:v>
                </c:pt>
                <c:pt idx="306">
                  <c:v>42472</c:v>
                </c:pt>
                <c:pt idx="307">
                  <c:v>42473</c:v>
                </c:pt>
                <c:pt idx="308">
                  <c:v>42474</c:v>
                </c:pt>
                <c:pt idx="309">
                  <c:v>42475</c:v>
                </c:pt>
                <c:pt idx="310">
                  <c:v>42478</c:v>
                </c:pt>
                <c:pt idx="311">
                  <c:v>42479</c:v>
                </c:pt>
                <c:pt idx="312">
                  <c:v>42480</c:v>
                </c:pt>
                <c:pt idx="313">
                  <c:v>42481</c:v>
                </c:pt>
                <c:pt idx="314">
                  <c:v>42482</c:v>
                </c:pt>
                <c:pt idx="315">
                  <c:v>42485</c:v>
                </c:pt>
                <c:pt idx="316">
                  <c:v>42486</c:v>
                </c:pt>
                <c:pt idx="317">
                  <c:v>42487</c:v>
                </c:pt>
                <c:pt idx="318">
                  <c:v>42488</c:v>
                </c:pt>
                <c:pt idx="319">
                  <c:v>42489</c:v>
                </c:pt>
                <c:pt idx="320">
                  <c:v>42493</c:v>
                </c:pt>
                <c:pt idx="321">
                  <c:v>42494</c:v>
                </c:pt>
                <c:pt idx="322">
                  <c:v>42495</c:v>
                </c:pt>
                <c:pt idx="323">
                  <c:v>42496</c:v>
                </c:pt>
                <c:pt idx="324">
                  <c:v>42499</c:v>
                </c:pt>
                <c:pt idx="325">
                  <c:v>42500</c:v>
                </c:pt>
                <c:pt idx="326">
                  <c:v>42501</c:v>
                </c:pt>
                <c:pt idx="327">
                  <c:v>42502</c:v>
                </c:pt>
                <c:pt idx="328">
                  <c:v>42503</c:v>
                </c:pt>
                <c:pt idx="329">
                  <c:v>42506</c:v>
                </c:pt>
                <c:pt idx="330">
                  <c:v>42507</c:v>
                </c:pt>
                <c:pt idx="331">
                  <c:v>42508</c:v>
                </c:pt>
                <c:pt idx="332">
                  <c:v>42509</c:v>
                </c:pt>
                <c:pt idx="333">
                  <c:v>42510</c:v>
                </c:pt>
                <c:pt idx="334">
                  <c:v>42513</c:v>
                </c:pt>
                <c:pt idx="335">
                  <c:v>42514</c:v>
                </c:pt>
                <c:pt idx="336">
                  <c:v>42515</c:v>
                </c:pt>
                <c:pt idx="337">
                  <c:v>42516</c:v>
                </c:pt>
                <c:pt idx="338">
                  <c:v>42517</c:v>
                </c:pt>
                <c:pt idx="339">
                  <c:v>42521</c:v>
                </c:pt>
                <c:pt idx="340">
                  <c:v>42522</c:v>
                </c:pt>
                <c:pt idx="341">
                  <c:v>42523</c:v>
                </c:pt>
                <c:pt idx="342">
                  <c:v>42524</c:v>
                </c:pt>
                <c:pt idx="343">
                  <c:v>42527</c:v>
                </c:pt>
                <c:pt idx="344">
                  <c:v>42528</c:v>
                </c:pt>
                <c:pt idx="345">
                  <c:v>42529</c:v>
                </c:pt>
                <c:pt idx="346">
                  <c:v>42534</c:v>
                </c:pt>
                <c:pt idx="347">
                  <c:v>42535</c:v>
                </c:pt>
                <c:pt idx="348">
                  <c:v>42536</c:v>
                </c:pt>
                <c:pt idx="349">
                  <c:v>42537</c:v>
                </c:pt>
                <c:pt idx="350">
                  <c:v>42538</c:v>
                </c:pt>
                <c:pt idx="351">
                  <c:v>42541</c:v>
                </c:pt>
                <c:pt idx="352">
                  <c:v>42542</c:v>
                </c:pt>
                <c:pt idx="353">
                  <c:v>42543</c:v>
                </c:pt>
                <c:pt idx="354">
                  <c:v>42544</c:v>
                </c:pt>
                <c:pt idx="355">
                  <c:v>42545</c:v>
                </c:pt>
                <c:pt idx="356">
                  <c:v>42548</c:v>
                </c:pt>
                <c:pt idx="357">
                  <c:v>42549</c:v>
                </c:pt>
                <c:pt idx="358">
                  <c:v>42550</c:v>
                </c:pt>
                <c:pt idx="359">
                  <c:v>42551</c:v>
                </c:pt>
                <c:pt idx="360">
                  <c:v>42552</c:v>
                </c:pt>
                <c:pt idx="361">
                  <c:v>42556</c:v>
                </c:pt>
                <c:pt idx="362">
                  <c:v>42558</c:v>
                </c:pt>
                <c:pt idx="363">
                  <c:v>42559</c:v>
                </c:pt>
                <c:pt idx="364">
                  <c:v>42562</c:v>
                </c:pt>
                <c:pt idx="365">
                  <c:v>42563</c:v>
                </c:pt>
                <c:pt idx="366">
                  <c:v>42564</c:v>
                </c:pt>
                <c:pt idx="367">
                  <c:v>42565</c:v>
                </c:pt>
                <c:pt idx="368">
                  <c:v>42566</c:v>
                </c:pt>
                <c:pt idx="369">
                  <c:v>42569</c:v>
                </c:pt>
                <c:pt idx="370">
                  <c:v>42570</c:v>
                </c:pt>
                <c:pt idx="371">
                  <c:v>42571</c:v>
                </c:pt>
                <c:pt idx="372">
                  <c:v>42572</c:v>
                </c:pt>
                <c:pt idx="373">
                  <c:v>42573</c:v>
                </c:pt>
                <c:pt idx="374">
                  <c:v>42576</c:v>
                </c:pt>
                <c:pt idx="375">
                  <c:v>42577</c:v>
                </c:pt>
                <c:pt idx="376">
                  <c:v>42578</c:v>
                </c:pt>
                <c:pt idx="377">
                  <c:v>42579</c:v>
                </c:pt>
                <c:pt idx="378">
                  <c:v>42580</c:v>
                </c:pt>
                <c:pt idx="379">
                  <c:v>42583</c:v>
                </c:pt>
                <c:pt idx="380">
                  <c:v>42584</c:v>
                </c:pt>
                <c:pt idx="381">
                  <c:v>42585</c:v>
                </c:pt>
                <c:pt idx="382">
                  <c:v>42586</c:v>
                </c:pt>
                <c:pt idx="383">
                  <c:v>42587</c:v>
                </c:pt>
                <c:pt idx="384">
                  <c:v>42590</c:v>
                </c:pt>
                <c:pt idx="385">
                  <c:v>42592</c:v>
                </c:pt>
                <c:pt idx="386">
                  <c:v>42593</c:v>
                </c:pt>
                <c:pt idx="387">
                  <c:v>42594</c:v>
                </c:pt>
                <c:pt idx="388">
                  <c:v>42597</c:v>
                </c:pt>
                <c:pt idx="389">
                  <c:v>42598</c:v>
                </c:pt>
                <c:pt idx="390">
                  <c:v>42599</c:v>
                </c:pt>
                <c:pt idx="391">
                  <c:v>42600</c:v>
                </c:pt>
                <c:pt idx="392">
                  <c:v>42601</c:v>
                </c:pt>
                <c:pt idx="393">
                  <c:v>42604</c:v>
                </c:pt>
                <c:pt idx="394">
                  <c:v>42605</c:v>
                </c:pt>
                <c:pt idx="395">
                  <c:v>42606</c:v>
                </c:pt>
                <c:pt idx="396">
                  <c:v>42607</c:v>
                </c:pt>
                <c:pt idx="397">
                  <c:v>42608</c:v>
                </c:pt>
                <c:pt idx="398">
                  <c:v>42611</c:v>
                </c:pt>
                <c:pt idx="399">
                  <c:v>42612</c:v>
                </c:pt>
                <c:pt idx="400">
                  <c:v>42613</c:v>
                </c:pt>
                <c:pt idx="401">
                  <c:v>42614</c:v>
                </c:pt>
                <c:pt idx="402">
                  <c:v>42615</c:v>
                </c:pt>
                <c:pt idx="403">
                  <c:v>42618</c:v>
                </c:pt>
                <c:pt idx="404">
                  <c:v>42619</c:v>
                </c:pt>
                <c:pt idx="405">
                  <c:v>42620</c:v>
                </c:pt>
                <c:pt idx="406">
                  <c:v>42621</c:v>
                </c:pt>
                <c:pt idx="407">
                  <c:v>42622</c:v>
                </c:pt>
                <c:pt idx="408">
                  <c:v>42625</c:v>
                </c:pt>
                <c:pt idx="409">
                  <c:v>42626</c:v>
                </c:pt>
                <c:pt idx="410">
                  <c:v>42627</c:v>
                </c:pt>
                <c:pt idx="411">
                  <c:v>42632</c:v>
                </c:pt>
                <c:pt idx="412">
                  <c:v>42633</c:v>
                </c:pt>
                <c:pt idx="413">
                  <c:v>42634</c:v>
                </c:pt>
                <c:pt idx="414">
                  <c:v>42635</c:v>
                </c:pt>
                <c:pt idx="415">
                  <c:v>42636</c:v>
                </c:pt>
                <c:pt idx="416">
                  <c:v>42639</c:v>
                </c:pt>
                <c:pt idx="417">
                  <c:v>42640</c:v>
                </c:pt>
                <c:pt idx="418">
                  <c:v>42641</c:v>
                </c:pt>
                <c:pt idx="419">
                  <c:v>42642</c:v>
                </c:pt>
                <c:pt idx="420">
                  <c:v>42643</c:v>
                </c:pt>
                <c:pt idx="421">
                  <c:v>42653</c:v>
                </c:pt>
                <c:pt idx="422">
                  <c:v>42654</c:v>
                </c:pt>
                <c:pt idx="423">
                  <c:v>42655</c:v>
                </c:pt>
                <c:pt idx="424">
                  <c:v>42656</c:v>
                </c:pt>
                <c:pt idx="425">
                  <c:v>42657</c:v>
                </c:pt>
                <c:pt idx="426">
                  <c:v>42660</c:v>
                </c:pt>
                <c:pt idx="427">
                  <c:v>42661</c:v>
                </c:pt>
                <c:pt idx="428">
                  <c:v>42662</c:v>
                </c:pt>
                <c:pt idx="429">
                  <c:v>42663</c:v>
                </c:pt>
                <c:pt idx="430">
                  <c:v>42664</c:v>
                </c:pt>
                <c:pt idx="431">
                  <c:v>42667</c:v>
                </c:pt>
                <c:pt idx="432">
                  <c:v>42668</c:v>
                </c:pt>
                <c:pt idx="433">
                  <c:v>42669</c:v>
                </c:pt>
                <c:pt idx="434">
                  <c:v>42670</c:v>
                </c:pt>
                <c:pt idx="435">
                  <c:v>42671</c:v>
                </c:pt>
                <c:pt idx="436">
                  <c:v>42674</c:v>
                </c:pt>
                <c:pt idx="437">
                  <c:v>42675</c:v>
                </c:pt>
                <c:pt idx="438">
                  <c:v>42676</c:v>
                </c:pt>
                <c:pt idx="439">
                  <c:v>42677</c:v>
                </c:pt>
                <c:pt idx="440">
                  <c:v>42678</c:v>
                </c:pt>
                <c:pt idx="441">
                  <c:v>42681</c:v>
                </c:pt>
                <c:pt idx="442">
                  <c:v>42682</c:v>
                </c:pt>
                <c:pt idx="443">
                  <c:v>42683</c:v>
                </c:pt>
                <c:pt idx="444">
                  <c:v>42684</c:v>
                </c:pt>
                <c:pt idx="445">
                  <c:v>42685</c:v>
                </c:pt>
                <c:pt idx="446">
                  <c:v>42688</c:v>
                </c:pt>
                <c:pt idx="447">
                  <c:v>42689</c:v>
                </c:pt>
                <c:pt idx="448">
                  <c:v>42690</c:v>
                </c:pt>
                <c:pt idx="449">
                  <c:v>42691</c:v>
                </c:pt>
                <c:pt idx="450">
                  <c:v>42692</c:v>
                </c:pt>
                <c:pt idx="451">
                  <c:v>42695</c:v>
                </c:pt>
                <c:pt idx="452">
                  <c:v>42696</c:v>
                </c:pt>
                <c:pt idx="453">
                  <c:v>42697</c:v>
                </c:pt>
                <c:pt idx="454">
                  <c:v>42698</c:v>
                </c:pt>
                <c:pt idx="455">
                  <c:v>42699</c:v>
                </c:pt>
                <c:pt idx="456">
                  <c:v>42702</c:v>
                </c:pt>
                <c:pt idx="457">
                  <c:v>42703</c:v>
                </c:pt>
                <c:pt idx="458">
                  <c:v>42704</c:v>
                </c:pt>
                <c:pt idx="459">
                  <c:v>42705</c:v>
                </c:pt>
                <c:pt idx="460">
                  <c:v>42706</c:v>
                </c:pt>
                <c:pt idx="461">
                  <c:v>42709</c:v>
                </c:pt>
                <c:pt idx="462">
                  <c:v>42710</c:v>
                </c:pt>
                <c:pt idx="463">
                  <c:v>42711</c:v>
                </c:pt>
                <c:pt idx="464">
                  <c:v>42712</c:v>
                </c:pt>
                <c:pt idx="465">
                  <c:v>42713</c:v>
                </c:pt>
                <c:pt idx="466">
                  <c:v>42716</c:v>
                </c:pt>
                <c:pt idx="467">
                  <c:v>42717</c:v>
                </c:pt>
                <c:pt idx="468">
                  <c:v>42718</c:v>
                </c:pt>
                <c:pt idx="469">
                  <c:v>42719</c:v>
                </c:pt>
                <c:pt idx="470">
                  <c:v>42720</c:v>
                </c:pt>
                <c:pt idx="471">
                  <c:v>42723</c:v>
                </c:pt>
                <c:pt idx="472">
                  <c:v>42724</c:v>
                </c:pt>
                <c:pt idx="473">
                  <c:v>42725</c:v>
                </c:pt>
                <c:pt idx="474">
                  <c:v>42726</c:v>
                </c:pt>
                <c:pt idx="475">
                  <c:v>42727</c:v>
                </c:pt>
                <c:pt idx="476">
                  <c:v>42730</c:v>
                </c:pt>
                <c:pt idx="477">
                  <c:v>42731</c:v>
                </c:pt>
                <c:pt idx="478">
                  <c:v>42732</c:v>
                </c:pt>
                <c:pt idx="479">
                  <c:v>42733</c:v>
                </c:pt>
                <c:pt idx="480">
                  <c:v>42734</c:v>
                </c:pt>
                <c:pt idx="481">
                  <c:v>42738</c:v>
                </c:pt>
                <c:pt idx="482">
                  <c:v>42739</c:v>
                </c:pt>
                <c:pt idx="483">
                  <c:v>42740</c:v>
                </c:pt>
                <c:pt idx="484">
                  <c:v>42741</c:v>
                </c:pt>
                <c:pt idx="485">
                  <c:v>42744</c:v>
                </c:pt>
                <c:pt idx="486">
                  <c:v>42745</c:v>
                </c:pt>
                <c:pt idx="487">
                  <c:v>42746</c:v>
                </c:pt>
                <c:pt idx="488">
                  <c:v>42747</c:v>
                </c:pt>
                <c:pt idx="489">
                  <c:v>42748</c:v>
                </c:pt>
                <c:pt idx="490">
                  <c:v>42751</c:v>
                </c:pt>
                <c:pt idx="491">
                  <c:v>42752</c:v>
                </c:pt>
                <c:pt idx="492">
                  <c:v>42753</c:v>
                </c:pt>
                <c:pt idx="493">
                  <c:v>42754</c:v>
                </c:pt>
                <c:pt idx="494">
                  <c:v>42755</c:v>
                </c:pt>
                <c:pt idx="495">
                  <c:v>42757</c:v>
                </c:pt>
                <c:pt idx="496">
                  <c:v>42758</c:v>
                </c:pt>
                <c:pt idx="497">
                  <c:v>42759</c:v>
                </c:pt>
                <c:pt idx="498">
                  <c:v>42760</c:v>
                </c:pt>
              </c:numCache>
            </c:numRef>
          </c:cat>
          <c:val>
            <c:numRef>
              <c:f>[1月聚酯行情.xls]Sheet6!$C$2:$C$500</c:f>
              <c:numCache>
                <c:formatCode>0_ </c:formatCode>
                <c:ptCount val="499"/>
                <c:pt idx="0">
                  <c:v>837</c:v>
                </c:pt>
                <c:pt idx="1">
                  <c:v>809</c:v>
                </c:pt>
                <c:pt idx="2">
                  <c:v>787</c:v>
                </c:pt>
                <c:pt idx="3">
                  <c:v>747</c:v>
                </c:pt>
                <c:pt idx="4">
                  <c:v>749</c:v>
                </c:pt>
                <c:pt idx="5">
                  <c:v>761</c:v>
                </c:pt>
                <c:pt idx="6">
                  <c:v>742</c:v>
                </c:pt>
                <c:pt idx="7">
                  <c:v>712</c:v>
                </c:pt>
                <c:pt idx="8">
                  <c:v>712</c:v>
                </c:pt>
                <c:pt idx="9">
                  <c:v>724</c:v>
                </c:pt>
                <c:pt idx="10">
                  <c:v>723</c:v>
                </c:pt>
                <c:pt idx="11">
                  <c:v>743</c:v>
                </c:pt>
                <c:pt idx="12">
                  <c:v>746</c:v>
                </c:pt>
                <c:pt idx="13">
                  <c:v>762</c:v>
                </c:pt>
                <c:pt idx="14">
                  <c:v>780</c:v>
                </c:pt>
                <c:pt idx="15">
                  <c:v>796</c:v>
                </c:pt>
                <c:pt idx="16">
                  <c:v>772</c:v>
                </c:pt>
                <c:pt idx="17">
                  <c:v>756</c:v>
                </c:pt>
                <c:pt idx="18">
                  <c:v>758</c:v>
                </c:pt>
                <c:pt idx="19">
                  <c:v>745</c:v>
                </c:pt>
                <c:pt idx="20">
                  <c:v>734</c:v>
                </c:pt>
                <c:pt idx="21">
                  <c:v>756</c:v>
                </c:pt>
                <c:pt idx="22">
                  <c:v>827</c:v>
                </c:pt>
                <c:pt idx="23">
                  <c:v>832</c:v>
                </c:pt>
                <c:pt idx="24">
                  <c:v>779</c:v>
                </c:pt>
                <c:pt idx="25">
                  <c:v>809</c:v>
                </c:pt>
                <c:pt idx="26">
                  <c:v>808</c:v>
                </c:pt>
                <c:pt idx="27">
                  <c:v>808</c:v>
                </c:pt>
                <c:pt idx="28">
                  <c:v>820</c:v>
                </c:pt>
                <c:pt idx="29">
                  <c:v>827</c:v>
                </c:pt>
                <c:pt idx="30">
                  <c:v>853</c:v>
                </c:pt>
                <c:pt idx="31">
                  <c:v>870</c:v>
                </c:pt>
                <c:pt idx="32">
                  <c:v>882</c:v>
                </c:pt>
                <c:pt idx="33">
                  <c:v>867</c:v>
                </c:pt>
                <c:pt idx="34">
                  <c:v>893</c:v>
                </c:pt>
                <c:pt idx="35">
                  <c:v>893</c:v>
                </c:pt>
                <c:pt idx="36">
                  <c:v>893</c:v>
                </c:pt>
                <c:pt idx="37">
                  <c:v>899</c:v>
                </c:pt>
                <c:pt idx="38">
                  <c:v>920</c:v>
                </c:pt>
                <c:pt idx="39">
                  <c:v>922</c:v>
                </c:pt>
                <c:pt idx="40">
                  <c:v>886</c:v>
                </c:pt>
                <c:pt idx="41">
                  <c:v>887</c:v>
                </c:pt>
                <c:pt idx="42">
                  <c:v>868</c:v>
                </c:pt>
                <c:pt idx="43">
                  <c:v>865</c:v>
                </c:pt>
                <c:pt idx="44">
                  <c:v>856</c:v>
                </c:pt>
                <c:pt idx="45">
                  <c:v>875</c:v>
                </c:pt>
                <c:pt idx="46">
                  <c:v>862</c:v>
                </c:pt>
                <c:pt idx="47">
                  <c:v>835</c:v>
                </c:pt>
                <c:pt idx="48">
                  <c:v>784</c:v>
                </c:pt>
                <c:pt idx="49">
                  <c:v>798</c:v>
                </c:pt>
                <c:pt idx="50">
                  <c:v>820</c:v>
                </c:pt>
                <c:pt idx="51">
                  <c:v>814</c:v>
                </c:pt>
                <c:pt idx="52">
                  <c:v>842</c:v>
                </c:pt>
                <c:pt idx="53">
                  <c:v>852</c:v>
                </c:pt>
                <c:pt idx="54">
                  <c:v>841</c:v>
                </c:pt>
                <c:pt idx="55">
                  <c:v>859</c:v>
                </c:pt>
                <c:pt idx="56">
                  <c:v>827</c:v>
                </c:pt>
                <c:pt idx="57">
                  <c:v>778</c:v>
                </c:pt>
                <c:pt idx="58">
                  <c:v>787</c:v>
                </c:pt>
                <c:pt idx="59">
                  <c:v>820</c:v>
                </c:pt>
                <c:pt idx="60">
                  <c:v>838</c:v>
                </c:pt>
                <c:pt idx="61">
                  <c:v>838</c:v>
                </c:pt>
                <c:pt idx="62">
                  <c:v>876</c:v>
                </c:pt>
                <c:pt idx="63">
                  <c:v>891</c:v>
                </c:pt>
                <c:pt idx="64">
                  <c:v>883</c:v>
                </c:pt>
                <c:pt idx="65">
                  <c:v>878</c:v>
                </c:pt>
                <c:pt idx="66">
                  <c:v>895</c:v>
                </c:pt>
                <c:pt idx="67">
                  <c:v>917</c:v>
                </c:pt>
                <c:pt idx="68">
                  <c:v>928</c:v>
                </c:pt>
                <c:pt idx="69">
                  <c:v>942</c:v>
                </c:pt>
                <c:pt idx="70">
                  <c:v>936</c:v>
                </c:pt>
                <c:pt idx="71">
                  <c:v>958</c:v>
                </c:pt>
                <c:pt idx="72">
                  <c:v>968</c:v>
                </c:pt>
                <c:pt idx="73">
                  <c:v>955</c:v>
                </c:pt>
                <c:pt idx="74">
                  <c:v>967</c:v>
                </c:pt>
                <c:pt idx="75">
                  <c:v>961</c:v>
                </c:pt>
                <c:pt idx="76">
                  <c:v>980</c:v>
                </c:pt>
                <c:pt idx="77">
                  <c:v>965</c:v>
                </c:pt>
                <c:pt idx="78">
                  <c:v>950</c:v>
                </c:pt>
                <c:pt idx="79">
                  <c:v>955</c:v>
                </c:pt>
                <c:pt idx="80">
                  <c:v>974</c:v>
                </c:pt>
                <c:pt idx="81">
                  <c:v>976</c:v>
                </c:pt>
                <c:pt idx="82">
                  <c:v>1002</c:v>
                </c:pt>
                <c:pt idx="83">
                  <c:v>998</c:v>
                </c:pt>
                <c:pt idx="84">
                  <c:v>973</c:v>
                </c:pt>
                <c:pt idx="85">
                  <c:v>989</c:v>
                </c:pt>
                <c:pt idx="86">
                  <c:v>975</c:v>
                </c:pt>
                <c:pt idx="87">
                  <c:v>979</c:v>
                </c:pt>
                <c:pt idx="88">
                  <c:v>970</c:v>
                </c:pt>
                <c:pt idx="89">
                  <c:v>962</c:v>
                </c:pt>
                <c:pt idx="90">
                  <c:v>957</c:v>
                </c:pt>
                <c:pt idx="91">
                  <c:v>916</c:v>
                </c:pt>
                <c:pt idx="92">
                  <c:v>918</c:v>
                </c:pt>
                <c:pt idx="93">
                  <c:v>935</c:v>
                </c:pt>
                <c:pt idx="94">
                  <c:v>919</c:v>
                </c:pt>
                <c:pt idx="95">
                  <c:v>920</c:v>
                </c:pt>
                <c:pt idx="96">
                  <c:v>918</c:v>
                </c:pt>
                <c:pt idx="97">
                  <c:v>914</c:v>
                </c:pt>
                <c:pt idx="98">
                  <c:v>905</c:v>
                </c:pt>
                <c:pt idx="99">
                  <c:v>905</c:v>
                </c:pt>
                <c:pt idx="100">
                  <c:v>949</c:v>
                </c:pt>
                <c:pt idx="101">
                  <c:v>942</c:v>
                </c:pt>
                <c:pt idx="102">
                  <c:v>925</c:v>
                </c:pt>
                <c:pt idx="103">
                  <c:v>915</c:v>
                </c:pt>
                <c:pt idx="104">
                  <c:v>917</c:v>
                </c:pt>
                <c:pt idx="105">
                  <c:v>930</c:v>
                </c:pt>
                <c:pt idx="106">
                  <c:v>944</c:v>
                </c:pt>
                <c:pt idx="107">
                  <c:v>946</c:v>
                </c:pt>
                <c:pt idx="108">
                  <c:v>937</c:v>
                </c:pt>
                <c:pt idx="109">
                  <c:v>937</c:v>
                </c:pt>
                <c:pt idx="110">
                  <c:v>938</c:v>
                </c:pt>
                <c:pt idx="111">
                  <c:v>945</c:v>
                </c:pt>
                <c:pt idx="112">
                  <c:v>943</c:v>
                </c:pt>
                <c:pt idx="113">
                  <c:v>945</c:v>
                </c:pt>
                <c:pt idx="114">
                  <c:v>944</c:v>
                </c:pt>
                <c:pt idx="115">
                  <c:v>941</c:v>
                </c:pt>
                <c:pt idx="116">
                  <c:v>952</c:v>
                </c:pt>
                <c:pt idx="117">
                  <c:v>947</c:v>
                </c:pt>
                <c:pt idx="118">
                  <c:v>942</c:v>
                </c:pt>
                <c:pt idx="119">
                  <c:v>928</c:v>
                </c:pt>
                <c:pt idx="120">
                  <c:v>919</c:v>
                </c:pt>
                <c:pt idx="121">
                  <c:v>911</c:v>
                </c:pt>
                <c:pt idx="122">
                  <c:v>921</c:v>
                </c:pt>
                <c:pt idx="123">
                  <c:v>915</c:v>
                </c:pt>
                <c:pt idx="124">
                  <c:v>896</c:v>
                </c:pt>
                <c:pt idx="125">
                  <c:v>878</c:v>
                </c:pt>
                <c:pt idx="126">
                  <c:v>856</c:v>
                </c:pt>
                <c:pt idx="127">
                  <c:v>882</c:v>
                </c:pt>
                <c:pt idx="128">
                  <c:v>887</c:v>
                </c:pt>
                <c:pt idx="129">
                  <c:v>867</c:v>
                </c:pt>
                <c:pt idx="130">
                  <c:v>866</c:v>
                </c:pt>
                <c:pt idx="131">
                  <c:v>857</c:v>
                </c:pt>
                <c:pt idx="132">
                  <c:v>857</c:v>
                </c:pt>
                <c:pt idx="133">
                  <c:v>875</c:v>
                </c:pt>
                <c:pt idx="134">
                  <c:v>870</c:v>
                </c:pt>
                <c:pt idx="135">
                  <c:v>873</c:v>
                </c:pt>
                <c:pt idx="136">
                  <c:v>876</c:v>
                </c:pt>
                <c:pt idx="137">
                  <c:v>870</c:v>
                </c:pt>
                <c:pt idx="138">
                  <c:v>862</c:v>
                </c:pt>
                <c:pt idx="139">
                  <c:v>862</c:v>
                </c:pt>
                <c:pt idx="140">
                  <c:v>852</c:v>
                </c:pt>
                <c:pt idx="141">
                  <c:v>852</c:v>
                </c:pt>
                <c:pt idx="142">
                  <c:v>860</c:v>
                </c:pt>
                <c:pt idx="143">
                  <c:v>853</c:v>
                </c:pt>
                <c:pt idx="144">
                  <c:v>830</c:v>
                </c:pt>
                <c:pt idx="145">
                  <c:v>831</c:v>
                </c:pt>
                <c:pt idx="146">
                  <c:v>831</c:v>
                </c:pt>
                <c:pt idx="147">
                  <c:v>822</c:v>
                </c:pt>
                <c:pt idx="148">
                  <c:v>822</c:v>
                </c:pt>
                <c:pt idx="149">
                  <c:v>822</c:v>
                </c:pt>
                <c:pt idx="150">
                  <c:v>836</c:v>
                </c:pt>
                <c:pt idx="151">
                  <c:v>819</c:v>
                </c:pt>
                <c:pt idx="152">
                  <c:v>824</c:v>
                </c:pt>
                <c:pt idx="153">
                  <c:v>819</c:v>
                </c:pt>
                <c:pt idx="154">
                  <c:v>807</c:v>
                </c:pt>
                <c:pt idx="155">
                  <c:v>796</c:v>
                </c:pt>
                <c:pt idx="156">
                  <c:v>800</c:v>
                </c:pt>
                <c:pt idx="157">
                  <c:v>781</c:v>
                </c:pt>
                <c:pt idx="158">
                  <c:v>780</c:v>
                </c:pt>
                <c:pt idx="159">
                  <c:v>753</c:v>
                </c:pt>
                <c:pt idx="160">
                  <c:v>744</c:v>
                </c:pt>
                <c:pt idx="161">
                  <c:v>742</c:v>
                </c:pt>
                <c:pt idx="162">
                  <c:v>758</c:v>
                </c:pt>
                <c:pt idx="163">
                  <c:v>780</c:v>
                </c:pt>
                <c:pt idx="164">
                  <c:v>778</c:v>
                </c:pt>
                <c:pt idx="165">
                  <c:v>802</c:v>
                </c:pt>
                <c:pt idx="166">
                  <c:v>783</c:v>
                </c:pt>
                <c:pt idx="167">
                  <c:v>795</c:v>
                </c:pt>
                <c:pt idx="168">
                  <c:v>799</c:v>
                </c:pt>
                <c:pt idx="169">
                  <c:v>803</c:v>
                </c:pt>
                <c:pt idx="170">
                  <c:v>791</c:v>
                </c:pt>
                <c:pt idx="171">
                  <c:v>791</c:v>
                </c:pt>
                <c:pt idx="172">
                  <c:v>780</c:v>
                </c:pt>
                <c:pt idx="173">
                  <c:v>775</c:v>
                </c:pt>
                <c:pt idx="174">
                  <c:v>786</c:v>
                </c:pt>
                <c:pt idx="175">
                  <c:v>792</c:v>
                </c:pt>
                <c:pt idx="176">
                  <c:v>779</c:v>
                </c:pt>
                <c:pt idx="177">
                  <c:v>780</c:v>
                </c:pt>
                <c:pt idx="178">
                  <c:v>796</c:v>
                </c:pt>
                <c:pt idx="179">
                  <c:v>798</c:v>
                </c:pt>
                <c:pt idx="180">
                  <c:v>798</c:v>
                </c:pt>
                <c:pt idx="181">
                  <c:v>796</c:v>
                </c:pt>
                <c:pt idx="182">
                  <c:v>784</c:v>
                </c:pt>
                <c:pt idx="183">
                  <c:v>778</c:v>
                </c:pt>
                <c:pt idx="184">
                  <c:v>782</c:v>
                </c:pt>
                <c:pt idx="185">
                  <c:v>822</c:v>
                </c:pt>
                <c:pt idx="186">
                  <c:v>838</c:v>
                </c:pt>
                <c:pt idx="187">
                  <c:v>827</c:v>
                </c:pt>
                <c:pt idx="188">
                  <c:v>820</c:v>
                </c:pt>
                <c:pt idx="189">
                  <c:v>820</c:v>
                </c:pt>
                <c:pt idx="190">
                  <c:v>810</c:v>
                </c:pt>
                <c:pt idx="191">
                  <c:v>812</c:v>
                </c:pt>
                <c:pt idx="192">
                  <c:v>812</c:v>
                </c:pt>
                <c:pt idx="193">
                  <c:v>800</c:v>
                </c:pt>
                <c:pt idx="194">
                  <c:v>797</c:v>
                </c:pt>
                <c:pt idx="195">
                  <c:v>798</c:v>
                </c:pt>
                <c:pt idx="196">
                  <c:v>809</c:v>
                </c:pt>
                <c:pt idx="197">
                  <c:v>807</c:v>
                </c:pt>
                <c:pt idx="198">
                  <c:v>799</c:v>
                </c:pt>
                <c:pt idx="199">
                  <c:v>794</c:v>
                </c:pt>
                <c:pt idx="200">
                  <c:v>804</c:v>
                </c:pt>
                <c:pt idx="201">
                  <c:v>792</c:v>
                </c:pt>
                <c:pt idx="202">
                  <c:v>809</c:v>
                </c:pt>
                <c:pt idx="203">
                  <c:v>807</c:v>
                </c:pt>
                <c:pt idx="204">
                  <c:v>819</c:v>
                </c:pt>
                <c:pt idx="205">
                  <c:v>809</c:v>
                </c:pt>
                <c:pt idx="206">
                  <c:v>808</c:v>
                </c:pt>
                <c:pt idx="207">
                  <c:v>807</c:v>
                </c:pt>
                <c:pt idx="208">
                  <c:v>807</c:v>
                </c:pt>
                <c:pt idx="209">
                  <c:v>796</c:v>
                </c:pt>
                <c:pt idx="210">
                  <c:v>796</c:v>
                </c:pt>
                <c:pt idx="211">
                  <c:v>789</c:v>
                </c:pt>
                <c:pt idx="212">
                  <c:v>786</c:v>
                </c:pt>
                <c:pt idx="213">
                  <c:v>787</c:v>
                </c:pt>
                <c:pt idx="214">
                  <c:v>789</c:v>
                </c:pt>
                <c:pt idx="215">
                  <c:v>799</c:v>
                </c:pt>
                <c:pt idx="216">
                  <c:v>794</c:v>
                </c:pt>
                <c:pt idx="217">
                  <c:v>786</c:v>
                </c:pt>
                <c:pt idx="218">
                  <c:v>792</c:v>
                </c:pt>
                <c:pt idx="219">
                  <c:v>795</c:v>
                </c:pt>
                <c:pt idx="220">
                  <c:v>795</c:v>
                </c:pt>
                <c:pt idx="221">
                  <c:v>788</c:v>
                </c:pt>
                <c:pt idx="222">
                  <c:v>788</c:v>
                </c:pt>
                <c:pt idx="223">
                  <c:v>791</c:v>
                </c:pt>
                <c:pt idx="224">
                  <c:v>797</c:v>
                </c:pt>
                <c:pt idx="225">
                  <c:v>795</c:v>
                </c:pt>
                <c:pt idx="226">
                  <c:v>793</c:v>
                </c:pt>
                <c:pt idx="227">
                  <c:v>783</c:v>
                </c:pt>
                <c:pt idx="228">
                  <c:v>768</c:v>
                </c:pt>
                <c:pt idx="229">
                  <c:v>783</c:v>
                </c:pt>
                <c:pt idx="230">
                  <c:v>772</c:v>
                </c:pt>
                <c:pt idx="231">
                  <c:v>778</c:v>
                </c:pt>
                <c:pt idx="232">
                  <c:v>763</c:v>
                </c:pt>
                <c:pt idx="233">
                  <c:v>764</c:v>
                </c:pt>
                <c:pt idx="234">
                  <c:v>764</c:v>
                </c:pt>
                <c:pt idx="235">
                  <c:v>758</c:v>
                </c:pt>
                <c:pt idx="236">
                  <c:v>761</c:v>
                </c:pt>
                <c:pt idx="237">
                  <c:v>764</c:v>
                </c:pt>
                <c:pt idx="238">
                  <c:v>765</c:v>
                </c:pt>
                <c:pt idx="239">
                  <c:v>760</c:v>
                </c:pt>
                <c:pt idx="240">
                  <c:v>768</c:v>
                </c:pt>
                <c:pt idx="241">
                  <c:v>768</c:v>
                </c:pt>
                <c:pt idx="242">
                  <c:v>763</c:v>
                </c:pt>
                <c:pt idx="243">
                  <c:v>761</c:v>
                </c:pt>
                <c:pt idx="244">
                  <c:v>768</c:v>
                </c:pt>
                <c:pt idx="245">
                  <c:v>766</c:v>
                </c:pt>
                <c:pt idx="246">
                  <c:v>764</c:v>
                </c:pt>
                <c:pt idx="247">
                  <c:v>766</c:v>
                </c:pt>
                <c:pt idx="248">
                  <c:v>764</c:v>
                </c:pt>
                <c:pt idx="249">
                  <c:v>744</c:v>
                </c:pt>
                <c:pt idx="250">
                  <c:v>745</c:v>
                </c:pt>
                <c:pt idx="251">
                  <c:v>731</c:v>
                </c:pt>
                <c:pt idx="252">
                  <c:v>711</c:v>
                </c:pt>
                <c:pt idx="253">
                  <c:v>714</c:v>
                </c:pt>
                <c:pt idx="254">
                  <c:v>701</c:v>
                </c:pt>
                <c:pt idx="255">
                  <c:v>688</c:v>
                </c:pt>
                <c:pt idx="256">
                  <c:v>681</c:v>
                </c:pt>
                <c:pt idx="257">
                  <c:v>698</c:v>
                </c:pt>
                <c:pt idx="258">
                  <c:v>688</c:v>
                </c:pt>
                <c:pt idx="259">
                  <c:v>691</c:v>
                </c:pt>
                <c:pt idx="260">
                  <c:v>710</c:v>
                </c:pt>
                <c:pt idx="261">
                  <c:v>709</c:v>
                </c:pt>
                <c:pt idx="262">
                  <c:v>694</c:v>
                </c:pt>
                <c:pt idx="263">
                  <c:v>704</c:v>
                </c:pt>
                <c:pt idx="264">
                  <c:v>717</c:v>
                </c:pt>
                <c:pt idx="265">
                  <c:v>740</c:v>
                </c:pt>
                <c:pt idx="266">
                  <c:v>735</c:v>
                </c:pt>
                <c:pt idx="267">
                  <c:v>735</c:v>
                </c:pt>
                <c:pt idx="268">
                  <c:v>729</c:v>
                </c:pt>
                <c:pt idx="269">
                  <c:v>749</c:v>
                </c:pt>
                <c:pt idx="270">
                  <c:v>728</c:v>
                </c:pt>
                <c:pt idx="271">
                  <c:v>733</c:v>
                </c:pt>
                <c:pt idx="272">
                  <c:v>739</c:v>
                </c:pt>
                <c:pt idx="273">
                  <c:v>746</c:v>
                </c:pt>
                <c:pt idx="274">
                  <c:v>750</c:v>
                </c:pt>
                <c:pt idx="275">
                  <c:v>744</c:v>
                </c:pt>
                <c:pt idx="276">
                  <c:v>744</c:v>
                </c:pt>
                <c:pt idx="277">
                  <c:v>748</c:v>
                </c:pt>
                <c:pt idx="278">
                  <c:v>743</c:v>
                </c:pt>
                <c:pt idx="279">
                  <c:v>762</c:v>
                </c:pt>
                <c:pt idx="280">
                  <c:v>766</c:v>
                </c:pt>
                <c:pt idx="281">
                  <c:v>770</c:v>
                </c:pt>
                <c:pt idx="282">
                  <c:v>775</c:v>
                </c:pt>
                <c:pt idx="283">
                  <c:v>798</c:v>
                </c:pt>
                <c:pt idx="284">
                  <c:v>799</c:v>
                </c:pt>
                <c:pt idx="285">
                  <c:v>794</c:v>
                </c:pt>
                <c:pt idx="286">
                  <c:v>790</c:v>
                </c:pt>
                <c:pt idx="287">
                  <c:v>792</c:v>
                </c:pt>
                <c:pt idx="288">
                  <c:v>792</c:v>
                </c:pt>
                <c:pt idx="289">
                  <c:v>781</c:v>
                </c:pt>
                <c:pt idx="290">
                  <c:v>783</c:v>
                </c:pt>
                <c:pt idx="291">
                  <c:v>796</c:v>
                </c:pt>
                <c:pt idx="292">
                  <c:v>805</c:v>
                </c:pt>
                <c:pt idx="293">
                  <c:v>800</c:v>
                </c:pt>
                <c:pt idx="294">
                  <c:v>809</c:v>
                </c:pt>
                <c:pt idx="295">
                  <c:v>813</c:v>
                </c:pt>
                <c:pt idx="296">
                  <c:v>810</c:v>
                </c:pt>
                <c:pt idx="297">
                  <c:v>817</c:v>
                </c:pt>
                <c:pt idx="298">
                  <c:v>816</c:v>
                </c:pt>
                <c:pt idx="299">
                  <c:v>813</c:v>
                </c:pt>
                <c:pt idx="300">
                  <c:v>819</c:v>
                </c:pt>
                <c:pt idx="301">
                  <c:v>788</c:v>
                </c:pt>
                <c:pt idx="302">
                  <c:v>791</c:v>
                </c:pt>
                <c:pt idx="303">
                  <c:v>794</c:v>
                </c:pt>
                <c:pt idx="304">
                  <c:v>790</c:v>
                </c:pt>
                <c:pt idx="305">
                  <c:v>793.5</c:v>
                </c:pt>
                <c:pt idx="306">
                  <c:v>796</c:v>
                </c:pt>
                <c:pt idx="307">
                  <c:v>802.5</c:v>
                </c:pt>
                <c:pt idx="308">
                  <c:v>804</c:v>
                </c:pt>
                <c:pt idx="309">
                  <c:v>796</c:v>
                </c:pt>
                <c:pt idx="310">
                  <c:v>779</c:v>
                </c:pt>
                <c:pt idx="311">
                  <c:v>790</c:v>
                </c:pt>
                <c:pt idx="312">
                  <c:v>795</c:v>
                </c:pt>
                <c:pt idx="313">
                  <c:v>817</c:v>
                </c:pt>
                <c:pt idx="314">
                  <c:v>808</c:v>
                </c:pt>
                <c:pt idx="315">
                  <c:v>816</c:v>
                </c:pt>
                <c:pt idx="316">
                  <c:v>815</c:v>
                </c:pt>
                <c:pt idx="317">
                  <c:v>822</c:v>
                </c:pt>
                <c:pt idx="318">
                  <c:v>820</c:v>
                </c:pt>
                <c:pt idx="319">
                  <c:v>825</c:v>
                </c:pt>
                <c:pt idx="320">
                  <c:v>812</c:v>
                </c:pt>
                <c:pt idx="321">
                  <c:v>807</c:v>
                </c:pt>
                <c:pt idx="322">
                  <c:v>804</c:v>
                </c:pt>
                <c:pt idx="323">
                  <c:v>795</c:v>
                </c:pt>
                <c:pt idx="324">
                  <c:v>791</c:v>
                </c:pt>
                <c:pt idx="325">
                  <c:v>790</c:v>
                </c:pt>
                <c:pt idx="326">
                  <c:v>793</c:v>
                </c:pt>
                <c:pt idx="327">
                  <c:v>798</c:v>
                </c:pt>
                <c:pt idx="328">
                  <c:v>791</c:v>
                </c:pt>
                <c:pt idx="329">
                  <c:v>800</c:v>
                </c:pt>
                <c:pt idx="330">
                  <c:v>808</c:v>
                </c:pt>
                <c:pt idx="331">
                  <c:v>802</c:v>
                </c:pt>
                <c:pt idx="332">
                  <c:v>793</c:v>
                </c:pt>
                <c:pt idx="333">
                  <c:v>796</c:v>
                </c:pt>
                <c:pt idx="334">
                  <c:v>786</c:v>
                </c:pt>
                <c:pt idx="335">
                  <c:v>781</c:v>
                </c:pt>
                <c:pt idx="336">
                  <c:v>780</c:v>
                </c:pt>
                <c:pt idx="337">
                  <c:v>787</c:v>
                </c:pt>
                <c:pt idx="338">
                  <c:v>786</c:v>
                </c:pt>
                <c:pt idx="339">
                  <c:v>797</c:v>
                </c:pt>
                <c:pt idx="340">
                  <c:v>793</c:v>
                </c:pt>
                <c:pt idx="341">
                  <c:v>795</c:v>
                </c:pt>
                <c:pt idx="342">
                  <c:v>807</c:v>
                </c:pt>
                <c:pt idx="343">
                  <c:v>809</c:v>
                </c:pt>
                <c:pt idx="344">
                  <c:v>814</c:v>
                </c:pt>
                <c:pt idx="345">
                  <c:v>821</c:v>
                </c:pt>
                <c:pt idx="346">
                  <c:v>821</c:v>
                </c:pt>
                <c:pt idx="347">
                  <c:v>818</c:v>
                </c:pt>
                <c:pt idx="348">
                  <c:v>813</c:v>
                </c:pt>
                <c:pt idx="349">
                  <c:v>810</c:v>
                </c:pt>
                <c:pt idx="350">
                  <c:v>807</c:v>
                </c:pt>
                <c:pt idx="351">
                  <c:v>825</c:v>
                </c:pt>
                <c:pt idx="352">
                  <c:v>821</c:v>
                </c:pt>
                <c:pt idx="353">
                  <c:v>825</c:v>
                </c:pt>
                <c:pt idx="354">
                  <c:v>827</c:v>
                </c:pt>
                <c:pt idx="355">
                  <c:v>819</c:v>
                </c:pt>
                <c:pt idx="356">
                  <c:v>822</c:v>
                </c:pt>
                <c:pt idx="357">
                  <c:v>821</c:v>
                </c:pt>
                <c:pt idx="358">
                  <c:v>823</c:v>
                </c:pt>
                <c:pt idx="359">
                  <c:v>827</c:v>
                </c:pt>
                <c:pt idx="360">
                  <c:v>820</c:v>
                </c:pt>
                <c:pt idx="361">
                  <c:v>830</c:v>
                </c:pt>
                <c:pt idx="362">
                  <c:v>824</c:v>
                </c:pt>
                <c:pt idx="363">
                  <c:v>818</c:v>
                </c:pt>
                <c:pt idx="364">
                  <c:v>815</c:v>
                </c:pt>
                <c:pt idx="365">
                  <c:v>823</c:v>
                </c:pt>
                <c:pt idx="366">
                  <c:v>826</c:v>
                </c:pt>
                <c:pt idx="367">
                  <c:v>821</c:v>
                </c:pt>
                <c:pt idx="368">
                  <c:v>817</c:v>
                </c:pt>
                <c:pt idx="369">
                  <c:v>820</c:v>
                </c:pt>
                <c:pt idx="370">
                  <c:v>820</c:v>
                </c:pt>
                <c:pt idx="371">
                  <c:v>819</c:v>
                </c:pt>
                <c:pt idx="372">
                  <c:v>824</c:v>
                </c:pt>
                <c:pt idx="373">
                  <c:v>818</c:v>
                </c:pt>
                <c:pt idx="374">
                  <c:v>816</c:v>
                </c:pt>
                <c:pt idx="375">
                  <c:v>808</c:v>
                </c:pt>
                <c:pt idx="376">
                  <c:v>809</c:v>
                </c:pt>
                <c:pt idx="377">
                  <c:v>804</c:v>
                </c:pt>
                <c:pt idx="378">
                  <c:v>790</c:v>
                </c:pt>
                <c:pt idx="379">
                  <c:v>795</c:v>
                </c:pt>
                <c:pt idx="380">
                  <c:v>791</c:v>
                </c:pt>
                <c:pt idx="381">
                  <c:v>798</c:v>
                </c:pt>
                <c:pt idx="382">
                  <c:v>802</c:v>
                </c:pt>
                <c:pt idx="383">
                  <c:v>803</c:v>
                </c:pt>
                <c:pt idx="384">
                  <c:v>801</c:v>
                </c:pt>
                <c:pt idx="385">
                  <c:v>803</c:v>
                </c:pt>
                <c:pt idx="386">
                  <c:v>801</c:v>
                </c:pt>
                <c:pt idx="387">
                  <c:v>805</c:v>
                </c:pt>
                <c:pt idx="388">
                  <c:v>808</c:v>
                </c:pt>
                <c:pt idx="389">
                  <c:v>809</c:v>
                </c:pt>
                <c:pt idx="390">
                  <c:v>813</c:v>
                </c:pt>
                <c:pt idx="391">
                  <c:v>813</c:v>
                </c:pt>
                <c:pt idx="392">
                  <c:v>818</c:v>
                </c:pt>
                <c:pt idx="393">
                  <c:v>812</c:v>
                </c:pt>
                <c:pt idx="394">
                  <c:v>809</c:v>
                </c:pt>
                <c:pt idx="395">
                  <c:v>810</c:v>
                </c:pt>
                <c:pt idx="396">
                  <c:v>809</c:v>
                </c:pt>
                <c:pt idx="397">
                  <c:v>806</c:v>
                </c:pt>
                <c:pt idx="398">
                  <c:v>807</c:v>
                </c:pt>
                <c:pt idx="399">
                  <c:v>807</c:v>
                </c:pt>
                <c:pt idx="400">
                  <c:v>802</c:v>
                </c:pt>
                <c:pt idx="401">
                  <c:v>801</c:v>
                </c:pt>
                <c:pt idx="402">
                  <c:v>801</c:v>
                </c:pt>
                <c:pt idx="403">
                  <c:v>810</c:v>
                </c:pt>
                <c:pt idx="404">
                  <c:v>808</c:v>
                </c:pt>
                <c:pt idx="405">
                  <c:v>805</c:v>
                </c:pt>
                <c:pt idx="406">
                  <c:v>808</c:v>
                </c:pt>
                <c:pt idx="407">
                  <c:v>808</c:v>
                </c:pt>
                <c:pt idx="408">
                  <c:v>808</c:v>
                </c:pt>
                <c:pt idx="409">
                  <c:v>798</c:v>
                </c:pt>
                <c:pt idx="410">
                  <c:v>796</c:v>
                </c:pt>
                <c:pt idx="411">
                  <c:v>792</c:v>
                </c:pt>
                <c:pt idx="412">
                  <c:v>788</c:v>
                </c:pt>
                <c:pt idx="413">
                  <c:v>793</c:v>
                </c:pt>
                <c:pt idx="414">
                  <c:v>796</c:v>
                </c:pt>
                <c:pt idx="415">
                  <c:v>794</c:v>
                </c:pt>
                <c:pt idx="416">
                  <c:v>788</c:v>
                </c:pt>
                <c:pt idx="417">
                  <c:v>790</c:v>
                </c:pt>
                <c:pt idx="418">
                  <c:v>787</c:v>
                </c:pt>
                <c:pt idx="419">
                  <c:v>792</c:v>
                </c:pt>
                <c:pt idx="420">
                  <c:v>789</c:v>
                </c:pt>
                <c:pt idx="421">
                  <c:v>800</c:v>
                </c:pt>
                <c:pt idx="422">
                  <c:v>804</c:v>
                </c:pt>
                <c:pt idx="423">
                  <c:v>804</c:v>
                </c:pt>
                <c:pt idx="424">
                  <c:v>798</c:v>
                </c:pt>
                <c:pt idx="425">
                  <c:v>800</c:v>
                </c:pt>
                <c:pt idx="426">
                  <c:v>803</c:v>
                </c:pt>
                <c:pt idx="427">
                  <c:v>803</c:v>
                </c:pt>
                <c:pt idx="428">
                  <c:v>805</c:v>
                </c:pt>
                <c:pt idx="429">
                  <c:v>809</c:v>
                </c:pt>
                <c:pt idx="430">
                  <c:v>805</c:v>
                </c:pt>
                <c:pt idx="431">
                  <c:v>805</c:v>
                </c:pt>
                <c:pt idx="432">
                  <c:v>806</c:v>
                </c:pt>
                <c:pt idx="433">
                  <c:v>802</c:v>
                </c:pt>
                <c:pt idx="434">
                  <c:v>803</c:v>
                </c:pt>
                <c:pt idx="435">
                  <c:v>804</c:v>
                </c:pt>
                <c:pt idx="436">
                  <c:v>804</c:v>
                </c:pt>
                <c:pt idx="437">
                  <c:v>803</c:v>
                </c:pt>
                <c:pt idx="438">
                  <c:v>795</c:v>
                </c:pt>
                <c:pt idx="439">
                  <c:v>794</c:v>
                </c:pt>
                <c:pt idx="440">
                  <c:v>789</c:v>
                </c:pt>
                <c:pt idx="441">
                  <c:v>788</c:v>
                </c:pt>
                <c:pt idx="442">
                  <c:v>794</c:v>
                </c:pt>
                <c:pt idx="443">
                  <c:v>793</c:v>
                </c:pt>
                <c:pt idx="444">
                  <c:v>799</c:v>
                </c:pt>
                <c:pt idx="445">
                  <c:v>812</c:v>
                </c:pt>
                <c:pt idx="446">
                  <c:v>790</c:v>
                </c:pt>
                <c:pt idx="447">
                  <c:v>789</c:v>
                </c:pt>
                <c:pt idx="448">
                  <c:v>797</c:v>
                </c:pt>
                <c:pt idx="449">
                  <c:v>795</c:v>
                </c:pt>
                <c:pt idx="450">
                  <c:v>794</c:v>
                </c:pt>
                <c:pt idx="451">
                  <c:v>798</c:v>
                </c:pt>
                <c:pt idx="452">
                  <c:v>804</c:v>
                </c:pt>
                <c:pt idx="453">
                  <c:v>804</c:v>
                </c:pt>
                <c:pt idx="454">
                  <c:v>806</c:v>
                </c:pt>
                <c:pt idx="455">
                  <c:v>802</c:v>
                </c:pt>
                <c:pt idx="456">
                  <c:v>801</c:v>
                </c:pt>
                <c:pt idx="457">
                  <c:v>802</c:v>
                </c:pt>
                <c:pt idx="458">
                  <c:v>801</c:v>
                </c:pt>
                <c:pt idx="459">
                  <c:v>817</c:v>
                </c:pt>
                <c:pt idx="460">
                  <c:v>819</c:v>
                </c:pt>
                <c:pt idx="461">
                  <c:v>824</c:v>
                </c:pt>
                <c:pt idx="462">
                  <c:v>821</c:v>
                </c:pt>
                <c:pt idx="463">
                  <c:v>821</c:v>
                </c:pt>
                <c:pt idx="464">
                  <c:v>820</c:v>
                </c:pt>
                <c:pt idx="465">
                  <c:v>825</c:v>
                </c:pt>
                <c:pt idx="466">
                  <c:v>852</c:v>
                </c:pt>
                <c:pt idx="467">
                  <c:v>849</c:v>
                </c:pt>
                <c:pt idx="468">
                  <c:v>842</c:v>
                </c:pt>
                <c:pt idx="469">
                  <c:v>852</c:v>
                </c:pt>
                <c:pt idx="470">
                  <c:v>857</c:v>
                </c:pt>
                <c:pt idx="471">
                  <c:v>861</c:v>
                </c:pt>
                <c:pt idx="472">
                  <c:v>851</c:v>
                </c:pt>
                <c:pt idx="473">
                  <c:v>860</c:v>
                </c:pt>
                <c:pt idx="474">
                  <c:v>856</c:v>
                </c:pt>
                <c:pt idx="475">
                  <c:v>857</c:v>
                </c:pt>
                <c:pt idx="476">
                  <c:v>857</c:v>
                </c:pt>
                <c:pt idx="477">
                  <c:v>859</c:v>
                </c:pt>
                <c:pt idx="478">
                  <c:v>861</c:v>
                </c:pt>
                <c:pt idx="479">
                  <c:v>868</c:v>
                </c:pt>
                <c:pt idx="480">
                  <c:v>869</c:v>
                </c:pt>
                <c:pt idx="481">
                  <c:v>878</c:v>
                </c:pt>
                <c:pt idx="482">
                  <c:v>871</c:v>
                </c:pt>
                <c:pt idx="483">
                  <c:v>870</c:v>
                </c:pt>
                <c:pt idx="484">
                  <c:v>869</c:v>
                </c:pt>
                <c:pt idx="485">
                  <c:v>868</c:v>
                </c:pt>
                <c:pt idx="486">
                  <c:v>861</c:v>
                </c:pt>
                <c:pt idx="487">
                  <c:v>861</c:v>
                </c:pt>
                <c:pt idx="488">
                  <c:v>865</c:v>
                </c:pt>
                <c:pt idx="489">
                  <c:v>873</c:v>
                </c:pt>
                <c:pt idx="490">
                  <c:v>875</c:v>
                </c:pt>
                <c:pt idx="491">
                  <c:v>871</c:v>
                </c:pt>
                <c:pt idx="492">
                  <c:v>877</c:v>
                </c:pt>
                <c:pt idx="493">
                  <c:v>883</c:v>
                </c:pt>
                <c:pt idx="494">
                  <c:v>886</c:v>
                </c:pt>
                <c:pt idx="495">
                  <c:v>886</c:v>
                </c:pt>
                <c:pt idx="496">
                  <c:v>901</c:v>
                </c:pt>
                <c:pt idx="497">
                  <c:v>907</c:v>
                </c:pt>
                <c:pt idx="498">
                  <c:v>907</c:v>
                </c:pt>
              </c:numCache>
            </c:numRef>
          </c:val>
          <c:smooth val="0"/>
          <c:extLst>
            <c:ext xmlns:c16="http://schemas.microsoft.com/office/drawing/2014/chart" uri="{C3380CC4-5D6E-409C-BE32-E72D297353CC}">
              <c16:uniqueId val="{00000002-BB75-4948-810E-46E73A195B18}"/>
            </c:ext>
          </c:extLst>
        </c:ser>
        <c:dLbls>
          <c:showLegendKey val="0"/>
          <c:showVal val="0"/>
          <c:showCatName val="0"/>
          <c:showSerName val="0"/>
          <c:showPercent val="0"/>
          <c:showBubbleSize val="0"/>
        </c:dLbls>
        <c:marker val="1"/>
        <c:smooth val="0"/>
        <c:axId val="218020864"/>
        <c:axId val="335310208"/>
      </c:lineChart>
      <c:dateAx>
        <c:axId val="218019328"/>
        <c:scaling>
          <c:orientation val="minMax"/>
        </c:scaling>
        <c:delete val="0"/>
        <c:axPos val="b"/>
        <c:numFmt formatCode="yyyy/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335309632"/>
        <c:crosses val="autoZero"/>
        <c:auto val="1"/>
        <c:lblOffset val="100"/>
        <c:baseTimeUnit val="days"/>
      </c:dateAx>
      <c:valAx>
        <c:axId val="335309632"/>
        <c:scaling>
          <c:orientation val="minMax"/>
        </c:scaling>
        <c:delete val="0"/>
        <c:axPos val="l"/>
        <c:numFmt formatCode="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218019328"/>
        <c:crosses val="autoZero"/>
        <c:crossBetween val="between"/>
      </c:valAx>
      <c:dateAx>
        <c:axId val="218020864"/>
        <c:scaling>
          <c:orientation val="minMax"/>
        </c:scaling>
        <c:delete val="1"/>
        <c:axPos val="b"/>
        <c:numFmt formatCode="yyyy/m/d;@" sourceLinked="1"/>
        <c:majorTickMark val="none"/>
        <c:minorTickMark val="none"/>
        <c:tickLblPos val="nextTo"/>
        <c:crossAx val="335310208"/>
        <c:crosses val="autoZero"/>
        <c:auto val="1"/>
        <c:lblOffset val="100"/>
        <c:baseTimeUnit val="days"/>
      </c:dateAx>
      <c:valAx>
        <c:axId val="335310208"/>
        <c:scaling>
          <c:orientation val="minMax"/>
        </c:scaling>
        <c:delete val="0"/>
        <c:axPos val="r"/>
        <c:numFmt formatCode="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mn-ea"/>
                <a:ea typeface="+mn-ea"/>
                <a:cs typeface="+mn-cs"/>
              </a:defRPr>
            </a:pPr>
            <a:endParaRPr lang="zh-CN"/>
          </a:p>
        </c:txPr>
        <c:crossAx val="218020864"/>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900" b="1" i="0" u="none" strike="noStrike" kern="1200" baseline="0">
                <a:solidFill>
                  <a:schemeClr val="tx1"/>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900" b="1" i="0" u="none" strike="noStrike" kern="1200" baseline="0">
                <a:solidFill>
                  <a:schemeClr val="tx1"/>
                </a:solidFill>
                <a:latin typeface="+mn-lt"/>
                <a:ea typeface="+mn-ea"/>
                <a:cs typeface="+mn-cs"/>
              </a:defRPr>
            </a:pPr>
            <a:endParaRPr lang="zh-CN"/>
          </a:p>
        </c:txPr>
      </c:legendEntry>
      <c:layout>
        <c:manualLayout>
          <c:xMode val="edge"/>
          <c:yMode val="edge"/>
          <c:x val="6.9880732951116256E-2"/>
          <c:y val="0.93443762307425005"/>
          <c:w val="0.85885816237683765"/>
          <c:h val="6.5562521953777972E-2"/>
        </c:manualLayout>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explosion val="5"/>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ABAC-4A30-856A-EA5527B32700}"/>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3-ABAC-4A30-856A-EA5527B32700}"/>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5-ABAC-4A30-856A-EA5527B32700}"/>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7-ABAC-4A30-856A-EA5527B32700}"/>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9-ABAC-4A30-856A-EA5527B32700}"/>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ABAC-4A30-856A-EA5527B32700}"/>
              </c:ext>
            </c:extLst>
          </c:dPt>
          <c:dLbls>
            <c:dLbl>
              <c:idx val="0"/>
              <c:layout>
                <c:manualLayout>
                  <c:x val="3.9721818061637784E-2"/>
                  <c:y val="1.520521218473558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AC-4A30-856A-EA5527B32700}"/>
                </c:ext>
              </c:extLst>
            </c:dLbl>
            <c:dLbl>
              <c:idx val="1"/>
              <c:layout>
                <c:manualLayout>
                  <c:x val="0.15499562554680665"/>
                  <c:y val="-0.1010648148148148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AC-4A30-856A-EA5527B32700}"/>
                </c:ext>
              </c:extLst>
            </c:dLbl>
            <c:dLbl>
              <c:idx val="3"/>
              <c:layout>
                <c:manualLayout>
                  <c:x val="-0.10073324286507249"/>
                  <c:y val="-0.2236800003806347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AC-4A30-856A-EA5527B32700}"/>
                </c:ext>
              </c:extLst>
            </c:dLbl>
            <c:dLbl>
              <c:idx val="4"/>
              <c:layout>
                <c:manualLayout>
                  <c:x val="-0.10821469328790807"/>
                  <c:y val="-0.29062571988534969"/>
                </c:manualLayout>
              </c:layout>
              <c:tx>
                <c:rich>
                  <a:bodyPr/>
                  <a:lstStyle/>
                  <a:p>
                    <a:r>
                      <a:rPr lang="zh-CN" altLang="en-US" b="0" dirty="0"/>
                      <a:t>汉邦石化</a:t>
                    </a:r>
                    <a:r>
                      <a:rPr lang="en-US" altLang="zh-CN" b="0" dirty="0"/>
                      <a:t>,</a:t>
                    </a:r>
                  </a:p>
                  <a:p>
                    <a:r>
                      <a:rPr lang="en-US" altLang="zh-CN" b="0" dirty="0"/>
                      <a:t>7.79%</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AC-4A30-856A-EA5527B32700}"/>
                </c:ext>
              </c:extLst>
            </c:dLbl>
            <c:dLbl>
              <c:idx val="5"/>
              <c:layout>
                <c:manualLayout>
                  <c:x val="-3.0526246719160106E-2"/>
                  <c:y val="5.586249635462233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AC-4A30-856A-EA5527B32700}"/>
                </c:ext>
              </c:extLst>
            </c:dLbl>
            <c:spPr>
              <a:noFill/>
              <a:ln>
                <a:noFill/>
              </a:ln>
              <a:effectLst/>
            </c:spPr>
            <c:txPr>
              <a:bodyPr rot="0" vert="horz"/>
              <a:lstStyle/>
              <a:p>
                <a:pPr>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Sheet1!$K$91:$P$91</c:f>
              <c:strCache>
                <c:ptCount val="6"/>
                <c:pt idx="0">
                  <c:v>中国逸盛 </c:v>
                </c:pt>
                <c:pt idx="1">
                  <c:v>恒力石化</c:v>
                </c:pt>
                <c:pt idx="2">
                  <c:v>中国石化</c:v>
                </c:pt>
                <c:pt idx="3">
                  <c:v>珠海BP</c:v>
                </c:pt>
                <c:pt idx="4">
                  <c:v>汉邦石化</c:v>
                </c:pt>
                <c:pt idx="5">
                  <c:v>其他</c:v>
                </c:pt>
              </c:strCache>
            </c:strRef>
          </c:cat>
          <c:val>
            <c:numRef>
              <c:f>Sheet1!$K$92:$P$92</c:f>
              <c:numCache>
                <c:formatCode>0.00%</c:formatCode>
                <c:ptCount val="6"/>
                <c:pt idx="0">
                  <c:v>0.35909999999999997</c:v>
                </c:pt>
                <c:pt idx="1">
                  <c:v>0.1837</c:v>
                </c:pt>
                <c:pt idx="2">
                  <c:v>4.4699999999999997E-2</c:v>
                </c:pt>
                <c:pt idx="3">
                  <c:v>6.4000000000000001E-2</c:v>
                </c:pt>
                <c:pt idx="4">
                  <c:v>7.7899999999999997E-2</c:v>
                </c:pt>
                <c:pt idx="5">
                  <c:v>0.27060000000000001</c:v>
                </c:pt>
              </c:numCache>
            </c:numRef>
          </c:val>
          <c:extLst>
            <c:ext xmlns:c16="http://schemas.microsoft.com/office/drawing/2014/chart" uri="{C3380CC4-5D6E-409C-BE32-E72D297353CC}">
              <c16:uniqueId val="{0000000C-ABAC-4A30-856A-EA5527B327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楷体" panose="02010609060101010101" pitchFamily="49" charset="-122"/>
          <a:ea typeface="楷体" panose="02010609060101010101" pitchFamily="49" charset="-122"/>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9301441852536"/>
          <c:y val="4.786085238979039E-2"/>
          <c:w val="0.79706958526473215"/>
          <c:h val="0.73705937441468439"/>
        </c:manualLayout>
      </c:layout>
      <c:barChart>
        <c:barDir val="col"/>
        <c:grouping val="clustered"/>
        <c:varyColors val="0"/>
        <c:ser>
          <c:idx val="0"/>
          <c:order val="0"/>
          <c:tx>
            <c:strRef>
              <c:f>Sheet4!$I$19</c:f>
              <c:strCache>
                <c:ptCount val="1"/>
                <c:pt idx="0">
                  <c:v>PTA产能</c:v>
                </c:pt>
              </c:strCache>
            </c:strRef>
          </c:tx>
          <c:spPr>
            <a:solidFill>
              <a:schemeClr val="accent1"/>
            </a:solidFill>
            <a:ln>
              <a:noFill/>
            </a:ln>
            <a:effectLst/>
          </c:spPr>
          <c:invertIfNegative val="0"/>
          <c:cat>
            <c:numRef>
              <c:f>Sheet4!$J$18:$S$18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Sheet4!$J$19:$S$19</c:f>
              <c:numCache>
                <c:formatCode>General</c:formatCode>
                <c:ptCount val="10"/>
                <c:pt idx="0">
                  <c:v>1500</c:v>
                </c:pt>
                <c:pt idx="1">
                  <c:v>1700</c:v>
                </c:pt>
                <c:pt idx="2">
                  <c:v>2000</c:v>
                </c:pt>
                <c:pt idx="3">
                  <c:v>3200</c:v>
                </c:pt>
                <c:pt idx="4">
                  <c:v>3200</c:v>
                </c:pt>
                <c:pt idx="5">
                  <c:v>4200</c:v>
                </c:pt>
                <c:pt idx="6">
                  <c:v>4800</c:v>
                </c:pt>
                <c:pt idx="7">
                  <c:v>4900</c:v>
                </c:pt>
                <c:pt idx="8">
                  <c:v>4900</c:v>
                </c:pt>
                <c:pt idx="9">
                  <c:v>5100</c:v>
                </c:pt>
              </c:numCache>
            </c:numRef>
          </c:val>
          <c:extLst>
            <c:ext xmlns:c16="http://schemas.microsoft.com/office/drawing/2014/chart" uri="{C3380CC4-5D6E-409C-BE32-E72D297353CC}">
              <c16:uniqueId val="{00000000-644D-4F88-8BC5-6CB4C3946D91}"/>
            </c:ext>
          </c:extLst>
        </c:ser>
        <c:ser>
          <c:idx val="1"/>
          <c:order val="1"/>
          <c:tx>
            <c:strRef>
              <c:f>Sheet4!$I$20</c:f>
              <c:strCache>
                <c:ptCount val="1"/>
                <c:pt idx="0">
                  <c:v>PTA需求</c:v>
                </c:pt>
              </c:strCache>
            </c:strRef>
          </c:tx>
          <c:spPr>
            <a:solidFill>
              <a:schemeClr val="accent3"/>
            </a:solidFill>
            <a:ln>
              <a:noFill/>
            </a:ln>
            <a:effectLst/>
          </c:spPr>
          <c:invertIfNegative val="0"/>
          <c:cat>
            <c:numRef>
              <c:f>Sheet4!$J$18:$S$18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Sheet4!$J$20:$S$20</c:f>
              <c:numCache>
                <c:formatCode>General</c:formatCode>
                <c:ptCount val="10"/>
                <c:pt idx="0">
                  <c:v>2200</c:v>
                </c:pt>
                <c:pt idx="1">
                  <c:v>2500</c:v>
                </c:pt>
                <c:pt idx="2">
                  <c:v>2800</c:v>
                </c:pt>
                <c:pt idx="3">
                  <c:v>3300</c:v>
                </c:pt>
                <c:pt idx="4">
                  <c:v>3400</c:v>
                </c:pt>
                <c:pt idx="5">
                  <c:v>3800</c:v>
                </c:pt>
                <c:pt idx="6">
                  <c:v>4000</c:v>
                </c:pt>
                <c:pt idx="7">
                  <c:v>4300</c:v>
                </c:pt>
                <c:pt idx="8">
                  <c:v>4800</c:v>
                </c:pt>
                <c:pt idx="9">
                  <c:v>4950</c:v>
                </c:pt>
              </c:numCache>
            </c:numRef>
          </c:val>
          <c:extLst>
            <c:ext xmlns:c16="http://schemas.microsoft.com/office/drawing/2014/chart" uri="{C3380CC4-5D6E-409C-BE32-E72D297353CC}">
              <c16:uniqueId val="{00000001-644D-4F88-8BC5-6CB4C3946D91}"/>
            </c:ext>
          </c:extLst>
        </c:ser>
        <c:dLbls>
          <c:showLegendKey val="0"/>
          <c:showVal val="0"/>
          <c:showCatName val="0"/>
          <c:showSerName val="0"/>
          <c:showPercent val="0"/>
          <c:showBubbleSize val="0"/>
        </c:dLbls>
        <c:gapWidth val="269"/>
        <c:overlap val="-27"/>
        <c:axId val="218021376"/>
        <c:axId val="335313088"/>
      </c:barChart>
      <c:lineChart>
        <c:grouping val="standard"/>
        <c:varyColors val="0"/>
        <c:ser>
          <c:idx val="2"/>
          <c:order val="2"/>
          <c:tx>
            <c:strRef>
              <c:f>Sheet4!$I$21</c:f>
              <c:strCache>
                <c:ptCount val="1"/>
                <c:pt idx="0">
                  <c:v>PTA产能增速</c:v>
                </c:pt>
              </c:strCache>
            </c:strRef>
          </c:tx>
          <c:spPr>
            <a:ln w="38100" cap="rnd">
              <a:solidFill>
                <a:schemeClr val="accent5"/>
              </a:solidFill>
              <a:round/>
            </a:ln>
            <a:effectLst/>
          </c:spPr>
          <c:marker>
            <c:symbol val="none"/>
          </c:marker>
          <c:cat>
            <c:numRef>
              <c:f>Sheet4!$J$18:$S$18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Sheet4!$J$21:$S$21</c:f>
              <c:numCache>
                <c:formatCode>0%</c:formatCode>
                <c:ptCount val="10"/>
                <c:pt idx="0">
                  <c:v>0.15</c:v>
                </c:pt>
                <c:pt idx="1">
                  <c:v>0.09</c:v>
                </c:pt>
                <c:pt idx="2">
                  <c:v>0.2</c:v>
                </c:pt>
                <c:pt idx="3">
                  <c:v>0.64</c:v>
                </c:pt>
                <c:pt idx="4">
                  <c:v>0</c:v>
                </c:pt>
                <c:pt idx="5">
                  <c:v>0.26</c:v>
                </c:pt>
                <c:pt idx="6">
                  <c:v>0.08</c:v>
                </c:pt>
                <c:pt idx="7">
                  <c:v>0.05</c:v>
                </c:pt>
                <c:pt idx="8" formatCode="0.0%">
                  <c:v>7.4999999999999997E-2</c:v>
                </c:pt>
                <c:pt idx="9">
                  <c:v>0.05</c:v>
                </c:pt>
              </c:numCache>
            </c:numRef>
          </c:val>
          <c:smooth val="0"/>
          <c:extLst>
            <c:ext xmlns:c16="http://schemas.microsoft.com/office/drawing/2014/chart" uri="{C3380CC4-5D6E-409C-BE32-E72D297353CC}">
              <c16:uniqueId val="{00000002-644D-4F88-8BC5-6CB4C3946D91}"/>
            </c:ext>
          </c:extLst>
        </c:ser>
        <c:ser>
          <c:idx val="3"/>
          <c:order val="3"/>
          <c:tx>
            <c:strRef>
              <c:f>Sheet4!$I$22</c:f>
              <c:strCache>
                <c:ptCount val="1"/>
                <c:pt idx="0">
                  <c:v>PTA需求增速</c:v>
                </c:pt>
              </c:strCache>
            </c:strRef>
          </c:tx>
          <c:spPr>
            <a:ln w="38100" cap="rnd">
              <a:solidFill>
                <a:schemeClr val="accent1">
                  <a:lumMod val="60000"/>
                </a:schemeClr>
              </a:solidFill>
              <a:round/>
            </a:ln>
            <a:effectLst/>
          </c:spPr>
          <c:marker>
            <c:symbol val="none"/>
          </c:marker>
          <c:cat>
            <c:numRef>
              <c:f>Sheet4!$J$18:$S$18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Sheet4!$J$22:$S$22</c:f>
              <c:numCache>
                <c:formatCode>0%</c:formatCode>
                <c:ptCount val="10"/>
                <c:pt idx="0">
                  <c:v>0.05</c:v>
                </c:pt>
                <c:pt idx="1">
                  <c:v>0.09</c:v>
                </c:pt>
                <c:pt idx="2">
                  <c:v>0.08</c:v>
                </c:pt>
                <c:pt idx="3">
                  <c:v>0.2</c:v>
                </c:pt>
                <c:pt idx="4">
                  <c:v>0.06</c:v>
                </c:pt>
                <c:pt idx="5">
                  <c:v>7.0000000000000007E-2</c:v>
                </c:pt>
                <c:pt idx="6">
                  <c:v>0.05</c:v>
                </c:pt>
                <c:pt idx="7">
                  <c:v>0.09</c:v>
                </c:pt>
                <c:pt idx="8">
                  <c:v>0</c:v>
                </c:pt>
                <c:pt idx="9">
                  <c:v>0.05</c:v>
                </c:pt>
              </c:numCache>
            </c:numRef>
          </c:val>
          <c:smooth val="0"/>
          <c:extLst>
            <c:ext xmlns:c16="http://schemas.microsoft.com/office/drawing/2014/chart" uri="{C3380CC4-5D6E-409C-BE32-E72D297353CC}">
              <c16:uniqueId val="{00000003-644D-4F88-8BC5-6CB4C3946D91}"/>
            </c:ext>
          </c:extLst>
        </c:ser>
        <c:dLbls>
          <c:showLegendKey val="0"/>
          <c:showVal val="0"/>
          <c:showCatName val="0"/>
          <c:showSerName val="0"/>
          <c:showPercent val="0"/>
          <c:showBubbleSize val="0"/>
        </c:dLbls>
        <c:marker val="1"/>
        <c:smooth val="0"/>
        <c:axId val="218146304"/>
        <c:axId val="335313664"/>
      </c:lineChart>
      <c:catAx>
        <c:axId val="218021376"/>
        <c:scaling>
          <c:orientation val="minMax"/>
        </c:scaling>
        <c:delete val="0"/>
        <c:axPos val="b"/>
        <c:numFmt formatCode="General" sourceLinked="1"/>
        <c:majorTickMark val="out"/>
        <c:minorTickMark val="none"/>
        <c:tickLblPos val="nextTo"/>
        <c:spPr>
          <a:noFill/>
          <a:ln w="12700" cap="flat" cmpd="sng" algn="ctr">
            <a:solidFill>
              <a:srgbClr val="898989"/>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ea"/>
                <a:ea typeface="+mn-ea"/>
                <a:cs typeface="+mn-cs"/>
              </a:defRPr>
            </a:pPr>
            <a:endParaRPr lang="zh-CN"/>
          </a:p>
        </c:txPr>
        <c:crossAx val="335313088"/>
        <c:crosses val="autoZero"/>
        <c:auto val="1"/>
        <c:lblAlgn val="ctr"/>
        <c:lblOffset val="100"/>
        <c:noMultiLvlLbl val="0"/>
      </c:catAx>
      <c:valAx>
        <c:axId val="335313088"/>
        <c:scaling>
          <c:orientation val="minMax"/>
        </c:scaling>
        <c:delete val="0"/>
        <c:axPos val="l"/>
        <c:majorGridlines>
          <c:spPr>
            <a:ln w="12700" cap="flat" cmpd="sng" algn="ctr">
              <a:solidFill>
                <a:srgbClr val="89898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zh-CN" altLang="en-US" sz="1100" b="0" i="0" u="none" strike="noStrike" kern="1200" baseline="0">
                <a:solidFill>
                  <a:schemeClr val="tx1"/>
                </a:solidFill>
                <a:latin typeface="+mn-lt"/>
                <a:ea typeface="+mn-ea"/>
                <a:cs typeface="+mn-cs"/>
              </a:defRPr>
            </a:pPr>
            <a:endParaRPr lang="zh-CN"/>
          </a:p>
        </c:txPr>
        <c:crossAx val="218021376"/>
        <c:crosses val="autoZero"/>
        <c:crossBetween val="between"/>
      </c:valAx>
      <c:valAx>
        <c:axId val="3353136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218146304"/>
        <c:crosses val="max"/>
        <c:crossBetween val="between"/>
      </c:valAx>
      <c:catAx>
        <c:axId val="218146304"/>
        <c:scaling>
          <c:orientation val="minMax"/>
        </c:scaling>
        <c:delete val="1"/>
        <c:axPos val="b"/>
        <c:numFmt formatCode="General" sourceLinked="1"/>
        <c:majorTickMark val="out"/>
        <c:minorTickMark val="none"/>
        <c:tickLblPos val="nextTo"/>
        <c:crossAx val="335313664"/>
        <c:crosses val="autoZero"/>
        <c:auto val="1"/>
        <c:lblAlgn val="ctr"/>
        <c:lblOffset val="100"/>
        <c:noMultiLvlLbl val="0"/>
      </c:catAx>
      <c:spPr>
        <a:noFill/>
        <a:ln>
          <a:noFill/>
        </a:ln>
        <a:effectLst/>
      </c:spPr>
    </c:plotArea>
    <c:legend>
      <c:legendPos val="t"/>
      <c:layout>
        <c:manualLayout>
          <c:xMode val="edge"/>
          <c:yMode val="edge"/>
          <c:x val="4.9390496572668446E-2"/>
          <c:y val="0.92036088696198037"/>
          <c:w val="0.84058377531457906"/>
          <c:h val="7.6816223671440004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zh-CN" altLang="en-US" sz="1000" dirty="0"/>
              <a:t>服装鞋帽、针、纺织品类批发市场成交额和增速</a:t>
            </a:r>
          </a:p>
        </c:rich>
      </c:tx>
      <c:overlay val="0"/>
    </c:title>
    <c:autoTitleDeleted val="0"/>
    <c:plotArea>
      <c:layout/>
      <c:barChart>
        <c:barDir val="col"/>
        <c:grouping val="clustered"/>
        <c:varyColors val="0"/>
        <c:ser>
          <c:idx val="1"/>
          <c:order val="0"/>
          <c:tx>
            <c:strRef>
              <c:f>Sheet2!$F$3</c:f>
              <c:strCache>
                <c:ptCount val="1"/>
                <c:pt idx="0">
                  <c:v>服装鞋帽、针、纺织品类批发市场成交额(亿元)</c:v>
                </c:pt>
              </c:strCache>
            </c:strRef>
          </c:tx>
          <c:spPr>
            <a:solidFill>
              <a:schemeClr val="accent1"/>
            </a:solidFill>
            <a:ln w="25400" cap="flat" cmpd="sng" algn="ctr">
              <a:solidFill>
                <a:schemeClr val="accent1"/>
              </a:solidFill>
              <a:prstDash val="solid"/>
            </a:ln>
            <a:effectLst/>
          </c:spPr>
          <c:invertIfNegative val="0"/>
          <c:cat>
            <c:strRef>
              <c:f>Sheet2!$E$4:$E$10</c:f>
              <c:strCache>
                <c:ptCount val="7"/>
                <c:pt idx="0">
                  <c:v>2011</c:v>
                </c:pt>
                <c:pt idx="1">
                  <c:v>2012</c:v>
                </c:pt>
                <c:pt idx="2">
                  <c:v>2013</c:v>
                </c:pt>
                <c:pt idx="3">
                  <c:v>2014</c:v>
                </c:pt>
                <c:pt idx="4">
                  <c:v>2015</c:v>
                </c:pt>
                <c:pt idx="5">
                  <c:v>2016</c:v>
                </c:pt>
                <c:pt idx="6">
                  <c:v>2017e</c:v>
                </c:pt>
              </c:strCache>
            </c:strRef>
          </c:cat>
          <c:val>
            <c:numRef>
              <c:f>Sheet2!$F$4:$F$10</c:f>
              <c:numCache>
                <c:formatCode>General</c:formatCode>
                <c:ptCount val="7"/>
                <c:pt idx="0">
                  <c:v>9772.18</c:v>
                </c:pt>
                <c:pt idx="1">
                  <c:v>11068.83</c:v>
                </c:pt>
                <c:pt idx="2">
                  <c:v>12238.05</c:v>
                </c:pt>
                <c:pt idx="3">
                  <c:v>13376.85</c:v>
                </c:pt>
                <c:pt idx="4">
                  <c:v>14682.31</c:v>
                </c:pt>
                <c:pt idx="5">
                  <c:v>15217.55</c:v>
                </c:pt>
                <c:pt idx="6">
                  <c:v>16647.9997</c:v>
                </c:pt>
              </c:numCache>
            </c:numRef>
          </c:val>
          <c:extLst>
            <c:ext xmlns:c16="http://schemas.microsoft.com/office/drawing/2014/chart" uri="{C3380CC4-5D6E-409C-BE32-E72D297353CC}">
              <c16:uniqueId val="{00000000-AE06-487E-BFEE-0F1B991AFA72}"/>
            </c:ext>
          </c:extLst>
        </c:ser>
        <c:dLbls>
          <c:showLegendKey val="0"/>
          <c:showVal val="0"/>
          <c:showCatName val="0"/>
          <c:showSerName val="0"/>
          <c:showPercent val="0"/>
          <c:showBubbleSize val="0"/>
        </c:dLbls>
        <c:gapWidth val="219"/>
        <c:overlap val="-27"/>
        <c:axId val="220538368"/>
        <c:axId val="346949312"/>
      </c:barChart>
      <c:lineChart>
        <c:grouping val="standard"/>
        <c:varyColors val="0"/>
        <c:ser>
          <c:idx val="2"/>
          <c:order val="1"/>
          <c:tx>
            <c:strRef>
              <c:f>Sheet2!$G$3</c:f>
              <c:strCache>
                <c:ptCount val="1"/>
                <c:pt idx="0">
                  <c:v>增速</c:v>
                </c:pt>
              </c:strCache>
            </c:strRef>
          </c:tx>
          <c:spPr>
            <a:ln w="25400" cap="flat" cmpd="sng" algn="ctr">
              <a:solidFill>
                <a:schemeClr val="bg2">
                  <a:lumMod val="75000"/>
                </a:schemeClr>
              </a:solidFill>
              <a:prstDash val="solid"/>
            </a:ln>
            <a:effectLst/>
          </c:spPr>
          <c:marker>
            <c:symbol val="none"/>
          </c:marker>
          <c:cat>
            <c:numRef>
              <c:f>Sheet2!$E$4:$E$9</c:f>
              <c:numCache>
                <c:formatCode>General</c:formatCode>
                <c:ptCount val="6"/>
                <c:pt idx="0">
                  <c:v>2011</c:v>
                </c:pt>
                <c:pt idx="1">
                  <c:v>2012</c:v>
                </c:pt>
                <c:pt idx="2">
                  <c:v>2013</c:v>
                </c:pt>
                <c:pt idx="3">
                  <c:v>2014</c:v>
                </c:pt>
                <c:pt idx="4">
                  <c:v>2015</c:v>
                </c:pt>
                <c:pt idx="5">
                  <c:v>2016</c:v>
                </c:pt>
              </c:numCache>
            </c:numRef>
          </c:cat>
          <c:val>
            <c:numRef>
              <c:f>Sheet2!$G$4:$G$10</c:f>
              <c:numCache>
                <c:formatCode>0%</c:formatCode>
                <c:ptCount val="7"/>
                <c:pt idx="1">
                  <c:v>0.13</c:v>
                </c:pt>
                <c:pt idx="2">
                  <c:v>0.11</c:v>
                </c:pt>
                <c:pt idx="3">
                  <c:v>0.09</c:v>
                </c:pt>
                <c:pt idx="4">
                  <c:v>0.1</c:v>
                </c:pt>
                <c:pt idx="5">
                  <c:v>0.04</c:v>
                </c:pt>
                <c:pt idx="6">
                  <c:v>9.3999999999999986E-2</c:v>
                </c:pt>
              </c:numCache>
            </c:numRef>
          </c:val>
          <c:smooth val="0"/>
          <c:extLst>
            <c:ext xmlns:c16="http://schemas.microsoft.com/office/drawing/2014/chart" uri="{C3380CC4-5D6E-409C-BE32-E72D297353CC}">
              <c16:uniqueId val="{00000001-AE06-487E-BFEE-0F1B991AFA72}"/>
            </c:ext>
          </c:extLst>
        </c:ser>
        <c:dLbls>
          <c:showLegendKey val="0"/>
          <c:showVal val="0"/>
          <c:showCatName val="0"/>
          <c:showSerName val="0"/>
          <c:showPercent val="0"/>
          <c:showBubbleSize val="0"/>
        </c:dLbls>
        <c:marker val="1"/>
        <c:smooth val="0"/>
        <c:axId val="220539904"/>
        <c:axId val="346949888"/>
      </c:lineChart>
      <c:catAx>
        <c:axId val="22053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346949312"/>
        <c:crosses val="autoZero"/>
        <c:auto val="1"/>
        <c:lblAlgn val="ctr"/>
        <c:lblOffset val="100"/>
        <c:noMultiLvlLbl val="0"/>
      </c:catAx>
      <c:valAx>
        <c:axId val="346949312"/>
        <c:scaling>
          <c:orientation val="minMax"/>
        </c:scaling>
        <c:delete val="0"/>
        <c:axPos val="l"/>
        <c:majorGridlines>
          <c:spPr>
            <a:ln w="9525" cap="flat" cmpd="sng" algn="ctr">
              <a:solidFill>
                <a:schemeClr val="bg2">
                  <a:lumMod val="50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220538368"/>
        <c:crosses val="autoZero"/>
        <c:crossBetween val="between"/>
        <c:majorUnit val="4000"/>
      </c:valAx>
      <c:valAx>
        <c:axId val="3469498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220539904"/>
        <c:crosses val="max"/>
        <c:crossBetween val="between"/>
        <c:majorUnit val="4.0000000000000008E-2"/>
      </c:valAx>
      <c:catAx>
        <c:axId val="220539904"/>
        <c:scaling>
          <c:orientation val="minMax"/>
        </c:scaling>
        <c:delete val="1"/>
        <c:axPos val="b"/>
        <c:numFmt formatCode="General" sourceLinked="1"/>
        <c:majorTickMark val="out"/>
        <c:minorTickMark val="none"/>
        <c:tickLblPos val="nextTo"/>
        <c:crossAx val="3469498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sz="1000" dirty="0"/>
              <a:t>纺织品出口额和增速</a:t>
            </a:r>
          </a:p>
        </c:rich>
      </c:tx>
      <c:overlay val="0"/>
    </c:title>
    <c:autoTitleDeleted val="0"/>
    <c:plotArea>
      <c:layout/>
      <c:barChart>
        <c:barDir val="col"/>
        <c:grouping val="clustered"/>
        <c:varyColors val="0"/>
        <c:ser>
          <c:idx val="0"/>
          <c:order val="0"/>
          <c:tx>
            <c:strRef>
              <c:f>Sheet1!$B$1</c:f>
              <c:strCache>
                <c:ptCount val="1"/>
                <c:pt idx="0">
                  <c:v>纺织品</c:v>
                </c:pt>
              </c:strCache>
            </c:strRef>
          </c:tx>
          <c:invertIfNegative val="0"/>
          <c:cat>
            <c:numRef>
              <c:f>Sheet1!$A$2:$A$7</c:f>
              <c:numCache>
                <c:formatCode>yyyy;@</c:formatCode>
                <c:ptCount val="6"/>
                <c:pt idx="0">
                  <c:v>40908</c:v>
                </c:pt>
                <c:pt idx="1">
                  <c:v>41274</c:v>
                </c:pt>
                <c:pt idx="2">
                  <c:v>41639</c:v>
                </c:pt>
                <c:pt idx="3">
                  <c:v>42004</c:v>
                </c:pt>
                <c:pt idx="4">
                  <c:v>42369</c:v>
                </c:pt>
                <c:pt idx="5">
                  <c:v>42735</c:v>
                </c:pt>
              </c:numCache>
            </c:numRef>
          </c:cat>
          <c:val>
            <c:numRef>
              <c:f>Sheet1!$B$2:$B$7</c:f>
              <c:numCache>
                <c:formatCode>###,###,###,###,##0.00_ </c:formatCode>
                <c:ptCount val="6"/>
                <c:pt idx="0">
                  <c:v>1532.2773</c:v>
                </c:pt>
                <c:pt idx="1">
                  <c:v>1012.0785300000001</c:v>
                </c:pt>
                <c:pt idx="2">
                  <c:v>1131.31007</c:v>
                </c:pt>
                <c:pt idx="3">
                  <c:v>1074.4306111999999</c:v>
                </c:pt>
                <c:pt idx="4">
                  <c:v>986.65742195999997</c:v>
                </c:pt>
                <c:pt idx="5">
                  <c:v>1526.10123</c:v>
                </c:pt>
              </c:numCache>
            </c:numRef>
          </c:val>
          <c:extLst>
            <c:ext xmlns:c16="http://schemas.microsoft.com/office/drawing/2014/chart" uri="{C3380CC4-5D6E-409C-BE32-E72D297353CC}">
              <c16:uniqueId val="{00000000-A07D-4FC9-B875-45C5B52E407B}"/>
            </c:ext>
          </c:extLst>
        </c:ser>
        <c:dLbls>
          <c:showLegendKey val="0"/>
          <c:showVal val="0"/>
          <c:showCatName val="0"/>
          <c:showSerName val="0"/>
          <c:showPercent val="0"/>
          <c:showBubbleSize val="0"/>
        </c:dLbls>
        <c:gapWidth val="194"/>
        <c:overlap val="-74"/>
        <c:axId val="224836096"/>
        <c:axId val="346951616"/>
      </c:barChart>
      <c:lineChart>
        <c:grouping val="standard"/>
        <c:varyColors val="0"/>
        <c:ser>
          <c:idx val="1"/>
          <c:order val="1"/>
          <c:tx>
            <c:strRef>
              <c:f>Sheet1!$C$1</c:f>
              <c:strCache>
                <c:ptCount val="1"/>
                <c:pt idx="0">
                  <c:v>增速</c:v>
                </c:pt>
              </c:strCache>
            </c:strRef>
          </c:tx>
          <c:spPr>
            <a:ln w="28575">
              <a:solidFill>
                <a:schemeClr val="bg2">
                  <a:lumMod val="75000"/>
                </a:schemeClr>
              </a:solidFill>
            </a:ln>
          </c:spPr>
          <c:marker>
            <c:symbol val="none"/>
          </c:marker>
          <c:cat>
            <c:numRef>
              <c:f>Sheet1!$A$2:$A$7</c:f>
              <c:numCache>
                <c:formatCode>yyyy;@</c:formatCode>
                <c:ptCount val="6"/>
                <c:pt idx="0">
                  <c:v>40908</c:v>
                </c:pt>
                <c:pt idx="1">
                  <c:v>41274</c:v>
                </c:pt>
                <c:pt idx="2">
                  <c:v>41639</c:v>
                </c:pt>
                <c:pt idx="3">
                  <c:v>42004</c:v>
                </c:pt>
                <c:pt idx="4">
                  <c:v>42369</c:v>
                </c:pt>
                <c:pt idx="5">
                  <c:v>42735</c:v>
                </c:pt>
              </c:numCache>
            </c:numRef>
          </c:cat>
          <c:val>
            <c:numRef>
              <c:f>Sheet1!$C$2:$C$7</c:f>
              <c:numCache>
                <c:formatCode>0.00%</c:formatCode>
                <c:ptCount val="6"/>
                <c:pt idx="0">
                  <c:v>0</c:v>
                </c:pt>
                <c:pt idx="1">
                  <c:v>-0.33949388273258363</c:v>
                </c:pt>
                <c:pt idx="2">
                  <c:v>0.11780858546618894</c:v>
                </c:pt>
                <c:pt idx="3">
                  <c:v>-5.0277514810771612E-2</c:v>
                </c:pt>
                <c:pt idx="4">
                  <c:v>-8.1692748070504681E-2</c:v>
                </c:pt>
                <c:pt idx="5">
                  <c:v>0.54673871197197521</c:v>
                </c:pt>
              </c:numCache>
            </c:numRef>
          </c:val>
          <c:smooth val="0"/>
          <c:extLst>
            <c:ext xmlns:c16="http://schemas.microsoft.com/office/drawing/2014/chart" uri="{C3380CC4-5D6E-409C-BE32-E72D297353CC}">
              <c16:uniqueId val="{00000001-A07D-4FC9-B875-45C5B52E407B}"/>
            </c:ext>
          </c:extLst>
        </c:ser>
        <c:dLbls>
          <c:showLegendKey val="0"/>
          <c:showVal val="0"/>
          <c:showCatName val="0"/>
          <c:showSerName val="0"/>
          <c:showPercent val="0"/>
          <c:showBubbleSize val="0"/>
        </c:dLbls>
        <c:marker val="1"/>
        <c:smooth val="0"/>
        <c:axId val="220538880"/>
        <c:axId val="346952192"/>
      </c:lineChart>
      <c:dateAx>
        <c:axId val="224836096"/>
        <c:scaling>
          <c:orientation val="minMax"/>
        </c:scaling>
        <c:delete val="0"/>
        <c:axPos val="b"/>
        <c:numFmt formatCode="yyyy;@" sourceLinked="1"/>
        <c:majorTickMark val="out"/>
        <c:minorTickMark val="none"/>
        <c:tickLblPos val="nextTo"/>
        <c:spPr>
          <a:ln>
            <a:noFill/>
          </a:ln>
        </c:spPr>
        <c:txPr>
          <a:bodyPr/>
          <a:lstStyle/>
          <a:p>
            <a:pPr>
              <a:defRPr sz="900">
                <a:latin typeface="+mn-lt"/>
              </a:defRPr>
            </a:pPr>
            <a:endParaRPr lang="zh-CN"/>
          </a:p>
        </c:txPr>
        <c:crossAx val="346951616"/>
        <c:crosses val="autoZero"/>
        <c:auto val="1"/>
        <c:lblOffset val="100"/>
        <c:baseTimeUnit val="years"/>
      </c:dateAx>
      <c:valAx>
        <c:axId val="346951616"/>
        <c:scaling>
          <c:orientation val="minMax"/>
        </c:scaling>
        <c:delete val="0"/>
        <c:axPos val="l"/>
        <c:majorGridlines/>
        <c:numFmt formatCode="#,##0_);[Red]\(#,##0\)" sourceLinked="0"/>
        <c:majorTickMark val="out"/>
        <c:minorTickMark val="none"/>
        <c:tickLblPos val="nextTo"/>
        <c:spPr>
          <a:ln>
            <a:noFill/>
          </a:ln>
        </c:spPr>
        <c:txPr>
          <a:bodyPr/>
          <a:lstStyle/>
          <a:p>
            <a:pPr>
              <a:defRPr sz="900">
                <a:latin typeface="+mn-lt"/>
              </a:defRPr>
            </a:pPr>
            <a:endParaRPr lang="zh-CN"/>
          </a:p>
        </c:txPr>
        <c:crossAx val="224836096"/>
        <c:crosses val="autoZero"/>
        <c:crossBetween val="between"/>
        <c:majorUnit val="400"/>
      </c:valAx>
      <c:valAx>
        <c:axId val="346952192"/>
        <c:scaling>
          <c:orientation val="minMax"/>
        </c:scaling>
        <c:delete val="0"/>
        <c:axPos val="r"/>
        <c:numFmt formatCode="0%" sourceLinked="0"/>
        <c:majorTickMark val="out"/>
        <c:minorTickMark val="none"/>
        <c:tickLblPos val="nextTo"/>
        <c:spPr>
          <a:ln>
            <a:noFill/>
          </a:ln>
        </c:spPr>
        <c:txPr>
          <a:bodyPr/>
          <a:lstStyle/>
          <a:p>
            <a:pPr>
              <a:defRPr sz="900">
                <a:latin typeface="+mn-lt"/>
              </a:defRPr>
            </a:pPr>
            <a:endParaRPr lang="zh-CN"/>
          </a:p>
        </c:txPr>
        <c:crossAx val="220538880"/>
        <c:crosses val="max"/>
        <c:crossBetween val="between"/>
        <c:majorUnit val="0.2"/>
      </c:valAx>
      <c:dateAx>
        <c:axId val="220538880"/>
        <c:scaling>
          <c:orientation val="minMax"/>
        </c:scaling>
        <c:delete val="1"/>
        <c:axPos val="b"/>
        <c:numFmt formatCode="yyyy;@" sourceLinked="1"/>
        <c:majorTickMark val="out"/>
        <c:minorTickMark val="none"/>
        <c:tickLblPos val="nextTo"/>
        <c:crossAx val="346952192"/>
        <c:crosses val="autoZero"/>
        <c:auto val="1"/>
        <c:lblOffset val="100"/>
        <c:baseTimeUnit val="years"/>
      </c:dateAx>
    </c:plotArea>
    <c:legend>
      <c:legendPos val="b"/>
      <c:layout>
        <c:manualLayout>
          <c:xMode val="edge"/>
          <c:yMode val="edge"/>
          <c:x val="0.24380798274002161"/>
          <c:y val="0.85708994145167861"/>
          <c:w val="0.57060949298813379"/>
          <c:h val="0.11037752088742615"/>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zh-CN" altLang="en-US" sz="1000" dirty="0"/>
              <a:t>主要聚酯产品价格走势</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zh-CN"/>
        </a:p>
      </c:txPr>
    </c:title>
    <c:autoTitleDeleted val="0"/>
    <c:plotArea>
      <c:layout/>
      <c:lineChart>
        <c:grouping val="standard"/>
        <c:varyColors val="0"/>
        <c:ser>
          <c:idx val="1"/>
          <c:order val="0"/>
          <c:tx>
            <c:strRef>
              <c:f>Sheet1!$B$1</c:f>
              <c:strCache>
                <c:ptCount val="1"/>
                <c:pt idx="0">
                  <c:v>涤纶DTY 150D</c:v>
                </c:pt>
              </c:strCache>
            </c:strRef>
          </c:tx>
          <c:spPr>
            <a:ln w="38100" cap="rnd" cmpd="sng" algn="ctr">
              <a:solidFill>
                <a:schemeClr val="accent5">
                  <a:tint val="86000"/>
                </a:schemeClr>
              </a:solidFill>
              <a:prstDash val="solid"/>
              <a:round/>
            </a:ln>
            <a:effectLst/>
          </c:spPr>
          <c:marker>
            <c:symbol val="none"/>
          </c:marker>
          <c:cat>
            <c:numRef>
              <c:f>Sheet1!$A$2:$A$1432</c:f>
              <c:numCache>
                <c:formatCode>yyyy\-mm\-dd;@</c:formatCode>
                <c:ptCount val="1431"/>
                <c:pt idx="0">
                  <c:v>40899</c:v>
                </c:pt>
                <c:pt idx="1">
                  <c:v>40900</c:v>
                </c:pt>
                <c:pt idx="2">
                  <c:v>40903</c:v>
                </c:pt>
                <c:pt idx="3">
                  <c:v>40904</c:v>
                </c:pt>
                <c:pt idx="4">
                  <c:v>40905</c:v>
                </c:pt>
                <c:pt idx="5">
                  <c:v>40906</c:v>
                </c:pt>
                <c:pt idx="6">
                  <c:v>40907</c:v>
                </c:pt>
                <c:pt idx="7">
                  <c:v>40908</c:v>
                </c:pt>
                <c:pt idx="8">
                  <c:v>40912</c:v>
                </c:pt>
                <c:pt idx="9">
                  <c:v>40913</c:v>
                </c:pt>
                <c:pt idx="10">
                  <c:v>40914</c:v>
                </c:pt>
                <c:pt idx="11">
                  <c:v>40917</c:v>
                </c:pt>
                <c:pt idx="12">
                  <c:v>40918</c:v>
                </c:pt>
                <c:pt idx="13">
                  <c:v>40919</c:v>
                </c:pt>
                <c:pt idx="14">
                  <c:v>40920</c:v>
                </c:pt>
                <c:pt idx="15">
                  <c:v>40921</c:v>
                </c:pt>
                <c:pt idx="16">
                  <c:v>40924</c:v>
                </c:pt>
                <c:pt idx="17">
                  <c:v>40925</c:v>
                </c:pt>
                <c:pt idx="18">
                  <c:v>40926</c:v>
                </c:pt>
                <c:pt idx="19">
                  <c:v>40927</c:v>
                </c:pt>
                <c:pt idx="20">
                  <c:v>40928</c:v>
                </c:pt>
                <c:pt idx="21">
                  <c:v>40937</c:v>
                </c:pt>
                <c:pt idx="22">
                  <c:v>40938</c:v>
                </c:pt>
                <c:pt idx="23">
                  <c:v>40939</c:v>
                </c:pt>
                <c:pt idx="24">
                  <c:v>40940</c:v>
                </c:pt>
                <c:pt idx="25">
                  <c:v>40941</c:v>
                </c:pt>
                <c:pt idx="26">
                  <c:v>40942</c:v>
                </c:pt>
                <c:pt idx="27">
                  <c:v>40945</c:v>
                </c:pt>
                <c:pt idx="28">
                  <c:v>40946</c:v>
                </c:pt>
                <c:pt idx="29">
                  <c:v>40947</c:v>
                </c:pt>
                <c:pt idx="30">
                  <c:v>40948</c:v>
                </c:pt>
                <c:pt idx="31">
                  <c:v>40949</c:v>
                </c:pt>
                <c:pt idx="32">
                  <c:v>40952</c:v>
                </c:pt>
                <c:pt idx="33">
                  <c:v>40953</c:v>
                </c:pt>
                <c:pt idx="34">
                  <c:v>40954</c:v>
                </c:pt>
                <c:pt idx="35">
                  <c:v>40955</c:v>
                </c:pt>
                <c:pt idx="36">
                  <c:v>40956</c:v>
                </c:pt>
                <c:pt idx="37">
                  <c:v>40959</c:v>
                </c:pt>
                <c:pt idx="38">
                  <c:v>40960</c:v>
                </c:pt>
                <c:pt idx="39">
                  <c:v>40961</c:v>
                </c:pt>
                <c:pt idx="40">
                  <c:v>40962</c:v>
                </c:pt>
                <c:pt idx="41">
                  <c:v>40963</c:v>
                </c:pt>
                <c:pt idx="42">
                  <c:v>40966</c:v>
                </c:pt>
                <c:pt idx="43">
                  <c:v>40967</c:v>
                </c:pt>
                <c:pt idx="44">
                  <c:v>40968</c:v>
                </c:pt>
                <c:pt idx="45">
                  <c:v>40969</c:v>
                </c:pt>
                <c:pt idx="46">
                  <c:v>40970</c:v>
                </c:pt>
                <c:pt idx="47">
                  <c:v>40973</c:v>
                </c:pt>
                <c:pt idx="48">
                  <c:v>40974</c:v>
                </c:pt>
                <c:pt idx="49">
                  <c:v>40975</c:v>
                </c:pt>
                <c:pt idx="50">
                  <c:v>40976</c:v>
                </c:pt>
                <c:pt idx="51">
                  <c:v>40977</c:v>
                </c:pt>
                <c:pt idx="52">
                  <c:v>40980</c:v>
                </c:pt>
                <c:pt idx="53">
                  <c:v>40981</c:v>
                </c:pt>
                <c:pt idx="54">
                  <c:v>40982</c:v>
                </c:pt>
                <c:pt idx="55">
                  <c:v>40983</c:v>
                </c:pt>
                <c:pt idx="56">
                  <c:v>40984</c:v>
                </c:pt>
                <c:pt idx="57">
                  <c:v>40987</c:v>
                </c:pt>
                <c:pt idx="58">
                  <c:v>40988</c:v>
                </c:pt>
                <c:pt idx="59">
                  <c:v>40989</c:v>
                </c:pt>
                <c:pt idx="60">
                  <c:v>40990</c:v>
                </c:pt>
                <c:pt idx="61">
                  <c:v>40991</c:v>
                </c:pt>
                <c:pt idx="62">
                  <c:v>40994</c:v>
                </c:pt>
                <c:pt idx="63">
                  <c:v>40995</c:v>
                </c:pt>
                <c:pt idx="64">
                  <c:v>40996</c:v>
                </c:pt>
                <c:pt idx="65">
                  <c:v>40997</c:v>
                </c:pt>
                <c:pt idx="66">
                  <c:v>40998</c:v>
                </c:pt>
                <c:pt idx="67">
                  <c:v>40999</c:v>
                </c:pt>
                <c:pt idx="68">
                  <c:v>41000</c:v>
                </c:pt>
                <c:pt idx="69">
                  <c:v>41004</c:v>
                </c:pt>
                <c:pt idx="70">
                  <c:v>41005</c:v>
                </c:pt>
                <c:pt idx="71">
                  <c:v>41008</c:v>
                </c:pt>
                <c:pt idx="72">
                  <c:v>41009</c:v>
                </c:pt>
                <c:pt idx="73">
                  <c:v>41010</c:v>
                </c:pt>
                <c:pt idx="74">
                  <c:v>41012</c:v>
                </c:pt>
                <c:pt idx="75">
                  <c:v>41015</c:v>
                </c:pt>
                <c:pt idx="76">
                  <c:v>41016</c:v>
                </c:pt>
                <c:pt idx="77">
                  <c:v>41017</c:v>
                </c:pt>
                <c:pt idx="78">
                  <c:v>41018</c:v>
                </c:pt>
                <c:pt idx="79">
                  <c:v>41019</c:v>
                </c:pt>
                <c:pt idx="80">
                  <c:v>41022</c:v>
                </c:pt>
                <c:pt idx="81">
                  <c:v>41023</c:v>
                </c:pt>
                <c:pt idx="82">
                  <c:v>41024</c:v>
                </c:pt>
                <c:pt idx="83">
                  <c:v>41025</c:v>
                </c:pt>
                <c:pt idx="84">
                  <c:v>41026</c:v>
                </c:pt>
                <c:pt idx="85">
                  <c:v>41027</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41085</c:v>
                </c:pt>
                <c:pt idx="124">
                  <c:v>41086</c:v>
                </c:pt>
                <c:pt idx="125">
                  <c:v>41087</c:v>
                </c:pt>
                <c:pt idx="126">
                  <c:v>41088</c:v>
                </c:pt>
                <c:pt idx="127">
                  <c:v>41089</c:v>
                </c:pt>
                <c:pt idx="128">
                  <c:v>41092</c:v>
                </c:pt>
                <c:pt idx="129">
                  <c:v>41093</c:v>
                </c:pt>
                <c:pt idx="130">
                  <c:v>41094</c:v>
                </c:pt>
                <c:pt idx="131">
                  <c:v>41095</c:v>
                </c:pt>
                <c:pt idx="132">
                  <c:v>41096</c:v>
                </c:pt>
                <c:pt idx="133">
                  <c:v>41099</c:v>
                </c:pt>
                <c:pt idx="134">
                  <c:v>41100</c:v>
                </c:pt>
                <c:pt idx="135">
                  <c:v>41101</c:v>
                </c:pt>
                <c:pt idx="136">
                  <c:v>41102</c:v>
                </c:pt>
                <c:pt idx="137">
                  <c:v>41103</c:v>
                </c:pt>
                <c:pt idx="138">
                  <c:v>41106</c:v>
                </c:pt>
                <c:pt idx="139">
                  <c:v>41107</c:v>
                </c:pt>
                <c:pt idx="140">
                  <c:v>41108</c:v>
                </c:pt>
                <c:pt idx="141">
                  <c:v>41109</c:v>
                </c:pt>
                <c:pt idx="142">
                  <c:v>41110</c:v>
                </c:pt>
                <c:pt idx="143">
                  <c:v>41113</c:v>
                </c:pt>
                <c:pt idx="144">
                  <c:v>41114</c:v>
                </c:pt>
                <c:pt idx="145">
                  <c:v>41115</c:v>
                </c:pt>
                <c:pt idx="146">
                  <c:v>41116</c:v>
                </c:pt>
                <c:pt idx="147">
                  <c:v>41117</c:v>
                </c:pt>
                <c:pt idx="148">
                  <c:v>41120</c:v>
                </c:pt>
                <c:pt idx="149">
                  <c:v>41121</c:v>
                </c:pt>
                <c:pt idx="150">
                  <c:v>41122</c:v>
                </c:pt>
                <c:pt idx="151">
                  <c:v>41123</c:v>
                </c:pt>
                <c:pt idx="152">
                  <c:v>41124</c:v>
                </c:pt>
                <c:pt idx="153">
                  <c:v>41127</c:v>
                </c:pt>
                <c:pt idx="154">
                  <c:v>41128</c:v>
                </c:pt>
                <c:pt idx="155">
                  <c:v>41129</c:v>
                </c:pt>
                <c:pt idx="156">
                  <c:v>41130</c:v>
                </c:pt>
                <c:pt idx="157">
                  <c:v>41131</c:v>
                </c:pt>
                <c:pt idx="158">
                  <c:v>41134</c:v>
                </c:pt>
                <c:pt idx="159">
                  <c:v>41135</c:v>
                </c:pt>
                <c:pt idx="160">
                  <c:v>41136</c:v>
                </c:pt>
                <c:pt idx="161">
                  <c:v>41137</c:v>
                </c:pt>
                <c:pt idx="162">
                  <c:v>41138</c:v>
                </c:pt>
                <c:pt idx="163">
                  <c:v>41141</c:v>
                </c:pt>
                <c:pt idx="164">
                  <c:v>41142</c:v>
                </c:pt>
                <c:pt idx="165">
                  <c:v>41143</c:v>
                </c:pt>
                <c:pt idx="166">
                  <c:v>41144</c:v>
                </c:pt>
                <c:pt idx="167">
                  <c:v>41145</c:v>
                </c:pt>
                <c:pt idx="168">
                  <c:v>41148</c:v>
                </c:pt>
                <c:pt idx="169">
                  <c:v>41149</c:v>
                </c:pt>
                <c:pt idx="170">
                  <c:v>41150</c:v>
                </c:pt>
                <c:pt idx="171">
                  <c:v>41151</c:v>
                </c:pt>
                <c:pt idx="172">
                  <c:v>41152</c:v>
                </c:pt>
                <c:pt idx="173">
                  <c:v>41155</c:v>
                </c:pt>
                <c:pt idx="174">
                  <c:v>41156</c:v>
                </c:pt>
                <c:pt idx="175">
                  <c:v>41157</c:v>
                </c:pt>
                <c:pt idx="176">
                  <c:v>41158</c:v>
                </c:pt>
                <c:pt idx="177">
                  <c:v>41159</c:v>
                </c:pt>
                <c:pt idx="178">
                  <c:v>41162</c:v>
                </c:pt>
                <c:pt idx="179">
                  <c:v>41163</c:v>
                </c:pt>
                <c:pt idx="180">
                  <c:v>41164</c:v>
                </c:pt>
                <c:pt idx="181">
                  <c:v>41165</c:v>
                </c:pt>
                <c:pt idx="182">
                  <c:v>41166</c:v>
                </c:pt>
                <c:pt idx="183">
                  <c:v>41169</c:v>
                </c:pt>
                <c:pt idx="184">
                  <c:v>41170</c:v>
                </c:pt>
                <c:pt idx="185">
                  <c:v>41171</c:v>
                </c:pt>
                <c:pt idx="186">
                  <c:v>41172</c:v>
                </c:pt>
                <c:pt idx="187">
                  <c:v>41173</c:v>
                </c:pt>
                <c:pt idx="188">
                  <c:v>41176</c:v>
                </c:pt>
                <c:pt idx="189">
                  <c:v>41177</c:v>
                </c:pt>
                <c:pt idx="190">
                  <c:v>41178</c:v>
                </c:pt>
                <c:pt idx="191">
                  <c:v>41179</c:v>
                </c:pt>
                <c:pt idx="192">
                  <c:v>41180</c:v>
                </c:pt>
                <c:pt idx="193">
                  <c:v>41181</c:v>
                </c:pt>
                <c:pt idx="194">
                  <c:v>41190</c:v>
                </c:pt>
                <c:pt idx="195">
                  <c:v>41191</c:v>
                </c:pt>
                <c:pt idx="196">
                  <c:v>41192</c:v>
                </c:pt>
                <c:pt idx="197">
                  <c:v>41193</c:v>
                </c:pt>
                <c:pt idx="198">
                  <c:v>41194</c:v>
                </c:pt>
                <c:pt idx="199">
                  <c:v>41197</c:v>
                </c:pt>
                <c:pt idx="200">
                  <c:v>41198</c:v>
                </c:pt>
                <c:pt idx="201">
                  <c:v>41199</c:v>
                </c:pt>
                <c:pt idx="202">
                  <c:v>41200</c:v>
                </c:pt>
                <c:pt idx="203">
                  <c:v>41201</c:v>
                </c:pt>
                <c:pt idx="204">
                  <c:v>41204</c:v>
                </c:pt>
                <c:pt idx="205">
                  <c:v>41205</c:v>
                </c:pt>
                <c:pt idx="206">
                  <c:v>41206</c:v>
                </c:pt>
                <c:pt idx="207">
                  <c:v>41207</c:v>
                </c:pt>
                <c:pt idx="208">
                  <c:v>41208</c:v>
                </c:pt>
                <c:pt idx="209">
                  <c:v>41211</c:v>
                </c:pt>
                <c:pt idx="210">
                  <c:v>41212</c:v>
                </c:pt>
                <c:pt idx="211">
                  <c:v>41213</c:v>
                </c:pt>
                <c:pt idx="212">
                  <c:v>41214</c:v>
                </c:pt>
                <c:pt idx="213">
                  <c:v>41215</c:v>
                </c:pt>
                <c:pt idx="214">
                  <c:v>41218</c:v>
                </c:pt>
                <c:pt idx="215">
                  <c:v>41219</c:v>
                </c:pt>
                <c:pt idx="216">
                  <c:v>41220</c:v>
                </c:pt>
                <c:pt idx="217">
                  <c:v>41221</c:v>
                </c:pt>
                <c:pt idx="218">
                  <c:v>41222</c:v>
                </c:pt>
                <c:pt idx="219">
                  <c:v>41225</c:v>
                </c:pt>
                <c:pt idx="220">
                  <c:v>41226</c:v>
                </c:pt>
                <c:pt idx="221">
                  <c:v>41227</c:v>
                </c:pt>
                <c:pt idx="222">
                  <c:v>41228</c:v>
                </c:pt>
                <c:pt idx="223">
                  <c:v>41229</c:v>
                </c:pt>
                <c:pt idx="224">
                  <c:v>41232</c:v>
                </c:pt>
                <c:pt idx="225">
                  <c:v>41233</c:v>
                </c:pt>
                <c:pt idx="226">
                  <c:v>41234</c:v>
                </c:pt>
                <c:pt idx="227">
                  <c:v>41235</c:v>
                </c:pt>
                <c:pt idx="228">
                  <c:v>41236</c:v>
                </c:pt>
                <c:pt idx="229">
                  <c:v>41239</c:v>
                </c:pt>
                <c:pt idx="230">
                  <c:v>41240</c:v>
                </c:pt>
                <c:pt idx="231">
                  <c:v>41241</c:v>
                </c:pt>
                <c:pt idx="232">
                  <c:v>41242</c:v>
                </c:pt>
                <c:pt idx="233">
                  <c:v>41243</c:v>
                </c:pt>
                <c:pt idx="234">
                  <c:v>41246</c:v>
                </c:pt>
                <c:pt idx="235">
                  <c:v>41247</c:v>
                </c:pt>
                <c:pt idx="236">
                  <c:v>41248</c:v>
                </c:pt>
                <c:pt idx="237">
                  <c:v>41249</c:v>
                </c:pt>
                <c:pt idx="238">
                  <c:v>41250</c:v>
                </c:pt>
                <c:pt idx="239">
                  <c:v>41253</c:v>
                </c:pt>
                <c:pt idx="240">
                  <c:v>41254</c:v>
                </c:pt>
                <c:pt idx="241">
                  <c:v>41255</c:v>
                </c:pt>
                <c:pt idx="242">
                  <c:v>41260</c:v>
                </c:pt>
                <c:pt idx="243">
                  <c:v>41261</c:v>
                </c:pt>
                <c:pt idx="244">
                  <c:v>41262</c:v>
                </c:pt>
                <c:pt idx="245">
                  <c:v>41263</c:v>
                </c:pt>
                <c:pt idx="246">
                  <c:v>41264</c:v>
                </c:pt>
                <c:pt idx="247">
                  <c:v>41267</c:v>
                </c:pt>
                <c:pt idx="248">
                  <c:v>41268</c:v>
                </c:pt>
                <c:pt idx="249">
                  <c:v>41269</c:v>
                </c:pt>
                <c:pt idx="250">
                  <c:v>41270</c:v>
                </c:pt>
                <c:pt idx="251">
                  <c:v>41271</c:v>
                </c:pt>
                <c:pt idx="252">
                  <c:v>41272</c:v>
                </c:pt>
                <c:pt idx="253">
                  <c:v>41278</c:v>
                </c:pt>
                <c:pt idx="254">
                  <c:v>41279</c:v>
                </c:pt>
                <c:pt idx="255">
                  <c:v>41280</c:v>
                </c:pt>
                <c:pt idx="256">
                  <c:v>41281</c:v>
                </c:pt>
                <c:pt idx="257">
                  <c:v>41282</c:v>
                </c:pt>
                <c:pt idx="258">
                  <c:v>41283</c:v>
                </c:pt>
                <c:pt idx="259">
                  <c:v>41284</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41321</c:v>
                </c:pt>
                <c:pt idx="280">
                  <c:v>41322</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41341</c:v>
                </c:pt>
                <c:pt idx="296">
                  <c:v>41344</c:v>
                </c:pt>
                <c:pt idx="297">
                  <c:v>41345</c:v>
                </c:pt>
                <c:pt idx="298">
                  <c:v>41346</c:v>
                </c:pt>
                <c:pt idx="299">
                  <c:v>41347</c:v>
                </c:pt>
                <c:pt idx="300">
                  <c:v>41348</c:v>
                </c:pt>
                <c:pt idx="301">
                  <c:v>41351</c:v>
                </c:pt>
                <c:pt idx="302">
                  <c:v>41352</c:v>
                </c:pt>
                <c:pt idx="303">
                  <c:v>41353</c:v>
                </c:pt>
                <c:pt idx="304">
                  <c:v>41354</c:v>
                </c:pt>
                <c:pt idx="305">
                  <c:v>41355</c:v>
                </c:pt>
                <c:pt idx="306">
                  <c:v>41358</c:v>
                </c:pt>
                <c:pt idx="307">
                  <c:v>41359</c:v>
                </c:pt>
                <c:pt idx="308">
                  <c:v>41360</c:v>
                </c:pt>
                <c:pt idx="309">
                  <c:v>41361</c:v>
                </c:pt>
                <c:pt idx="310">
                  <c:v>41362</c:v>
                </c:pt>
                <c:pt idx="311">
                  <c:v>41365</c:v>
                </c:pt>
                <c:pt idx="312">
                  <c:v>41366</c:v>
                </c:pt>
                <c:pt idx="313">
                  <c:v>41367</c:v>
                </c:pt>
                <c:pt idx="314">
                  <c:v>41371</c:v>
                </c:pt>
                <c:pt idx="315">
                  <c:v>41372</c:v>
                </c:pt>
                <c:pt idx="316">
                  <c:v>41373</c:v>
                </c:pt>
                <c:pt idx="317">
                  <c:v>41374</c:v>
                </c:pt>
                <c:pt idx="318">
                  <c:v>41375</c:v>
                </c:pt>
                <c:pt idx="319">
                  <c:v>41376</c:v>
                </c:pt>
                <c:pt idx="320">
                  <c:v>41379</c:v>
                </c:pt>
                <c:pt idx="321">
                  <c:v>41380</c:v>
                </c:pt>
                <c:pt idx="322">
                  <c:v>41381</c:v>
                </c:pt>
                <c:pt idx="323">
                  <c:v>41382</c:v>
                </c:pt>
                <c:pt idx="324">
                  <c:v>41383</c:v>
                </c:pt>
                <c:pt idx="325">
                  <c:v>41386</c:v>
                </c:pt>
                <c:pt idx="326">
                  <c:v>41387</c:v>
                </c:pt>
                <c:pt idx="327">
                  <c:v>41388</c:v>
                </c:pt>
                <c:pt idx="328">
                  <c:v>41389</c:v>
                </c:pt>
                <c:pt idx="329">
                  <c:v>41390</c:v>
                </c:pt>
                <c:pt idx="330">
                  <c:v>41391</c:v>
                </c:pt>
                <c:pt idx="331">
                  <c:v>41392</c:v>
                </c:pt>
                <c:pt idx="332">
                  <c:v>41396</c:v>
                </c:pt>
                <c:pt idx="333">
                  <c:v>41397</c:v>
                </c:pt>
                <c:pt idx="334">
                  <c:v>41400</c:v>
                </c:pt>
                <c:pt idx="335">
                  <c:v>41401</c:v>
                </c:pt>
                <c:pt idx="336">
                  <c:v>41402</c:v>
                </c:pt>
                <c:pt idx="337">
                  <c:v>41403</c:v>
                </c:pt>
                <c:pt idx="338">
                  <c:v>41404</c:v>
                </c:pt>
                <c:pt idx="339">
                  <c:v>41407</c:v>
                </c:pt>
                <c:pt idx="340">
                  <c:v>41408</c:v>
                </c:pt>
                <c:pt idx="341">
                  <c:v>41409</c:v>
                </c:pt>
                <c:pt idx="342">
                  <c:v>41410</c:v>
                </c:pt>
                <c:pt idx="343">
                  <c:v>41411</c:v>
                </c:pt>
                <c:pt idx="344">
                  <c:v>41414</c:v>
                </c:pt>
                <c:pt idx="345">
                  <c:v>41415</c:v>
                </c:pt>
                <c:pt idx="346">
                  <c:v>41416</c:v>
                </c:pt>
                <c:pt idx="347">
                  <c:v>41417</c:v>
                </c:pt>
                <c:pt idx="348">
                  <c:v>41418</c:v>
                </c:pt>
                <c:pt idx="349">
                  <c:v>41421</c:v>
                </c:pt>
                <c:pt idx="350">
                  <c:v>41422</c:v>
                </c:pt>
                <c:pt idx="351">
                  <c:v>41423</c:v>
                </c:pt>
                <c:pt idx="352">
                  <c:v>41424</c:v>
                </c:pt>
                <c:pt idx="353">
                  <c:v>41425</c:v>
                </c:pt>
                <c:pt idx="354">
                  <c:v>41428</c:v>
                </c:pt>
                <c:pt idx="355">
                  <c:v>41429</c:v>
                </c:pt>
                <c:pt idx="356">
                  <c:v>41430</c:v>
                </c:pt>
                <c:pt idx="357">
                  <c:v>41431</c:v>
                </c:pt>
                <c:pt idx="358">
                  <c:v>41432</c:v>
                </c:pt>
                <c:pt idx="359">
                  <c:v>41433</c:v>
                </c:pt>
                <c:pt idx="360">
                  <c:v>41434</c:v>
                </c:pt>
                <c:pt idx="361">
                  <c:v>41438</c:v>
                </c:pt>
                <c:pt idx="362">
                  <c:v>41439</c:v>
                </c:pt>
                <c:pt idx="363">
                  <c:v>41442</c:v>
                </c:pt>
                <c:pt idx="364">
                  <c:v>41443</c:v>
                </c:pt>
                <c:pt idx="365">
                  <c:v>41444</c:v>
                </c:pt>
                <c:pt idx="366">
                  <c:v>41445</c:v>
                </c:pt>
                <c:pt idx="367">
                  <c:v>41446</c:v>
                </c:pt>
                <c:pt idx="368">
                  <c:v>41449</c:v>
                </c:pt>
                <c:pt idx="369">
                  <c:v>41450</c:v>
                </c:pt>
                <c:pt idx="370">
                  <c:v>41451</c:v>
                </c:pt>
                <c:pt idx="371">
                  <c:v>41452</c:v>
                </c:pt>
                <c:pt idx="372">
                  <c:v>41453</c:v>
                </c:pt>
                <c:pt idx="373">
                  <c:v>41456</c:v>
                </c:pt>
                <c:pt idx="374">
                  <c:v>41457</c:v>
                </c:pt>
                <c:pt idx="375">
                  <c:v>41458</c:v>
                </c:pt>
                <c:pt idx="376">
                  <c:v>41459</c:v>
                </c:pt>
                <c:pt idx="377">
                  <c:v>41460</c:v>
                </c:pt>
                <c:pt idx="378">
                  <c:v>41463</c:v>
                </c:pt>
                <c:pt idx="379">
                  <c:v>41464</c:v>
                </c:pt>
                <c:pt idx="380">
                  <c:v>41465</c:v>
                </c:pt>
                <c:pt idx="381">
                  <c:v>41466</c:v>
                </c:pt>
                <c:pt idx="382">
                  <c:v>41467</c:v>
                </c:pt>
                <c:pt idx="383">
                  <c:v>41470</c:v>
                </c:pt>
                <c:pt idx="384">
                  <c:v>41471</c:v>
                </c:pt>
                <c:pt idx="385">
                  <c:v>41472</c:v>
                </c:pt>
                <c:pt idx="386">
                  <c:v>41473</c:v>
                </c:pt>
                <c:pt idx="387">
                  <c:v>41474</c:v>
                </c:pt>
                <c:pt idx="388">
                  <c:v>41477</c:v>
                </c:pt>
                <c:pt idx="389">
                  <c:v>41478</c:v>
                </c:pt>
                <c:pt idx="390">
                  <c:v>41479</c:v>
                </c:pt>
                <c:pt idx="391">
                  <c:v>41480</c:v>
                </c:pt>
                <c:pt idx="392">
                  <c:v>41481</c:v>
                </c:pt>
                <c:pt idx="393">
                  <c:v>41484</c:v>
                </c:pt>
                <c:pt idx="394">
                  <c:v>41485</c:v>
                </c:pt>
                <c:pt idx="395">
                  <c:v>41486</c:v>
                </c:pt>
                <c:pt idx="396">
                  <c:v>41487</c:v>
                </c:pt>
                <c:pt idx="397">
                  <c:v>41488</c:v>
                </c:pt>
                <c:pt idx="398">
                  <c:v>41491</c:v>
                </c:pt>
                <c:pt idx="399">
                  <c:v>41492</c:v>
                </c:pt>
                <c:pt idx="400">
                  <c:v>41493</c:v>
                </c:pt>
                <c:pt idx="401">
                  <c:v>41494</c:v>
                </c:pt>
                <c:pt idx="402">
                  <c:v>41495</c:v>
                </c:pt>
                <c:pt idx="403">
                  <c:v>41498</c:v>
                </c:pt>
                <c:pt idx="404">
                  <c:v>41499</c:v>
                </c:pt>
                <c:pt idx="405">
                  <c:v>41500</c:v>
                </c:pt>
                <c:pt idx="406">
                  <c:v>41501</c:v>
                </c:pt>
                <c:pt idx="407">
                  <c:v>41502</c:v>
                </c:pt>
                <c:pt idx="408">
                  <c:v>41505</c:v>
                </c:pt>
                <c:pt idx="409">
                  <c:v>41506</c:v>
                </c:pt>
                <c:pt idx="410">
                  <c:v>41507</c:v>
                </c:pt>
                <c:pt idx="411">
                  <c:v>41508</c:v>
                </c:pt>
                <c:pt idx="412">
                  <c:v>41509</c:v>
                </c:pt>
                <c:pt idx="413">
                  <c:v>41512</c:v>
                </c:pt>
                <c:pt idx="414">
                  <c:v>41513</c:v>
                </c:pt>
                <c:pt idx="415">
                  <c:v>41514</c:v>
                </c:pt>
                <c:pt idx="416">
                  <c:v>41515</c:v>
                </c:pt>
                <c:pt idx="417">
                  <c:v>41516</c:v>
                </c:pt>
                <c:pt idx="418">
                  <c:v>41519</c:v>
                </c:pt>
                <c:pt idx="419">
                  <c:v>41520</c:v>
                </c:pt>
                <c:pt idx="420">
                  <c:v>41521</c:v>
                </c:pt>
                <c:pt idx="421">
                  <c:v>41522</c:v>
                </c:pt>
                <c:pt idx="422">
                  <c:v>41523</c:v>
                </c:pt>
                <c:pt idx="423">
                  <c:v>41526</c:v>
                </c:pt>
                <c:pt idx="424">
                  <c:v>41528</c:v>
                </c:pt>
                <c:pt idx="425">
                  <c:v>41530</c:v>
                </c:pt>
                <c:pt idx="426">
                  <c:v>41533</c:v>
                </c:pt>
                <c:pt idx="427">
                  <c:v>41534</c:v>
                </c:pt>
                <c:pt idx="428">
                  <c:v>41535</c:v>
                </c:pt>
                <c:pt idx="429">
                  <c:v>41539</c:v>
                </c:pt>
                <c:pt idx="430">
                  <c:v>41540</c:v>
                </c:pt>
                <c:pt idx="431">
                  <c:v>41541</c:v>
                </c:pt>
                <c:pt idx="432">
                  <c:v>41542</c:v>
                </c:pt>
                <c:pt idx="433">
                  <c:v>41543</c:v>
                </c:pt>
                <c:pt idx="434">
                  <c:v>41544</c:v>
                </c:pt>
                <c:pt idx="435">
                  <c:v>41546</c:v>
                </c:pt>
                <c:pt idx="436">
                  <c:v>41547</c:v>
                </c:pt>
                <c:pt idx="437">
                  <c:v>41555</c:v>
                </c:pt>
                <c:pt idx="438">
                  <c:v>41556</c:v>
                </c:pt>
                <c:pt idx="439">
                  <c:v>41558</c:v>
                </c:pt>
                <c:pt idx="440">
                  <c:v>41559</c:v>
                </c:pt>
                <c:pt idx="441">
                  <c:v>41561</c:v>
                </c:pt>
                <c:pt idx="442">
                  <c:v>41562</c:v>
                </c:pt>
                <c:pt idx="443">
                  <c:v>41563</c:v>
                </c:pt>
                <c:pt idx="444">
                  <c:v>41564</c:v>
                </c:pt>
                <c:pt idx="445">
                  <c:v>41565</c:v>
                </c:pt>
                <c:pt idx="446">
                  <c:v>41568</c:v>
                </c:pt>
                <c:pt idx="447">
                  <c:v>41571</c:v>
                </c:pt>
                <c:pt idx="448">
                  <c:v>41572</c:v>
                </c:pt>
                <c:pt idx="449">
                  <c:v>41575</c:v>
                </c:pt>
                <c:pt idx="450">
                  <c:v>41576</c:v>
                </c:pt>
                <c:pt idx="451">
                  <c:v>41577</c:v>
                </c:pt>
                <c:pt idx="452">
                  <c:v>41578</c:v>
                </c:pt>
                <c:pt idx="453">
                  <c:v>41579</c:v>
                </c:pt>
                <c:pt idx="454">
                  <c:v>41583</c:v>
                </c:pt>
                <c:pt idx="455">
                  <c:v>41584</c:v>
                </c:pt>
                <c:pt idx="456">
                  <c:v>41585</c:v>
                </c:pt>
                <c:pt idx="457">
                  <c:v>41586</c:v>
                </c:pt>
                <c:pt idx="458">
                  <c:v>41589</c:v>
                </c:pt>
                <c:pt idx="459">
                  <c:v>41590</c:v>
                </c:pt>
                <c:pt idx="460">
                  <c:v>41591</c:v>
                </c:pt>
                <c:pt idx="461">
                  <c:v>41592</c:v>
                </c:pt>
                <c:pt idx="462">
                  <c:v>41593</c:v>
                </c:pt>
                <c:pt idx="463">
                  <c:v>41596</c:v>
                </c:pt>
                <c:pt idx="464">
                  <c:v>41597</c:v>
                </c:pt>
                <c:pt idx="465">
                  <c:v>41598</c:v>
                </c:pt>
                <c:pt idx="466">
                  <c:v>41599</c:v>
                </c:pt>
                <c:pt idx="467">
                  <c:v>41600</c:v>
                </c:pt>
                <c:pt idx="468">
                  <c:v>41603</c:v>
                </c:pt>
                <c:pt idx="469">
                  <c:v>41604</c:v>
                </c:pt>
                <c:pt idx="470">
                  <c:v>41605</c:v>
                </c:pt>
                <c:pt idx="471">
                  <c:v>41606</c:v>
                </c:pt>
                <c:pt idx="472">
                  <c:v>41607</c:v>
                </c:pt>
                <c:pt idx="473">
                  <c:v>41610</c:v>
                </c:pt>
                <c:pt idx="474">
                  <c:v>41611</c:v>
                </c:pt>
                <c:pt idx="475">
                  <c:v>41612</c:v>
                </c:pt>
                <c:pt idx="476">
                  <c:v>41613</c:v>
                </c:pt>
                <c:pt idx="477">
                  <c:v>41614</c:v>
                </c:pt>
                <c:pt idx="478">
                  <c:v>41617</c:v>
                </c:pt>
                <c:pt idx="479">
                  <c:v>41618</c:v>
                </c:pt>
                <c:pt idx="480">
                  <c:v>41619</c:v>
                </c:pt>
                <c:pt idx="481">
                  <c:v>41620</c:v>
                </c:pt>
                <c:pt idx="482">
                  <c:v>41621</c:v>
                </c:pt>
                <c:pt idx="483">
                  <c:v>41624</c:v>
                </c:pt>
                <c:pt idx="484">
                  <c:v>41625</c:v>
                </c:pt>
                <c:pt idx="485">
                  <c:v>41626</c:v>
                </c:pt>
                <c:pt idx="486">
                  <c:v>41627</c:v>
                </c:pt>
                <c:pt idx="487">
                  <c:v>41628</c:v>
                </c:pt>
                <c:pt idx="488">
                  <c:v>41631</c:v>
                </c:pt>
                <c:pt idx="489">
                  <c:v>41632</c:v>
                </c:pt>
                <c:pt idx="490">
                  <c:v>41633</c:v>
                </c:pt>
                <c:pt idx="491">
                  <c:v>41634</c:v>
                </c:pt>
                <c:pt idx="492">
                  <c:v>41635</c:v>
                </c:pt>
                <c:pt idx="493">
                  <c:v>41638</c:v>
                </c:pt>
                <c:pt idx="494">
                  <c:v>41639</c:v>
                </c:pt>
                <c:pt idx="495">
                  <c:v>41642</c:v>
                </c:pt>
                <c:pt idx="496">
                  <c:v>41645</c:v>
                </c:pt>
                <c:pt idx="497">
                  <c:v>41646</c:v>
                </c:pt>
                <c:pt idx="498">
                  <c:v>41647</c:v>
                </c:pt>
                <c:pt idx="499">
                  <c:v>41648</c:v>
                </c:pt>
                <c:pt idx="500">
                  <c:v>41649</c:v>
                </c:pt>
                <c:pt idx="501">
                  <c:v>41652</c:v>
                </c:pt>
                <c:pt idx="502">
                  <c:v>41653</c:v>
                </c:pt>
                <c:pt idx="503">
                  <c:v>41654</c:v>
                </c:pt>
                <c:pt idx="504">
                  <c:v>41655</c:v>
                </c:pt>
                <c:pt idx="505">
                  <c:v>41656</c:v>
                </c:pt>
                <c:pt idx="506">
                  <c:v>41660</c:v>
                </c:pt>
                <c:pt idx="507">
                  <c:v>41661</c:v>
                </c:pt>
                <c:pt idx="508">
                  <c:v>41662</c:v>
                </c:pt>
                <c:pt idx="509">
                  <c:v>41663</c:v>
                </c:pt>
                <c:pt idx="510">
                  <c:v>41665</c:v>
                </c:pt>
                <c:pt idx="511">
                  <c:v>41666</c:v>
                </c:pt>
                <c:pt idx="512">
                  <c:v>41667</c:v>
                </c:pt>
                <c:pt idx="513">
                  <c:v>41668</c:v>
                </c:pt>
                <c:pt idx="514">
                  <c:v>41677</c:v>
                </c:pt>
                <c:pt idx="515">
                  <c:v>41678</c:v>
                </c:pt>
                <c:pt idx="516">
                  <c:v>41680</c:v>
                </c:pt>
                <c:pt idx="517">
                  <c:v>41681</c:v>
                </c:pt>
                <c:pt idx="518">
                  <c:v>41682</c:v>
                </c:pt>
                <c:pt idx="519">
                  <c:v>41683</c:v>
                </c:pt>
                <c:pt idx="520">
                  <c:v>41684</c:v>
                </c:pt>
                <c:pt idx="521">
                  <c:v>41687</c:v>
                </c:pt>
                <c:pt idx="522">
                  <c:v>41688</c:v>
                </c:pt>
                <c:pt idx="523">
                  <c:v>41689</c:v>
                </c:pt>
                <c:pt idx="524">
                  <c:v>41690</c:v>
                </c:pt>
                <c:pt idx="525">
                  <c:v>41691</c:v>
                </c:pt>
                <c:pt idx="526">
                  <c:v>41694</c:v>
                </c:pt>
                <c:pt idx="527">
                  <c:v>41695</c:v>
                </c:pt>
                <c:pt idx="528">
                  <c:v>41696</c:v>
                </c:pt>
                <c:pt idx="529">
                  <c:v>41697</c:v>
                </c:pt>
                <c:pt idx="530">
                  <c:v>41698</c:v>
                </c:pt>
                <c:pt idx="531">
                  <c:v>41701</c:v>
                </c:pt>
                <c:pt idx="532">
                  <c:v>41702</c:v>
                </c:pt>
                <c:pt idx="533">
                  <c:v>41703</c:v>
                </c:pt>
                <c:pt idx="534">
                  <c:v>41704</c:v>
                </c:pt>
                <c:pt idx="535">
                  <c:v>41705</c:v>
                </c:pt>
                <c:pt idx="536">
                  <c:v>41708</c:v>
                </c:pt>
                <c:pt idx="537">
                  <c:v>41709</c:v>
                </c:pt>
                <c:pt idx="538">
                  <c:v>41710</c:v>
                </c:pt>
                <c:pt idx="539">
                  <c:v>41711</c:v>
                </c:pt>
                <c:pt idx="540">
                  <c:v>41712</c:v>
                </c:pt>
                <c:pt idx="541">
                  <c:v>41715</c:v>
                </c:pt>
                <c:pt idx="542">
                  <c:v>41716</c:v>
                </c:pt>
                <c:pt idx="543">
                  <c:v>41717</c:v>
                </c:pt>
                <c:pt idx="544">
                  <c:v>41718</c:v>
                </c:pt>
                <c:pt idx="545">
                  <c:v>41719</c:v>
                </c:pt>
                <c:pt idx="546">
                  <c:v>41722</c:v>
                </c:pt>
                <c:pt idx="547">
                  <c:v>41723</c:v>
                </c:pt>
                <c:pt idx="548">
                  <c:v>41724</c:v>
                </c:pt>
                <c:pt idx="549">
                  <c:v>41725</c:v>
                </c:pt>
                <c:pt idx="550">
                  <c:v>41726</c:v>
                </c:pt>
                <c:pt idx="551">
                  <c:v>41729</c:v>
                </c:pt>
                <c:pt idx="552">
                  <c:v>41730</c:v>
                </c:pt>
                <c:pt idx="553">
                  <c:v>41731</c:v>
                </c:pt>
                <c:pt idx="554">
                  <c:v>41732</c:v>
                </c:pt>
                <c:pt idx="555">
                  <c:v>41733</c:v>
                </c:pt>
                <c:pt idx="556">
                  <c:v>41737</c:v>
                </c:pt>
                <c:pt idx="557">
                  <c:v>41738</c:v>
                </c:pt>
                <c:pt idx="558">
                  <c:v>41739</c:v>
                </c:pt>
                <c:pt idx="559">
                  <c:v>41740</c:v>
                </c:pt>
                <c:pt idx="560">
                  <c:v>41743</c:v>
                </c:pt>
                <c:pt idx="561">
                  <c:v>41744</c:v>
                </c:pt>
                <c:pt idx="562">
                  <c:v>41745</c:v>
                </c:pt>
                <c:pt idx="563">
                  <c:v>41746</c:v>
                </c:pt>
                <c:pt idx="564">
                  <c:v>41747</c:v>
                </c:pt>
                <c:pt idx="565">
                  <c:v>41751</c:v>
                </c:pt>
                <c:pt idx="566">
                  <c:v>41752</c:v>
                </c:pt>
                <c:pt idx="567">
                  <c:v>41753</c:v>
                </c:pt>
                <c:pt idx="568">
                  <c:v>41754</c:v>
                </c:pt>
                <c:pt idx="569">
                  <c:v>41757</c:v>
                </c:pt>
                <c:pt idx="570">
                  <c:v>41758</c:v>
                </c:pt>
                <c:pt idx="571">
                  <c:v>41759</c:v>
                </c:pt>
                <c:pt idx="572">
                  <c:v>41763</c:v>
                </c:pt>
                <c:pt idx="573">
                  <c:v>41764</c:v>
                </c:pt>
                <c:pt idx="574">
                  <c:v>41765</c:v>
                </c:pt>
                <c:pt idx="575">
                  <c:v>41766</c:v>
                </c:pt>
                <c:pt idx="576">
                  <c:v>41767</c:v>
                </c:pt>
                <c:pt idx="577">
                  <c:v>41768</c:v>
                </c:pt>
                <c:pt idx="578">
                  <c:v>41771</c:v>
                </c:pt>
                <c:pt idx="579">
                  <c:v>41772</c:v>
                </c:pt>
                <c:pt idx="580">
                  <c:v>41773</c:v>
                </c:pt>
                <c:pt idx="581">
                  <c:v>41774</c:v>
                </c:pt>
                <c:pt idx="582">
                  <c:v>41775</c:v>
                </c:pt>
                <c:pt idx="583">
                  <c:v>41778</c:v>
                </c:pt>
                <c:pt idx="584">
                  <c:v>41779</c:v>
                </c:pt>
                <c:pt idx="585">
                  <c:v>41780</c:v>
                </c:pt>
                <c:pt idx="586">
                  <c:v>41781</c:v>
                </c:pt>
                <c:pt idx="587">
                  <c:v>41782</c:v>
                </c:pt>
                <c:pt idx="588">
                  <c:v>41785</c:v>
                </c:pt>
                <c:pt idx="589">
                  <c:v>41786</c:v>
                </c:pt>
                <c:pt idx="590">
                  <c:v>41787</c:v>
                </c:pt>
                <c:pt idx="591">
                  <c:v>41788</c:v>
                </c:pt>
                <c:pt idx="592">
                  <c:v>41789</c:v>
                </c:pt>
                <c:pt idx="593">
                  <c:v>41793</c:v>
                </c:pt>
                <c:pt idx="594">
                  <c:v>41794</c:v>
                </c:pt>
                <c:pt idx="595">
                  <c:v>41795</c:v>
                </c:pt>
                <c:pt idx="596">
                  <c:v>41796</c:v>
                </c:pt>
                <c:pt idx="597">
                  <c:v>41799</c:v>
                </c:pt>
                <c:pt idx="598">
                  <c:v>41800</c:v>
                </c:pt>
                <c:pt idx="599">
                  <c:v>41801</c:v>
                </c:pt>
                <c:pt idx="600">
                  <c:v>41802</c:v>
                </c:pt>
                <c:pt idx="601">
                  <c:v>41803</c:v>
                </c:pt>
                <c:pt idx="602">
                  <c:v>41806</c:v>
                </c:pt>
                <c:pt idx="603">
                  <c:v>41807</c:v>
                </c:pt>
                <c:pt idx="604">
                  <c:v>41808</c:v>
                </c:pt>
                <c:pt idx="605">
                  <c:v>41809</c:v>
                </c:pt>
                <c:pt idx="606">
                  <c:v>41810</c:v>
                </c:pt>
                <c:pt idx="607">
                  <c:v>41813</c:v>
                </c:pt>
                <c:pt idx="608">
                  <c:v>41814</c:v>
                </c:pt>
                <c:pt idx="609">
                  <c:v>41815</c:v>
                </c:pt>
                <c:pt idx="610">
                  <c:v>41816</c:v>
                </c:pt>
                <c:pt idx="611">
                  <c:v>41817</c:v>
                </c:pt>
                <c:pt idx="612">
                  <c:v>41820</c:v>
                </c:pt>
                <c:pt idx="613">
                  <c:v>41821</c:v>
                </c:pt>
                <c:pt idx="614">
                  <c:v>41822</c:v>
                </c:pt>
                <c:pt idx="615">
                  <c:v>41823</c:v>
                </c:pt>
                <c:pt idx="616">
                  <c:v>41824</c:v>
                </c:pt>
                <c:pt idx="617">
                  <c:v>41827</c:v>
                </c:pt>
                <c:pt idx="618">
                  <c:v>41828</c:v>
                </c:pt>
                <c:pt idx="619">
                  <c:v>41829</c:v>
                </c:pt>
                <c:pt idx="620">
                  <c:v>41830</c:v>
                </c:pt>
                <c:pt idx="621">
                  <c:v>41831</c:v>
                </c:pt>
                <c:pt idx="622">
                  <c:v>41834</c:v>
                </c:pt>
                <c:pt idx="623">
                  <c:v>41835</c:v>
                </c:pt>
                <c:pt idx="624">
                  <c:v>41836</c:v>
                </c:pt>
                <c:pt idx="625">
                  <c:v>41837</c:v>
                </c:pt>
                <c:pt idx="626">
                  <c:v>41838</c:v>
                </c:pt>
                <c:pt idx="627">
                  <c:v>41841</c:v>
                </c:pt>
                <c:pt idx="628">
                  <c:v>41842</c:v>
                </c:pt>
                <c:pt idx="629">
                  <c:v>41843</c:v>
                </c:pt>
                <c:pt idx="630">
                  <c:v>41844</c:v>
                </c:pt>
                <c:pt idx="631">
                  <c:v>41845</c:v>
                </c:pt>
                <c:pt idx="632">
                  <c:v>41848</c:v>
                </c:pt>
                <c:pt idx="633">
                  <c:v>41849</c:v>
                </c:pt>
                <c:pt idx="634">
                  <c:v>41850</c:v>
                </c:pt>
                <c:pt idx="635">
                  <c:v>41851</c:v>
                </c:pt>
                <c:pt idx="636">
                  <c:v>41852</c:v>
                </c:pt>
                <c:pt idx="637">
                  <c:v>41855</c:v>
                </c:pt>
                <c:pt idx="638">
                  <c:v>41856</c:v>
                </c:pt>
                <c:pt idx="639">
                  <c:v>41857</c:v>
                </c:pt>
                <c:pt idx="640">
                  <c:v>41858</c:v>
                </c:pt>
                <c:pt idx="641">
                  <c:v>41859</c:v>
                </c:pt>
                <c:pt idx="642">
                  <c:v>41862</c:v>
                </c:pt>
                <c:pt idx="643">
                  <c:v>41863</c:v>
                </c:pt>
                <c:pt idx="644">
                  <c:v>41864</c:v>
                </c:pt>
                <c:pt idx="645">
                  <c:v>41865</c:v>
                </c:pt>
                <c:pt idx="646">
                  <c:v>41866</c:v>
                </c:pt>
                <c:pt idx="647">
                  <c:v>41869</c:v>
                </c:pt>
                <c:pt idx="648">
                  <c:v>41870</c:v>
                </c:pt>
                <c:pt idx="649">
                  <c:v>41871</c:v>
                </c:pt>
                <c:pt idx="650">
                  <c:v>41872</c:v>
                </c:pt>
                <c:pt idx="651">
                  <c:v>41873</c:v>
                </c:pt>
                <c:pt idx="652">
                  <c:v>41876</c:v>
                </c:pt>
                <c:pt idx="653">
                  <c:v>41877</c:v>
                </c:pt>
                <c:pt idx="654">
                  <c:v>41878</c:v>
                </c:pt>
                <c:pt idx="655">
                  <c:v>41879</c:v>
                </c:pt>
                <c:pt idx="656">
                  <c:v>41880</c:v>
                </c:pt>
                <c:pt idx="657">
                  <c:v>41883</c:v>
                </c:pt>
                <c:pt idx="658">
                  <c:v>41884</c:v>
                </c:pt>
                <c:pt idx="659">
                  <c:v>41885</c:v>
                </c:pt>
                <c:pt idx="660">
                  <c:v>41886</c:v>
                </c:pt>
                <c:pt idx="661">
                  <c:v>41887</c:v>
                </c:pt>
                <c:pt idx="662">
                  <c:v>41891</c:v>
                </c:pt>
                <c:pt idx="663">
                  <c:v>41892</c:v>
                </c:pt>
                <c:pt idx="664">
                  <c:v>41893</c:v>
                </c:pt>
                <c:pt idx="665">
                  <c:v>41894</c:v>
                </c:pt>
                <c:pt idx="666">
                  <c:v>41897</c:v>
                </c:pt>
                <c:pt idx="667">
                  <c:v>41898</c:v>
                </c:pt>
                <c:pt idx="668">
                  <c:v>41899</c:v>
                </c:pt>
                <c:pt idx="669">
                  <c:v>41900</c:v>
                </c:pt>
                <c:pt idx="670">
                  <c:v>41901</c:v>
                </c:pt>
                <c:pt idx="671">
                  <c:v>41904</c:v>
                </c:pt>
                <c:pt idx="672">
                  <c:v>41905</c:v>
                </c:pt>
                <c:pt idx="673">
                  <c:v>41906</c:v>
                </c:pt>
                <c:pt idx="674">
                  <c:v>41907</c:v>
                </c:pt>
                <c:pt idx="675">
                  <c:v>41908</c:v>
                </c:pt>
                <c:pt idx="676">
                  <c:v>41910</c:v>
                </c:pt>
                <c:pt idx="677">
                  <c:v>41911</c:v>
                </c:pt>
                <c:pt idx="678">
                  <c:v>41912</c:v>
                </c:pt>
                <c:pt idx="679">
                  <c:v>41920</c:v>
                </c:pt>
                <c:pt idx="680">
                  <c:v>41921</c:v>
                </c:pt>
                <c:pt idx="681">
                  <c:v>41922</c:v>
                </c:pt>
                <c:pt idx="682">
                  <c:v>41923</c:v>
                </c:pt>
                <c:pt idx="683">
                  <c:v>41925</c:v>
                </c:pt>
                <c:pt idx="684">
                  <c:v>41926</c:v>
                </c:pt>
                <c:pt idx="685">
                  <c:v>41927</c:v>
                </c:pt>
                <c:pt idx="686">
                  <c:v>41928</c:v>
                </c:pt>
                <c:pt idx="687">
                  <c:v>41929</c:v>
                </c:pt>
                <c:pt idx="688">
                  <c:v>41932</c:v>
                </c:pt>
                <c:pt idx="689">
                  <c:v>41933</c:v>
                </c:pt>
                <c:pt idx="690">
                  <c:v>41934</c:v>
                </c:pt>
                <c:pt idx="691">
                  <c:v>41935</c:v>
                </c:pt>
                <c:pt idx="692">
                  <c:v>41936</c:v>
                </c:pt>
                <c:pt idx="693">
                  <c:v>41939</c:v>
                </c:pt>
                <c:pt idx="694">
                  <c:v>41940</c:v>
                </c:pt>
                <c:pt idx="695">
                  <c:v>41942</c:v>
                </c:pt>
                <c:pt idx="696">
                  <c:v>41943</c:v>
                </c:pt>
                <c:pt idx="697">
                  <c:v>41946</c:v>
                </c:pt>
                <c:pt idx="698">
                  <c:v>41947</c:v>
                </c:pt>
                <c:pt idx="699">
                  <c:v>41948</c:v>
                </c:pt>
                <c:pt idx="700">
                  <c:v>41949</c:v>
                </c:pt>
                <c:pt idx="701">
                  <c:v>41950</c:v>
                </c:pt>
                <c:pt idx="702">
                  <c:v>41953</c:v>
                </c:pt>
                <c:pt idx="703">
                  <c:v>41954</c:v>
                </c:pt>
                <c:pt idx="704">
                  <c:v>41955</c:v>
                </c:pt>
                <c:pt idx="705">
                  <c:v>41956</c:v>
                </c:pt>
                <c:pt idx="706">
                  <c:v>41957</c:v>
                </c:pt>
                <c:pt idx="707">
                  <c:v>41960</c:v>
                </c:pt>
                <c:pt idx="708">
                  <c:v>41961</c:v>
                </c:pt>
                <c:pt idx="709">
                  <c:v>41962</c:v>
                </c:pt>
                <c:pt idx="710">
                  <c:v>41963</c:v>
                </c:pt>
                <c:pt idx="711">
                  <c:v>41964</c:v>
                </c:pt>
                <c:pt idx="712">
                  <c:v>41967</c:v>
                </c:pt>
                <c:pt idx="713">
                  <c:v>41968</c:v>
                </c:pt>
                <c:pt idx="714">
                  <c:v>41969</c:v>
                </c:pt>
                <c:pt idx="715">
                  <c:v>41970</c:v>
                </c:pt>
                <c:pt idx="716">
                  <c:v>41971</c:v>
                </c:pt>
                <c:pt idx="717">
                  <c:v>41974</c:v>
                </c:pt>
                <c:pt idx="718">
                  <c:v>41975</c:v>
                </c:pt>
                <c:pt idx="719">
                  <c:v>41976</c:v>
                </c:pt>
                <c:pt idx="720">
                  <c:v>41977</c:v>
                </c:pt>
                <c:pt idx="721">
                  <c:v>41978</c:v>
                </c:pt>
                <c:pt idx="722">
                  <c:v>41981</c:v>
                </c:pt>
                <c:pt idx="723">
                  <c:v>41982</c:v>
                </c:pt>
                <c:pt idx="724">
                  <c:v>41983</c:v>
                </c:pt>
                <c:pt idx="725">
                  <c:v>41984</c:v>
                </c:pt>
                <c:pt idx="726">
                  <c:v>41985</c:v>
                </c:pt>
                <c:pt idx="727">
                  <c:v>41988</c:v>
                </c:pt>
                <c:pt idx="728">
                  <c:v>41989</c:v>
                </c:pt>
                <c:pt idx="729">
                  <c:v>41990</c:v>
                </c:pt>
                <c:pt idx="730">
                  <c:v>41991</c:v>
                </c:pt>
                <c:pt idx="731">
                  <c:v>41992</c:v>
                </c:pt>
                <c:pt idx="732">
                  <c:v>41995</c:v>
                </c:pt>
                <c:pt idx="733">
                  <c:v>41996</c:v>
                </c:pt>
                <c:pt idx="734">
                  <c:v>41997</c:v>
                </c:pt>
                <c:pt idx="735">
                  <c:v>41998</c:v>
                </c:pt>
                <c:pt idx="736">
                  <c:v>41999</c:v>
                </c:pt>
                <c:pt idx="737">
                  <c:v>42002</c:v>
                </c:pt>
                <c:pt idx="738">
                  <c:v>42003</c:v>
                </c:pt>
                <c:pt idx="739">
                  <c:v>42004</c:v>
                </c:pt>
                <c:pt idx="740">
                  <c:v>42008</c:v>
                </c:pt>
                <c:pt idx="741">
                  <c:v>42009</c:v>
                </c:pt>
                <c:pt idx="742">
                  <c:v>42010</c:v>
                </c:pt>
                <c:pt idx="743">
                  <c:v>42011</c:v>
                </c:pt>
                <c:pt idx="744">
                  <c:v>42012</c:v>
                </c:pt>
                <c:pt idx="745">
                  <c:v>42013</c:v>
                </c:pt>
                <c:pt idx="746">
                  <c:v>42016</c:v>
                </c:pt>
                <c:pt idx="747">
                  <c:v>42017</c:v>
                </c:pt>
                <c:pt idx="748">
                  <c:v>42018</c:v>
                </c:pt>
                <c:pt idx="749">
                  <c:v>42019</c:v>
                </c:pt>
                <c:pt idx="750">
                  <c:v>42020</c:v>
                </c:pt>
                <c:pt idx="751">
                  <c:v>42023</c:v>
                </c:pt>
                <c:pt idx="752">
                  <c:v>42024</c:v>
                </c:pt>
                <c:pt idx="753">
                  <c:v>42025</c:v>
                </c:pt>
                <c:pt idx="754">
                  <c:v>42026</c:v>
                </c:pt>
                <c:pt idx="755">
                  <c:v>42027</c:v>
                </c:pt>
                <c:pt idx="756">
                  <c:v>42030</c:v>
                </c:pt>
                <c:pt idx="757">
                  <c:v>42031</c:v>
                </c:pt>
                <c:pt idx="758">
                  <c:v>42032</c:v>
                </c:pt>
                <c:pt idx="759">
                  <c:v>42033</c:v>
                </c:pt>
                <c:pt idx="760">
                  <c:v>42034</c:v>
                </c:pt>
                <c:pt idx="761">
                  <c:v>42037</c:v>
                </c:pt>
                <c:pt idx="762">
                  <c:v>42038</c:v>
                </c:pt>
                <c:pt idx="763">
                  <c:v>42039</c:v>
                </c:pt>
                <c:pt idx="764">
                  <c:v>42040</c:v>
                </c:pt>
                <c:pt idx="765">
                  <c:v>42041</c:v>
                </c:pt>
                <c:pt idx="766">
                  <c:v>42044</c:v>
                </c:pt>
                <c:pt idx="767">
                  <c:v>42045</c:v>
                </c:pt>
                <c:pt idx="768">
                  <c:v>42046</c:v>
                </c:pt>
                <c:pt idx="769">
                  <c:v>42047</c:v>
                </c:pt>
                <c:pt idx="770">
                  <c:v>42048</c:v>
                </c:pt>
                <c:pt idx="771">
                  <c:v>42050</c:v>
                </c:pt>
                <c:pt idx="772">
                  <c:v>42051</c:v>
                </c:pt>
                <c:pt idx="773">
                  <c:v>42060</c:v>
                </c:pt>
                <c:pt idx="774">
                  <c:v>42061</c:v>
                </c:pt>
                <c:pt idx="775">
                  <c:v>42062</c:v>
                </c:pt>
                <c:pt idx="776">
                  <c:v>42063</c:v>
                </c:pt>
                <c:pt idx="777">
                  <c:v>42065</c:v>
                </c:pt>
                <c:pt idx="778">
                  <c:v>42066</c:v>
                </c:pt>
                <c:pt idx="779">
                  <c:v>42067</c:v>
                </c:pt>
                <c:pt idx="780">
                  <c:v>42068</c:v>
                </c:pt>
                <c:pt idx="781">
                  <c:v>42069</c:v>
                </c:pt>
                <c:pt idx="782">
                  <c:v>42072</c:v>
                </c:pt>
                <c:pt idx="783">
                  <c:v>42073</c:v>
                </c:pt>
                <c:pt idx="784">
                  <c:v>42074</c:v>
                </c:pt>
                <c:pt idx="785">
                  <c:v>42075</c:v>
                </c:pt>
                <c:pt idx="786">
                  <c:v>42076</c:v>
                </c:pt>
                <c:pt idx="787">
                  <c:v>42079</c:v>
                </c:pt>
                <c:pt idx="788">
                  <c:v>42080</c:v>
                </c:pt>
                <c:pt idx="789">
                  <c:v>42081</c:v>
                </c:pt>
                <c:pt idx="790">
                  <c:v>42082</c:v>
                </c:pt>
                <c:pt idx="791">
                  <c:v>42083</c:v>
                </c:pt>
                <c:pt idx="792">
                  <c:v>42086</c:v>
                </c:pt>
                <c:pt idx="793">
                  <c:v>42087</c:v>
                </c:pt>
                <c:pt idx="794">
                  <c:v>42088</c:v>
                </c:pt>
                <c:pt idx="795">
                  <c:v>42089</c:v>
                </c:pt>
                <c:pt idx="796">
                  <c:v>42090</c:v>
                </c:pt>
                <c:pt idx="797">
                  <c:v>42093</c:v>
                </c:pt>
                <c:pt idx="798">
                  <c:v>42094</c:v>
                </c:pt>
                <c:pt idx="799">
                  <c:v>42095</c:v>
                </c:pt>
                <c:pt idx="800">
                  <c:v>42096</c:v>
                </c:pt>
                <c:pt idx="801">
                  <c:v>42097</c:v>
                </c:pt>
                <c:pt idx="802">
                  <c:v>42101</c:v>
                </c:pt>
                <c:pt idx="803">
                  <c:v>42102</c:v>
                </c:pt>
                <c:pt idx="804">
                  <c:v>42103</c:v>
                </c:pt>
                <c:pt idx="805">
                  <c:v>42104</c:v>
                </c:pt>
                <c:pt idx="806">
                  <c:v>42107</c:v>
                </c:pt>
                <c:pt idx="807">
                  <c:v>42108</c:v>
                </c:pt>
                <c:pt idx="808">
                  <c:v>42109</c:v>
                </c:pt>
                <c:pt idx="809">
                  <c:v>42110</c:v>
                </c:pt>
                <c:pt idx="810">
                  <c:v>42111</c:v>
                </c:pt>
                <c:pt idx="811">
                  <c:v>42114</c:v>
                </c:pt>
                <c:pt idx="812">
                  <c:v>42115</c:v>
                </c:pt>
                <c:pt idx="813">
                  <c:v>42116</c:v>
                </c:pt>
                <c:pt idx="814">
                  <c:v>42117</c:v>
                </c:pt>
                <c:pt idx="815">
                  <c:v>42118</c:v>
                </c:pt>
                <c:pt idx="816">
                  <c:v>42121</c:v>
                </c:pt>
                <c:pt idx="817">
                  <c:v>42122</c:v>
                </c:pt>
                <c:pt idx="818">
                  <c:v>42123</c:v>
                </c:pt>
                <c:pt idx="819">
                  <c:v>42124</c:v>
                </c:pt>
                <c:pt idx="820">
                  <c:v>42128</c:v>
                </c:pt>
                <c:pt idx="821">
                  <c:v>42129</c:v>
                </c:pt>
                <c:pt idx="822">
                  <c:v>42130</c:v>
                </c:pt>
                <c:pt idx="823">
                  <c:v>42131</c:v>
                </c:pt>
                <c:pt idx="824">
                  <c:v>42132</c:v>
                </c:pt>
                <c:pt idx="825">
                  <c:v>42135</c:v>
                </c:pt>
                <c:pt idx="826">
                  <c:v>42136</c:v>
                </c:pt>
                <c:pt idx="827">
                  <c:v>42137</c:v>
                </c:pt>
                <c:pt idx="828">
                  <c:v>42138</c:v>
                </c:pt>
                <c:pt idx="829">
                  <c:v>42139</c:v>
                </c:pt>
                <c:pt idx="830">
                  <c:v>42142</c:v>
                </c:pt>
                <c:pt idx="831">
                  <c:v>42143</c:v>
                </c:pt>
                <c:pt idx="832">
                  <c:v>42144</c:v>
                </c:pt>
                <c:pt idx="833">
                  <c:v>42145</c:v>
                </c:pt>
                <c:pt idx="834">
                  <c:v>42146</c:v>
                </c:pt>
                <c:pt idx="835">
                  <c:v>42149</c:v>
                </c:pt>
                <c:pt idx="836">
                  <c:v>42150</c:v>
                </c:pt>
                <c:pt idx="837">
                  <c:v>42151</c:v>
                </c:pt>
                <c:pt idx="838">
                  <c:v>42152</c:v>
                </c:pt>
                <c:pt idx="839">
                  <c:v>42153</c:v>
                </c:pt>
                <c:pt idx="840">
                  <c:v>42156</c:v>
                </c:pt>
                <c:pt idx="841">
                  <c:v>42157</c:v>
                </c:pt>
                <c:pt idx="842">
                  <c:v>42158</c:v>
                </c:pt>
                <c:pt idx="843">
                  <c:v>42160</c:v>
                </c:pt>
                <c:pt idx="844">
                  <c:v>42163</c:v>
                </c:pt>
                <c:pt idx="845">
                  <c:v>42164</c:v>
                </c:pt>
                <c:pt idx="846">
                  <c:v>42165</c:v>
                </c:pt>
                <c:pt idx="847">
                  <c:v>42166</c:v>
                </c:pt>
                <c:pt idx="848">
                  <c:v>42167</c:v>
                </c:pt>
                <c:pt idx="849">
                  <c:v>42170</c:v>
                </c:pt>
                <c:pt idx="850">
                  <c:v>42171</c:v>
                </c:pt>
                <c:pt idx="851">
                  <c:v>42172</c:v>
                </c:pt>
                <c:pt idx="852">
                  <c:v>42173</c:v>
                </c:pt>
                <c:pt idx="853">
                  <c:v>42174</c:v>
                </c:pt>
                <c:pt idx="854">
                  <c:v>42178</c:v>
                </c:pt>
                <c:pt idx="855">
                  <c:v>42179</c:v>
                </c:pt>
                <c:pt idx="856">
                  <c:v>42180</c:v>
                </c:pt>
                <c:pt idx="857">
                  <c:v>42181</c:v>
                </c:pt>
                <c:pt idx="858">
                  <c:v>42184</c:v>
                </c:pt>
                <c:pt idx="859">
                  <c:v>42185</c:v>
                </c:pt>
                <c:pt idx="860">
                  <c:v>42186</c:v>
                </c:pt>
                <c:pt idx="861">
                  <c:v>42187</c:v>
                </c:pt>
                <c:pt idx="862">
                  <c:v>42188</c:v>
                </c:pt>
                <c:pt idx="863">
                  <c:v>42191</c:v>
                </c:pt>
                <c:pt idx="864">
                  <c:v>42192</c:v>
                </c:pt>
                <c:pt idx="865">
                  <c:v>42193</c:v>
                </c:pt>
                <c:pt idx="866">
                  <c:v>42194</c:v>
                </c:pt>
                <c:pt idx="867">
                  <c:v>42195</c:v>
                </c:pt>
                <c:pt idx="868">
                  <c:v>42198</c:v>
                </c:pt>
                <c:pt idx="869">
                  <c:v>42199</c:v>
                </c:pt>
                <c:pt idx="870">
                  <c:v>42201</c:v>
                </c:pt>
                <c:pt idx="871">
                  <c:v>42202</c:v>
                </c:pt>
                <c:pt idx="872">
                  <c:v>42205</c:v>
                </c:pt>
                <c:pt idx="873">
                  <c:v>42206</c:v>
                </c:pt>
                <c:pt idx="874">
                  <c:v>42207</c:v>
                </c:pt>
                <c:pt idx="875">
                  <c:v>42208</c:v>
                </c:pt>
                <c:pt idx="876">
                  <c:v>42209</c:v>
                </c:pt>
                <c:pt idx="877">
                  <c:v>42212</c:v>
                </c:pt>
                <c:pt idx="878">
                  <c:v>42213</c:v>
                </c:pt>
                <c:pt idx="879">
                  <c:v>42214</c:v>
                </c:pt>
                <c:pt idx="880">
                  <c:v>42215</c:v>
                </c:pt>
                <c:pt idx="881">
                  <c:v>42216</c:v>
                </c:pt>
                <c:pt idx="882">
                  <c:v>42219</c:v>
                </c:pt>
                <c:pt idx="883">
                  <c:v>42220</c:v>
                </c:pt>
                <c:pt idx="884">
                  <c:v>42221</c:v>
                </c:pt>
                <c:pt idx="885">
                  <c:v>42222</c:v>
                </c:pt>
                <c:pt idx="886">
                  <c:v>42223</c:v>
                </c:pt>
                <c:pt idx="887">
                  <c:v>42226</c:v>
                </c:pt>
                <c:pt idx="888">
                  <c:v>42227</c:v>
                </c:pt>
                <c:pt idx="889">
                  <c:v>42229</c:v>
                </c:pt>
                <c:pt idx="890">
                  <c:v>42230</c:v>
                </c:pt>
                <c:pt idx="891">
                  <c:v>42233</c:v>
                </c:pt>
                <c:pt idx="892">
                  <c:v>42234</c:v>
                </c:pt>
                <c:pt idx="893">
                  <c:v>42235</c:v>
                </c:pt>
                <c:pt idx="894">
                  <c:v>42236</c:v>
                </c:pt>
                <c:pt idx="895">
                  <c:v>42237</c:v>
                </c:pt>
                <c:pt idx="896">
                  <c:v>42240</c:v>
                </c:pt>
                <c:pt idx="897">
                  <c:v>42241</c:v>
                </c:pt>
                <c:pt idx="898">
                  <c:v>42242</c:v>
                </c:pt>
                <c:pt idx="899">
                  <c:v>42243</c:v>
                </c:pt>
                <c:pt idx="900">
                  <c:v>42244</c:v>
                </c:pt>
                <c:pt idx="901">
                  <c:v>42247</c:v>
                </c:pt>
                <c:pt idx="902">
                  <c:v>42248</c:v>
                </c:pt>
                <c:pt idx="903">
                  <c:v>42249</c:v>
                </c:pt>
                <c:pt idx="904">
                  <c:v>42253</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42285</c:v>
                </c:pt>
                <c:pt idx="924">
                  <c:v>42286</c:v>
                </c:pt>
                <c:pt idx="925">
                  <c:v>42287</c:v>
                </c:pt>
                <c:pt idx="926">
                  <c:v>42289</c:v>
                </c:pt>
                <c:pt idx="927">
                  <c:v>42290</c:v>
                </c:pt>
                <c:pt idx="928">
                  <c:v>42291</c:v>
                </c:pt>
                <c:pt idx="929">
                  <c:v>42293</c:v>
                </c:pt>
                <c:pt idx="930">
                  <c:v>42296</c:v>
                </c:pt>
                <c:pt idx="931">
                  <c:v>42297</c:v>
                </c:pt>
                <c:pt idx="932">
                  <c:v>42298</c:v>
                </c:pt>
                <c:pt idx="933">
                  <c:v>42299</c:v>
                </c:pt>
                <c:pt idx="934">
                  <c:v>42300</c:v>
                </c:pt>
                <c:pt idx="935">
                  <c:v>42303</c:v>
                </c:pt>
                <c:pt idx="936">
                  <c:v>42304</c:v>
                </c:pt>
                <c:pt idx="937">
                  <c:v>42305</c:v>
                </c:pt>
                <c:pt idx="938">
                  <c:v>42306</c:v>
                </c:pt>
                <c:pt idx="939">
                  <c:v>42307</c:v>
                </c:pt>
                <c:pt idx="940">
                  <c:v>42310</c:v>
                </c:pt>
                <c:pt idx="941">
                  <c:v>42311</c:v>
                </c:pt>
                <c:pt idx="942">
                  <c:v>42312</c:v>
                </c:pt>
                <c:pt idx="943">
                  <c:v>42313</c:v>
                </c:pt>
                <c:pt idx="944">
                  <c:v>42314</c:v>
                </c:pt>
                <c:pt idx="945">
                  <c:v>42317</c:v>
                </c:pt>
                <c:pt idx="946">
                  <c:v>42318</c:v>
                </c:pt>
                <c:pt idx="947">
                  <c:v>42319</c:v>
                </c:pt>
                <c:pt idx="948">
                  <c:v>42320</c:v>
                </c:pt>
                <c:pt idx="949">
                  <c:v>42321</c:v>
                </c:pt>
                <c:pt idx="950">
                  <c:v>42324</c:v>
                </c:pt>
                <c:pt idx="951">
                  <c:v>42325</c:v>
                </c:pt>
                <c:pt idx="952">
                  <c:v>42326</c:v>
                </c:pt>
                <c:pt idx="953">
                  <c:v>42327</c:v>
                </c:pt>
                <c:pt idx="954">
                  <c:v>42328</c:v>
                </c:pt>
                <c:pt idx="955">
                  <c:v>42331</c:v>
                </c:pt>
                <c:pt idx="956">
                  <c:v>42332</c:v>
                </c:pt>
                <c:pt idx="957">
                  <c:v>42333</c:v>
                </c:pt>
                <c:pt idx="958">
                  <c:v>42334</c:v>
                </c:pt>
                <c:pt idx="959">
                  <c:v>42335</c:v>
                </c:pt>
                <c:pt idx="960">
                  <c:v>42338</c:v>
                </c:pt>
                <c:pt idx="961">
                  <c:v>42339</c:v>
                </c:pt>
                <c:pt idx="962">
                  <c:v>42340</c:v>
                </c:pt>
                <c:pt idx="963">
                  <c:v>42341</c:v>
                </c:pt>
                <c:pt idx="964">
                  <c:v>42342</c:v>
                </c:pt>
                <c:pt idx="965">
                  <c:v>42345</c:v>
                </c:pt>
                <c:pt idx="966">
                  <c:v>42346</c:v>
                </c:pt>
                <c:pt idx="967">
                  <c:v>42347</c:v>
                </c:pt>
                <c:pt idx="968">
                  <c:v>42348</c:v>
                </c:pt>
                <c:pt idx="969">
                  <c:v>42349</c:v>
                </c:pt>
                <c:pt idx="970">
                  <c:v>42352</c:v>
                </c:pt>
                <c:pt idx="971">
                  <c:v>42353</c:v>
                </c:pt>
                <c:pt idx="972">
                  <c:v>42354</c:v>
                </c:pt>
                <c:pt idx="973">
                  <c:v>42355</c:v>
                </c:pt>
                <c:pt idx="974">
                  <c:v>42356</c:v>
                </c:pt>
                <c:pt idx="975">
                  <c:v>42359</c:v>
                </c:pt>
                <c:pt idx="976">
                  <c:v>42360</c:v>
                </c:pt>
                <c:pt idx="977">
                  <c:v>42361</c:v>
                </c:pt>
                <c:pt idx="978">
                  <c:v>42362</c:v>
                </c:pt>
                <c:pt idx="979">
                  <c:v>42363</c:v>
                </c:pt>
                <c:pt idx="980">
                  <c:v>42366</c:v>
                </c:pt>
                <c:pt idx="981">
                  <c:v>42367</c:v>
                </c:pt>
                <c:pt idx="982">
                  <c:v>42368</c:v>
                </c:pt>
                <c:pt idx="983">
                  <c:v>42369</c:v>
                </c:pt>
                <c:pt idx="984">
                  <c:v>42373</c:v>
                </c:pt>
                <c:pt idx="985">
                  <c:v>42374</c:v>
                </c:pt>
                <c:pt idx="986">
                  <c:v>42375</c:v>
                </c:pt>
                <c:pt idx="987">
                  <c:v>42376</c:v>
                </c:pt>
                <c:pt idx="988">
                  <c:v>42380</c:v>
                </c:pt>
                <c:pt idx="989">
                  <c:v>42381</c:v>
                </c:pt>
                <c:pt idx="990">
                  <c:v>42382</c:v>
                </c:pt>
                <c:pt idx="991">
                  <c:v>42383</c:v>
                </c:pt>
                <c:pt idx="992">
                  <c:v>42384</c:v>
                </c:pt>
                <c:pt idx="993">
                  <c:v>42387</c:v>
                </c:pt>
                <c:pt idx="994">
                  <c:v>42388</c:v>
                </c:pt>
                <c:pt idx="995">
                  <c:v>42389</c:v>
                </c:pt>
                <c:pt idx="996">
                  <c:v>42390</c:v>
                </c:pt>
                <c:pt idx="997">
                  <c:v>42394</c:v>
                </c:pt>
                <c:pt idx="998">
                  <c:v>42395</c:v>
                </c:pt>
                <c:pt idx="999">
                  <c:v>42396</c:v>
                </c:pt>
                <c:pt idx="1000">
                  <c:v>42397</c:v>
                </c:pt>
                <c:pt idx="1001">
                  <c:v>42398</c:v>
                </c:pt>
                <c:pt idx="1002">
                  <c:v>42401</c:v>
                </c:pt>
                <c:pt idx="1003">
                  <c:v>42402</c:v>
                </c:pt>
                <c:pt idx="1004">
                  <c:v>42403</c:v>
                </c:pt>
                <c:pt idx="1005">
                  <c:v>42405</c:v>
                </c:pt>
                <c:pt idx="1006">
                  <c:v>42414</c:v>
                </c:pt>
                <c:pt idx="1007">
                  <c:v>42415</c:v>
                </c:pt>
                <c:pt idx="1008">
                  <c:v>42416</c:v>
                </c:pt>
                <c:pt idx="1009">
                  <c:v>42417</c:v>
                </c:pt>
                <c:pt idx="1010">
                  <c:v>42418</c:v>
                </c:pt>
                <c:pt idx="1011">
                  <c:v>42419</c:v>
                </c:pt>
                <c:pt idx="1012">
                  <c:v>42422</c:v>
                </c:pt>
                <c:pt idx="1013">
                  <c:v>42423</c:v>
                </c:pt>
                <c:pt idx="1014">
                  <c:v>42424</c:v>
                </c:pt>
                <c:pt idx="1015">
                  <c:v>42425</c:v>
                </c:pt>
                <c:pt idx="1016">
                  <c:v>42426</c:v>
                </c:pt>
                <c:pt idx="1017">
                  <c:v>42429</c:v>
                </c:pt>
                <c:pt idx="1018">
                  <c:v>42430</c:v>
                </c:pt>
                <c:pt idx="1019">
                  <c:v>42431</c:v>
                </c:pt>
                <c:pt idx="1020">
                  <c:v>42432</c:v>
                </c:pt>
                <c:pt idx="1021">
                  <c:v>42433</c:v>
                </c:pt>
                <c:pt idx="1022">
                  <c:v>42436</c:v>
                </c:pt>
                <c:pt idx="1023">
                  <c:v>42437</c:v>
                </c:pt>
                <c:pt idx="1024">
                  <c:v>42438</c:v>
                </c:pt>
                <c:pt idx="1025">
                  <c:v>42439</c:v>
                </c:pt>
                <c:pt idx="1026">
                  <c:v>42440</c:v>
                </c:pt>
                <c:pt idx="1027">
                  <c:v>42443</c:v>
                </c:pt>
                <c:pt idx="1028">
                  <c:v>42444</c:v>
                </c:pt>
                <c:pt idx="1029">
                  <c:v>42445</c:v>
                </c:pt>
                <c:pt idx="1030">
                  <c:v>42446</c:v>
                </c:pt>
                <c:pt idx="1031">
                  <c:v>42447</c:v>
                </c:pt>
                <c:pt idx="1032">
                  <c:v>42450</c:v>
                </c:pt>
                <c:pt idx="1033">
                  <c:v>42451</c:v>
                </c:pt>
                <c:pt idx="1034">
                  <c:v>42452</c:v>
                </c:pt>
                <c:pt idx="1035">
                  <c:v>42453</c:v>
                </c:pt>
                <c:pt idx="1036">
                  <c:v>42454</c:v>
                </c:pt>
                <c:pt idx="1037">
                  <c:v>42457</c:v>
                </c:pt>
                <c:pt idx="1038">
                  <c:v>42458</c:v>
                </c:pt>
                <c:pt idx="1039">
                  <c:v>42459</c:v>
                </c:pt>
                <c:pt idx="1040">
                  <c:v>42460</c:v>
                </c:pt>
                <c:pt idx="1041">
                  <c:v>42461</c:v>
                </c:pt>
                <c:pt idx="1042">
                  <c:v>42465</c:v>
                </c:pt>
                <c:pt idx="1043">
                  <c:v>42466</c:v>
                </c:pt>
                <c:pt idx="1044">
                  <c:v>42467</c:v>
                </c:pt>
                <c:pt idx="1045">
                  <c:v>42468</c:v>
                </c:pt>
                <c:pt idx="1046">
                  <c:v>42471</c:v>
                </c:pt>
                <c:pt idx="1047">
                  <c:v>42472</c:v>
                </c:pt>
                <c:pt idx="1048">
                  <c:v>42473</c:v>
                </c:pt>
                <c:pt idx="1049">
                  <c:v>42474</c:v>
                </c:pt>
                <c:pt idx="1050">
                  <c:v>42475</c:v>
                </c:pt>
                <c:pt idx="1051">
                  <c:v>42478</c:v>
                </c:pt>
                <c:pt idx="1052">
                  <c:v>42479</c:v>
                </c:pt>
                <c:pt idx="1053">
                  <c:v>42480</c:v>
                </c:pt>
                <c:pt idx="1054">
                  <c:v>42481</c:v>
                </c:pt>
                <c:pt idx="1055">
                  <c:v>42482</c:v>
                </c:pt>
                <c:pt idx="1056">
                  <c:v>42485</c:v>
                </c:pt>
                <c:pt idx="1057">
                  <c:v>42486</c:v>
                </c:pt>
                <c:pt idx="1058">
                  <c:v>42487</c:v>
                </c:pt>
                <c:pt idx="1059">
                  <c:v>42488</c:v>
                </c:pt>
                <c:pt idx="1060">
                  <c:v>42489</c:v>
                </c:pt>
                <c:pt idx="1061">
                  <c:v>42493</c:v>
                </c:pt>
                <c:pt idx="1062">
                  <c:v>42494</c:v>
                </c:pt>
                <c:pt idx="1063">
                  <c:v>42495</c:v>
                </c:pt>
                <c:pt idx="1064">
                  <c:v>42496</c:v>
                </c:pt>
                <c:pt idx="1065">
                  <c:v>42499</c:v>
                </c:pt>
                <c:pt idx="1066">
                  <c:v>42500</c:v>
                </c:pt>
                <c:pt idx="1067">
                  <c:v>42501</c:v>
                </c:pt>
                <c:pt idx="1068">
                  <c:v>42502</c:v>
                </c:pt>
                <c:pt idx="1069">
                  <c:v>42503</c:v>
                </c:pt>
                <c:pt idx="1070">
                  <c:v>42506</c:v>
                </c:pt>
                <c:pt idx="1071">
                  <c:v>42507</c:v>
                </c:pt>
                <c:pt idx="1072">
                  <c:v>42508</c:v>
                </c:pt>
                <c:pt idx="1073">
                  <c:v>42509</c:v>
                </c:pt>
                <c:pt idx="1074">
                  <c:v>42513</c:v>
                </c:pt>
                <c:pt idx="1075">
                  <c:v>42514</c:v>
                </c:pt>
                <c:pt idx="1076">
                  <c:v>42515</c:v>
                </c:pt>
                <c:pt idx="1077">
                  <c:v>42516</c:v>
                </c:pt>
                <c:pt idx="1078">
                  <c:v>42517</c:v>
                </c:pt>
                <c:pt idx="1079">
                  <c:v>42520</c:v>
                </c:pt>
                <c:pt idx="1080">
                  <c:v>42521</c:v>
                </c:pt>
                <c:pt idx="1081">
                  <c:v>42522</c:v>
                </c:pt>
                <c:pt idx="1082">
                  <c:v>42523</c:v>
                </c:pt>
                <c:pt idx="1083">
                  <c:v>42524</c:v>
                </c:pt>
                <c:pt idx="1084">
                  <c:v>42527</c:v>
                </c:pt>
                <c:pt idx="1085">
                  <c:v>42528</c:v>
                </c:pt>
                <c:pt idx="1086">
                  <c:v>42529</c:v>
                </c:pt>
                <c:pt idx="1087">
                  <c:v>42533</c:v>
                </c:pt>
                <c:pt idx="1088">
                  <c:v>42534</c:v>
                </c:pt>
                <c:pt idx="1089">
                  <c:v>42535</c:v>
                </c:pt>
                <c:pt idx="1090">
                  <c:v>42536</c:v>
                </c:pt>
                <c:pt idx="1091">
                  <c:v>42537</c:v>
                </c:pt>
                <c:pt idx="1092">
                  <c:v>42538</c:v>
                </c:pt>
                <c:pt idx="1093">
                  <c:v>42541</c:v>
                </c:pt>
                <c:pt idx="1094">
                  <c:v>42542</c:v>
                </c:pt>
                <c:pt idx="1095">
                  <c:v>42543</c:v>
                </c:pt>
                <c:pt idx="1096">
                  <c:v>42544</c:v>
                </c:pt>
                <c:pt idx="1097">
                  <c:v>42545</c:v>
                </c:pt>
                <c:pt idx="1098">
                  <c:v>42548</c:v>
                </c:pt>
                <c:pt idx="1099">
                  <c:v>42549</c:v>
                </c:pt>
                <c:pt idx="1100">
                  <c:v>42550</c:v>
                </c:pt>
                <c:pt idx="1101">
                  <c:v>42551</c:v>
                </c:pt>
                <c:pt idx="1102">
                  <c:v>42552</c:v>
                </c:pt>
                <c:pt idx="1103">
                  <c:v>42555</c:v>
                </c:pt>
                <c:pt idx="1104">
                  <c:v>42556</c:v>
                </c:pt>
                <c:pt idx="1105">
                  <c:v>42557</c:v>
                </c:pt>
                <c:pt idx="1106">
                  <c:v>42558</c:v>
                </c:pt>
                <c:pt idx="1107">
                  <c:v>42559</c:v>
                </c:pt>
                <c:pt idx="1108">
                  <c:v>42562</c:v>
                </c:pt>
                <c:pt idx="1109">
                  <c:v>42563</c:v>
                </c:pt>
                <c:pt idx="1110">
                  <c:v>42564</c:v>
                </c:pt>
                <c:pt idx="1111">
                  <c:v>42565</c:v>
                </c:pt>
                <c:pt idx="1112">
                  <c:v>42566</c:v>
                </c:pt>
                <c:pt idx="1113">
                  <c:v>42569</c:v>
                </c:pt>
                <c:pt idx="1114">
                  <c:v>42570</c:v>
                </c:pt>
                <c:pt idx="1115">
                  <c:v>42571</c:v>
                </c:pt>
                <c:pt idx="1116">
                  <c:v>42572</c:v>
                </c:pt>
                <c:pt idx="1117">
                  <c:v>42573</c:v>
                </c:pt>
                <c:pt idx="1118">
                  <c:v>42576</c:v>
                </c:pt>
                <c:pt idx="1119">
                  <c:v>42578</c:v>
                </c:pt>
                <c:pt idx="1120">
                  <c:v>42579</c:v>
                </c:pt>
                <c:pt idx="1121">
                  <c:v>42583</c:v>
                </c:pt>
                <c:pt idx="1122">
                  <c:v>42584</c:v>
                </c:pt>
                <c:pt idx="1123">
                  <c:v>42585</c:v>
                </c:pt>
                <c:pt idx="1124">
                  <c:v>42586</c:v>
                </c:pt>
                <c:pt idx="1125">
                  <c:v>42587</c:v>
                </c:pt>
                <c:pt idx="1126">
                  <c:v>42590</c:v>
                </c:pt>
                <c:pt idx="1127">
                  <c:v>42591</c:v>
                </c:pt>
                <c:pt idx="1128">
                  <c:v>42592</c:v>
                </c:pt>
                <c:pt idx="1129">
                  <c:v>42593</c:v>
                </c:pt>
                <c:pt idx="1130">
                  <c:v>42594</c:v>
                </c:pt>
                <c:pt idx="1131">
                  <c:v>42597</c:v>
                </c:pt>
                <c:pt idx="1132">
                  <c:v>42598</c:v>
                </c:pt>
                <c:pt idx="1133">
                  <c:v>42599</c:v>
                </c:pt>
                <c:pt idx="1134">
                  <c:v>42600</c:v>
                </c:pt>
                <c:pt idx="1135">
                  <c:v>42601</c:v>
                </c:pt>
                <c:pt idx="1136">
                  <c:v>42604</c:v>
                </c:pt>
                <c:pt idx="1137">
                  <c:v>42605</c:v>
                </c:pt>
                <c:pt idx="1138">
                  <c:v>42606</c:v>
                </c:pt>
                <c:pt idx="1139">
                  <c:v>42607</c:v>
                </c:pt>
                <c:pt idx="1140">
                  <c:v>42608</c:v>
                </c:pt>
                <c:pt idx="1141">
                  <c:v>42611</c:v>
                </c:pt>
                <c:pt idx="1142">
                  <c:v>42612</c:v>
                </c:pt>
                <c:pt idx="1143">
                  <c:v>42613</c:v>
                </c:pt>
                <c:pt idx="1144">
                  <c:v>42614</c:v>
                </c:pt>
                <c:pt idx="1145">
                  <c:v>42615</c:v>
                </c:pt>
                <c:pt idx="1146">
                  <c:v>42618</c:v>
                </c:pt>
                <c:pt idx="1147">
                  <c:v>42619</c:v>
                </c:pt>
                <c:pt idx="1148">
                  <c:v>42620</c:v>
                </c:pt>
                <c:pt idx="1149">
                  <c:v>42621</c:v>
                </c:pt>
                <c:pt idx="1150">
                  <c:v>42622</c:v>
                </c:pt>
                <c:pt idx="1151">
                  <c:v>42625</c:v>
                </c:pt>
                <c:pt idx="1152">
                  <c:v>42626</c:v>
                </c:pt>
                <c:pt idx="1153">
                  <c:v>42627</c:v>
                </c:pt>
                <c:pt idx="1154">
                  <c:v>42631</c:v>
                </c:pt>
                <c:pt idx="1155">
                  <c:v>42633</c:v>
                </c:pt>
                <c:pt idx="1156">
                  <c:v>42634</c:v>
                </c:pt>
                <c:pt idx="1157">
                  <c:v>42635</c:v>
                </c:pt>
                <c:pt idx="1158">
                  <c:v>42639</c:v>
                </c:pt>
                <c:pt idx="1159">
                  <c:v>42640</c:v>
                </c:pt>
                <c:pt idx="1160">
                  <c:v>42641</c:v>
                </c:pt>
                <c:pt idx="1161">
                  <c:v>42642</c:v>
                </c:pt>
                <c:pt idx="1162">
                  <c:v>42643</c:v>
                </c:pt>
                <c:pt idx="1163">
                  <c:v>42651</c:v>
                </c:pt>
                <c:pt idx="1164">
                  <c:v>42652</c:v>
                </c:pt>
                <c:pt idx="1165">
                  <c:v>42653</c:v>
                </c:pt>
                <c:pt idx="1166">
                  <c:v>42654</c:v>
                </c:pt>
                <c:pt idx="1167">
                  <c:v>42655</c:v>
                </c:pt>
                <c:pt idx="1168">
                  <c:v>42656</c:v>
                </c:pt>
                <c:pt idx="1169">
                  <c:v>42657</c:v>
                </c:pt>
                <c:pt idx="1170">
                  <c:v>42660</c:v>
                </c:pt>
                <c:pt idx="1171">
                  <c:v>42661</c:v>
                </c:pt>
                <c:pt idx="1172">
                  <c:v>42662</c:v>
                </c:pt>
                <c:pt idx="1173">
                  <c:v>42663</c:v>
                </c:pt>
                <c:pt idx="1174">
                  <c:v>42664</c:v>
                </c:pt>
                <c:pt idx="1175">
                  <c:v>42667</c:v>
                </c:pt>
                <c:pt idx="1176">
                  <c:v>42668</c:v>
                </c:pt>
                <c:pt idx="1177">
                  <c:v>42669</c:v>
                </c:pt>
                <c:pt idx="1178">
                  <c:v>42670</c:v>
                </c:pt>
                <c:pt idx="1179">
                  <c:v>42671</c:v>
                </c:pt>
                <c:pt idx="1180">
                  <c:v>42674</c:v>
                </c:pt>
                <c:pt idx="1181">
                  <c:v>42675</c:v>
                </c:pt>
                <c:pt idx="1182">
                  <c:v>42676</c:v>
                </c:pt>
                <c:pt idx="1183">
                  <c:v>42677</c:v>
                </c:pt>
                <c:pt idx="1184">
                  <c:v>42678</c:v>
                </c:pt>
                <c:pt idx="1185">
                  <c:v>42681</c:v>
                </c:pt>
                <c:pt idx="1186">
                  <c:v>42682</c:v>
                </c:pt>
                <c:pt idx="1187">
                  <c:v>42683</c:v>
                </c:pt>
                <c:pt idx="1188">
                  <c:v>42684</c:v>
                </c:pt>
                <c:pt idx="1189">
                  <c:v>42685</c:v>
                </c:pt>
                <c:pt idx="1190">
                  <c:v>42688</c:v>
                </c:pt>
                <c:pt idx="1191">
                  <c:v>42689</c:v>
                </c:pt>
                <c:pt idx="1192">
                  <c:v>42690</c:v>
                </c:pt>
                <c:pt idx="1193">
                  <c:v>42691</c:v>
                </c:pt>
                <c:pt idx="1194">
                  <c:v>42692</c:v>
                </c:pt>
                <c:pt idx="1195">
                  <c:v>42695</c:v>
                </c:pt>
                <c:pt idx="1196">
                  <c:v>42696</c:v>
                </c:pt>
                <c:pt idx="1197">
                  <c:v>42697</c:v>
                </c:pt>
                <c:pt idx="1198">
                  <c:v>42698</c:v>
                </c:pt>
                <c:pt idx="1199">
                  <c:v>42699</c:v>
                </c:pt>
                <c:pt idx="1200">
                  <c:v>42702</c:v>
                </c:pt>
                <c:pt idx="1201">
                  <c:v>42703</c:v>
                </c:pt>
                <c:pt idx="1202">
                  <c:v>42704</c:v>
                </c:pt>
                <c:pt idx="1203">
                  <c:v>42705</c:v>
                </c:pt>
                <c:pt idx="1204">
                  <c:v>42706</c:v>
                </c:pt>
                <c:pt idx="1205">
                  <c:v>42709</c:v>
                </c:pt>
                <c:pt idx="1206">
                  <c:v>42710</c:v>
                </c:pt>
                <c:pt idx="1207">
                  <c:v>42711</c:v>
                </c:pt>
                <c:pt idx="1208">
                  <c:v>42712</c:v>
                </c:pt>
                <c:pt idx="1209">
                  <c:v>42713</c:v>
                </c:pt>
                <c:pt idx="1210">
                  <c:v>42716</c:v>
                </c:pt>
                <c:pt idx="1211">
                  <c:v>42717</c:v>
                </c:pt>
                <c:pt idx="1212">
                  <c:v>42718</c:v>
                </c:pt>
                <c:pt idx="1213">
                  <c:v>42719</c:v>
                </c:pt>
                <c:pt idx="1214">
                  <c:v>42720</c:v>
                </c:pt>
                <c:pt idx="1215">
                  <c:v>42723</c:v>
                </c:pt>
                <c:pt idx="1216">
                  <c:v>42724</c:v>
                </c:pt>
                <c:pt idx="1217">
                  <c:v>42725</c:v>
                </c:pt>
                <c:pt idx="1218">
                  <c:v>42726</c:v>
                </c:pt>
                <c:pt idx="1219">
                  <c:v>42727</c:v>
                </c:pt>
                <c:pt idx="1220">
                  <c:v>42730</c:v>
                </c:pt>
                <c:pt idx="1221">
                  <c:v>42731</c:v>
                </c:pt>
                <c:pt idx="1222">
                  <c:v>42732</c:v>
                </c:pt>
                <c:pt idx="1223">
                  <c:v>42733</c:v>
                </c:pt>
                <c:pt idx="1224">
                  <c:v>42734</c:v>
                </c:pt>
                <c:pt idx="1225">
                  <c:v>42737</c:v>
                </c:pt>
                <c:pt idx="1226">
                  <c:v>42738</c:v>
                </c:pt>
                <c:pt idx="1227">
                  <c:v>42739</c:v>
                </c:pt>
                <c:pt idx="1228">
                  <c:v>42740</c:v>
                </c:pt>
                <c:pt idx="1229">
                  <c:v>42741</c:v>
                </c:pt>
                <c:pt idx="1230">
                  <c:v>42744</c:v>
                </c:pt>
                <c:pt idx="1231">
                  <c:v>42745</c:v>
                </c:pt>
                <c:pt idx="1232">
                  <c:v>42746</c:v>
                </c:pt>
                <c:pt idx="1233">
                  <c:v>42747</c:v>
                </c:pt>
                <c:pt idx="1234">
                  <c:v>42748</c:v>
                </c:pt>
                <c:pt idx="1235">
                  <c:v>42751</c:v>
                </c:pt>
                <c:pt idx="1236">
                  <c:v>42752</c:v>
                </c:pt>
                <c:pt idx="1237">
                  <c:v>42753</c:v>
                </c:pt>
                <c:pt idx="1238">
                  <c:v>42754</c:v>
                </c:pt>
                <c:pt idx="1239">
                  <c:v>42755</c:v>
                </c:pt>
                <c:pt idx="1240">
                  <c:v>42757</c:v>
                </c:pt>
                <c:pt idx="1241">
                  <c:v>42758</c:v>
                </c:pt>
                <c:pt idx="1242">
                  <c:v>42759</c:v>
                </c:pt>
                <c:pt idx="1243">
                  <c:v>42760</c:v>
                </c:pt>
                <c:pt idx="1244">
                  <c:v>42761</c:v>
                </c:pt>
                <c:pt idx="1245">
                  <c:v>42762</c:v>
                </c:pt>
                <c:pt idx="1246">
                  <c:v>42765</c:v>
                </c:pt>
                <c:pt idx="1247">
                  <c:v>42766</c:v>
                </c:pt>
                <c:pt idx="1248">
                  <c:v>42767</c:v>
                </c:pt>
                <c:pt idx="1249">
                  <c:v>42768</c:v>
                </c:pt>
                <c:pt idx="1250">
                  <c:v>42769</c:v>
                </c:pt>
                <c:pt idx="1251">
                  <c:v>42770</c:v>
                </c:pt>
                <c:pt idx="1252">
                  <c:v>42772</c:v>
                </c:pt>
                <c:pt idx="1253">
                  <c:v>42773</c:v>
                </c:pt>
                <c:pt idx="1254">
                  <c:v>42774</c:v>
                </c:pt>
                <c:pt idx="1255">
                  <c:v>42775</c:v>
                </c:pt>
                <c:pt idx="1256">
                  <c:v>42776</c:v>
                </c:pt>
                <c:pt idx="1257">
                  <c:v>42779</c:v>
                </c:pt>
                <c:pt idx="1258">
                  <c:v>42780</c:v>
                </c:pt>
                <c:pt idx="1259">
                  <c:v>42781</c:v>
                </c:pt>
                <c:pt idx="1260">
                  <c:v>42782</c:v>
                </c:pt>
                <c:pt idx="1261">
                  <c:v>42783</c:v>
                </c:pt>
                <c:pt idx="1262">
                  <c:v>42786</c:v>
                </c:pt>
                <c:pt idx="1263">
                  <c:v>42787</c:v>
                </c:pt>
                <c:pt idx="1264">
                  <c:v>42788</c:v>
                </c:pt>
                <c:pt idx="1265">
                  <c:v>42789</c:v>
                </c:pt>
                <c:pt idx="1266">
                  <c:v>42790</c:v>
                </c:pt>
                <c:pt idx="1267">
                  <c:v>42793</c:v>
                </c:pt>
                <c:pt idx="1268">
                  <c:v>42794</c:v>
                </c:pt>
                <c:pt idx="1269">
                  <c:v>42795</c:v>
                </c:pt>
                <c:pt idx="1270">
                  <c:v>42796</c:v>
                </c:pt>
                <c:pt idx="1271">
                  <c:v>42797</c:v>
                </c:pt>
                <c:pt idx="1272">
                  <c:v>42800</c:v>
                </c:pt>
                <c:pt idx="1273">
                  <c:v>42801</c:v>
                </c:pt>
                <c:pt idx="1274">
                  <c:v>42802</c:v>
                </c:pt>
                <c:pt idx="1275">
                  <c:v>42803</c:v>
                </c:pt>
                <c:pt idx="1276">
                  <c:v>42804</c:v>
                </c:pt>
                <c:pt idx="1277">
                  <c:v>42807</c:v>
                </c:pt>
                <c:pt idx="1278">
                  <c:v>42808</c:v>
                </c:pt>
                <c:pt idx="1279">
                  <c:v>42809</c:v>
                </c:pt>
                <c:pt idx="1280">
                  <c:v>42810</c:v>
                </c:pt>
                <c:pt idx="1281">
                  <c:v>42811</c:v>
                </c:pt>
                <c:pt idx="1282">
                  <c:v>42814</c:v>
                </c:pt>
                <c:pt idx="1283">
                  <c:v>42815</c:v>
                </c:pt>
                <c:pt idx="1284">
                  <c:v>42816</c:v>
                </c:pt>
                <c:pt idx="1285">
                  <c:v>42817</c:v>
                </c:pt>
                <c:pt idx="1286">
                  <c:v>42818</c:v>
                </c:pt>
                <c:pt idx="1287">
                  <c:v>42821</c:v>
                </c:pt>
                <c:pt idx="1288">
                  <c:v>42822</c:v>
                </c:pt>
                <c:pt idx="1289">
                  <c:v>42823</c:v>
                </c:pt>
                <c:pt idx="1290">
                  <c:v>42824</c:v>
                </c:pt>
                <c:pt idx="1291">
                  <c:v>42825</c:v>
                </c:pt>
                <c:pt idx="1292">
                  <c:v>42826</c:v>
                </c:pt>
                <c:pt idx="1293">
                  <c:v>42828</c:v>
                </c:pt>
                <c:pt idx="1294">
                  <c:v>42829</c:v>
                </c:pt>
                <c:pt idx="1295">
                  <c:v>42830</c:v>
                </c:pt>
                <c:pt idx="1296">
                  <c:v>42831</c:v>
                </c:pt>
                <c:pt idx="1297">
                  <c:v>42832</c:v>
                </c:pt>
                <c:pt idx="1298">
                  <c:v>42835</c:v>
                </c:pt>
                <c:pt idx="1299">
                  <c:v>42836</c:v>
                </c:pt>
                <c:pt idx="1300">
                  <c:v>42837</c:v>
                </c:pt>
                <c:pt idx="1301">
                  <c:v>42838</c:v>
                </c:pt>
                <c:pt idx="1302">
                  <c:v>42839</c:v>
                </c:pt>
                <c:pt idx="1303">
                  <c:v>42842</c:v>
                </c:pt>
                <c:pt idx="1304">
                  <c:v>42843</c:v>
                </c:pt>
                <c:pt idx="1305">
                  <c:v>42844</c:v>
                </c:pt>
                <c:pt idx="1306">
                  <c:v>42845</c:v>
                </c:pt>
                <c:pt idx="1307">
                  <c:v>42846</c:v>
                </c:pt>
                <c:pt idx="1308">
                  <c:v>42849</c:v>
                </c:pt>
                <c:pt idx="1309">
                  <c:v>42850</c:v>
                </c:pt>
                <c:pt idx="1310">
                  <c:v>42851</c:v>
                </c:pt>
                <c:pt idx="1311">
                  <c:v>42852</c:v>
                </c:pt>
                <c:pt idx="1312">
                  <c:v>42853</c:v>
                </c:pt>
                <c:pt idx="1313">
                  <c:v>42857</c:v>
                </c:pt>
                <c:pt idx="1314">
                  <c:v>42858</c:v>
                </c:pt>
                <c:pt idx="1315">
                  <c:v>42859</c:v>
                </c:pt>
                <c:pt idx="1316">
                  <c:v>42860</c:v>
                </c:pt>
                <c:pt idx="1317">
                  <c:v>42863</c:v>
                </c:pt>
                <c:pt idx="1318">
                  <c:v>42864</c:v>
                </c:pt>
                <c:pt idx="1319">
                  <c:v>42865</c:v>
                </c:pt>
                <c:pt idx="1320">
                  <c:v>42866</c:v>
                </c:pt>
                <c:pt idx="1321">
                  <c:v>42867</c:v>
                </c:pt>
                <c:pt idx="1322">
                  <c:v>42870</c:v>
                </c:pt>
                <c:pt idx="1323">
                  <c:v>42871</c:v>
                </c:pt>
                <c:pt idx="1324">
                  <c:v>42872</c:v>
                </c:pt>
                <c:pt idx="1325">
                  <c:v>42873</c:v>
                </c:pt>
                <c:pt idx="1326">
                  <c:v>42874</c:v>
                </c:pt>
                <c:pt idx="1327">
                  <c:v>42877</c:v>
                </c:pt>
                <c:pt idx="1328">
                  <c:v>42878</c:v>
                </c:pt>
                <c:pt idx="1329">
                  <c:v>42879</c:v>
                </c:pt>
                <c:pt idx="1330">
                  <c:v>42880</c:v>
                </c:pt>
                <c:pt idx="1331">
                  <c:v>42881</c:v>
                </c:pt>
                <c:pt idx="1332">
                  <c:v>42886</c:v>
                </c:pt>
                <c:pt idx="1333">
                  <c:v>42887</c:v>
                </c:pt>
                <c:pt idx="1334">
                  <c:v>42888</c:v>
                </c:pt>
                <c:pt idx="1335">
                  <c:v>42891</c:v>
                </c:pt>
                <c:pt idx="1336">
                  <c:v>42892</c:v>
                </c:pt>
                <c:pt idx="1337">
                  <c:v>42893</c:v>
                </c:pt>
                <c:pt idx="1338">
                  <c:v>42894</c:v>
                </c:pt>
                <c:pt idx="1339">
                  <c:v>42895</c:v>
                </c:pt>
                <c:pt idx="1340">
                  <c:v>42898</c:v>
                </c:pt>
                <c:pt idx="1341">
                  <c:v>42899</c:v>
                </c:pt>
                <c:pt idx="1342">
                  <c:v>42900</c:v>
                </c:pt>
                <c:pt idx="1343">
                  <c:v>42901</c:v>
                </c:pt>
                <c:pt idx="1344">
                  <c:v>42902</c:v>
                </c:pt>
                <c:pt idx="1345">
                  <c:v>42905</c:v>
                </c:pt>
                <c:pt idx="1346">
                  <c:v>42906</c:v>
                </c:pt>
                <c:pt idx="1347">
                  <c:v>42907</c:v>
                </c:pt>
                <c:pt idx="1348">
                  <c:v>42908</c:v>
                </c:pt>
                <c:pt idx="1349">
                  <c:v>42909</c:v>
                </c:pt>
                <c:pt idx="1350">
                  <c:v>42912</c:v>
                </c:pt>
                <c:pt idx="1351">
                  <c:v>42913</c:v>
                </c:pt>
                <c:pt idx="1352">
                  <c:v>42914</c:v>
                </c:pt>
                <c:pt idx="1353">
                  <c:v>42915</c:v>
                </c:pt>
                <c:pt idx="1354">
                  <c:v>42916</c:v>
                </c:pt>
                <c:pt idx="1355">
                  <c:v>42919</c:v>
                </c:pt>
                <c:pt idx="1356">
                  <c:v>42920</c:v>
                </c:pt>
                <c:pt idx="1357">
                  <c:v>42921</c:v>
                </c:pt>
                <c:pt idx="1358">
                  <c:v>42922</c:v>
                </c:pt>
                <c:pt idx="1359">
                  <c:v>42923</c:v>
                </c:pt>
                <c:pt idx="1360">
                  <c:v>42926</c:v>
                </c:pt>
                <c:pt idx="1361">
                  <c:v>42927</c:v>
                </c:pt>
                <c:pt idx="1362">
                  <c:v>42928</c:v>
                </c:pt>
                <c:pt idx="1363">
                  <c:v>42929</c:v>
                </c:pt>
                <c:pt idx="1364">
                  <c:v>42930</c:v>
                </c:pt>
                <c:pt idx="1365">
                  <c:v>42933</c:v>
                </c:pt>
                <c:pt idx="1366">
                  <c:v>42934</c:v>
                </c:pt>
                <c:pt idx="1367">
                  <c:v>42935</c:v>
                </c:pt>
                <c:pt idx="1368">
                  <c:v>42936</c:v>
                </c:pt>
                <c:pt idx="1369">
                  <c:v>42937</c:v>
                </c:pt>
                <c:pt idx="1370">
                  <c:v>42940</c:v>
                </c:pt>
                <c:pt idx="1371">
                  <c:v>42941</c:v>
                </c:pt>
                <c:pt idx="1372">
                  <c:v>42942</c:v>
                </c:pt>
                <c:pt idx="1373">
                  <c:v>42943</c:v>
                </c:pt>
                <c:pt idx="1374">
                  <c:v>42944</c:v>
                </c:pt>
                <c:pt idx="1375">
                  <c:v>42947</c:v>
                </c:pt>
                <c:pt idx="1376">
                  <c:v>42948</c:v>
                </c:pt>
                <c:pt idx="1377">
                  <c:v>42949</c:v>
                </c:pt>
                <c:pt idx="1378">
                  <c:v>42950</c:v>
                </c:pt>
                <c:pt idx="1379">
                  <c:v>42951</c:v>
                </c:pt>
                <c:pt idx="1380">
                  <c:v>42954</c:v>
                </c:pt>
                <c:pt idx="1381">
                  <c:v>42955</c:v>
                </c:pt>
                <c:pt idx="1382">
                  <c:v>42956</c:v>
                </c:pt>
                <c:pt idx="1383">
                  <c:v>42957</c:v>
                </c:pt>
                <c:pt idx="1384">
                  <c:v>42958</c:v>
                </c:pt>
                <c:pt idx="1385">
                  <c:v>42961</c:v>
                </c:pt>
                <c:pt idx="1386">
                  <c:v>42962</c:v>
                </c:pt>
                <c:pt idx="1387">
                  <c:v>42963</c:v>
                </c:pt>
                <c:pt idx="1388">
                  <c:v>42964</c:v>
                </c:pt>
                <c:pt idx="1389">
                  <c:v>42965</c:v>
                </c:pt>
                <c:pt idx="1390">
                  <c:v>42968</c:v>
                </c:pt>
                <c:pt idx="1391">
                  <c:v>42969</c:v>
                </c:pt>
                <c:pt idx="1392">
                  <c:v>42970</c:v>
                </c:pt>
                <c:pt idx="1393">
                  <c:v>42971</c:v>
                </c:pt>
                <c:pt idx="1394">
                  <c:v>42972</c:v>
                </c:pt>
                <c:pt idx="1395">
                  <c:v>42975</c:v>
                </c:pt>
                <c:pt idx="1396">
                  <c:v>42976</c:v>
                </c:pt>
                <c:pt idx="1397">
                  <c:v>42977</c:v>
                </c:pt>
                <c:pt idx="1398">
                  <c:v>42978</c:v>
                </c:pt>
                <c:pt idx="1399">
                  <c:v>42979</c:v>
                </c:pt>
                <c:pt idx="1400">
                  <c:v>42982</c:v>
                </c:pt>
                <c:pt idx="1401">
                  <c:v>42983</c:v>
                </c:pt>
                <c:pt idx="1402">
                  <c:v>42984</c:v>
                </c:pt>
                <c:pt idx="1403">
                  <c:v>42985</c:v>
                </c:pt>
                <c:pt idx="1404">
                  <c:v>42986</c:v>
                </c:pt>
                <c:pt idx="1405">
                  <c:v>42989</c:v>
                </c:pt>
                <c:pt idx="1406">
                  <c:v>42990</c:v>
                </c:pt>
                <c:pt idx="1407">
                  <c:v>42991</c:v>
                </c:pt>
                <c:pt idx="1408">
                  <c:v>42992</c:v>
                </c:pt>
                <c:pt idx="1409">
                  <c:v>42993</c:v>
                </c:pt>
                <c:pt idx="1410">
                  <c:v>42996</c:v>
                </c:pt>
                <c:pt idx="1411">
                  <c:v>42997</c:v>
                </c:pt>
                <c:pt idx="1412">
                  <c:v>42998</c:v>
                </c:pt>
                <c:pt idx="1413">
                  <c:v>42999</c:v>
                </c:pt>
                <c:pt idx="1414">
                  <c:v>43000</c:v>
                </c:pt>
                <c:pt idx="1415">
                  <c:v>43003</c:v>
                </c:pt>
                <c:pt idx="1416">
                  <c:v>43004</c:v>
                </c:pt>
                <c:pt idx="1417">
                  <c:v>43005</c:v>
                </c:pt>
                <c:pt idx="1418">
                  <c:v>43006</c:v>
                </c:pt>
                <c:pt idx="1419">
                  <c:v>43007</c:v>
                </c:pt>
                <c:pt idx="1420">
                  <c:v>43008</c:v>
                </c:pt>
                <c:pt idx="1421">
                  <c:v>43017</c:v>
                </c:pt>
                <c:pt idx="1422">
                  <c:v>43018</c:v>
                </c:pt>
                <c:pt idx="1423">
                  <c:v>43019</c:v>
                </c:pt>
                <c:pt idx="1424">
                  <c:v>43020</c:v>
                </c:pt>
                <c:pt idx="1425">
                  <c:v>43021</c:v>
                </c:pt>
                <c:pt idx="1426">
                  <c:v>43024</c:v>
                </c:pt>
                <c:pt idx="1427">
                  <c:v>43025</c:v>
                </c:pt>
                <c:pt idx="1428">
                  <c:v>43026</c:v>
                </c:pt>
                <c:pt idx="1429">
                  <c:v>43027</c:v>
                </c:pt>
                <c:pt idx="1430">
                  <c:v>43028</c:v>
                </c:pt>
              </c:numCache>
            </c:numRef>
          </c:cat>
          <c:val>
            <c:numRef>
              <c:f>Sheet1!$B$2:$B$1435</c:f>
              <c:numCache>
                <c:formatCode>###,###,###,###,##0.00_ </c:formatCode>
                <c:ptCount val="1434"/>
                <c:pt idx="0">
                  <c:v>13300</c:v>
                </c:pt>
                <c:pt idx="1">
                  <c:v>13300</c:v>
                </c:pt>
                <c:pt idx="2">
                  <c:v>13300</c:v>
                </c:pt>
                <c:pt idx="3">
                  <c:v>13300</c:v>
                </c:pt>
                <c:pt idx="4">
                  <c:v>13300</c:v>
                </c:pt>
                <c:pt idx="5">
                  <c:v>13300</c:v>
                </c:pt>
                <c:pt idx="6">
                  <c:v>13300</c:v>
                </c:pt>
                <c:pt idx="7">
                  <c:v>13300</c:v>
                </c:pt>
                <c:pt idx="8">
                  <c:v>13300</c:v>
                </c:pt>
                <c:pt idx="9">
                  <c:v>13400</c:v>
                </c:pt>
                <c:pt idx="10">
                  <c:v>13400</c:v>
                </c:pt>
                <c:pt idx="11">
                  <c:v>13400</c:v>
                </c:pt>
                <c:pt idx="12">
                  <c:v>13500</c:v>
                </c:pt>
                <c:pt idx="13">
                  <c:v>13500</c:v>
                </c:pt>
                <c:pt idx="14">
                  <c:v>13400</c:v>
                </c:pt>
                <c:pt idx="15">
                  <c:v>13400</c:v>
                </c:pt>
                <c:pt idx="16">
                  <c:v>13400</c:v>
                </c:pt>
                <c:pt idx="17">
                  <c:v>13400</c:v>
                </c:pt>
                <c:pt idx="18">
                  <c:v>13400</c:v>
                </c:pt>
                <c:pt idx="19">
                  <c:v>13400</c:v>
                </c:pt>
                <c:pt idx="20">
                  <c:v>13400</c:v>
                </c:pt>
                <c:pt idx="21">
                  <c:v>13400</c:v>
                </c:pt>
                <c:pt idx="22">
                  <c:v>13400</c:v>
                </c:pt>
                <c:pt idx="23">
                  <c:v>13400</c:v>
                </c:pt>
                <c:pt idx="24">
                  <c:v>13500</c:v>
                </c:pt>
                <c:pt idx="25">
                  <c:v>13500</c:v>
                </c:pt>
                <c:pt idx="26">
                  <c:v>13500</c:v>
                </c:pt>
                <c:pt idx="27">
                  <c:v>13500</c:v>
                </c:pt>
                <c:pt idx="28">
                  <c:v>13500</c:v>
                </c:pt>
                <c:pt idx="29">
                  <c:v>13500</c:v>
                </c:pt>
                <c:pt idx="30">
                  <c:v>13500</c:v>
                </c:pt>
                <c:pt idx="31">
                  <c:v>13500</c:v>
                </c:pt>
                <c:pt idx="32">
                  <c:v>13500</c:v>
                </c:pt>
                <c:pt idx="33">
                  <c:v>13500</c:v>
                </c:pt>
                <c:pt idx="34">
                  <c:v>13500</c:v>
                </c:pt>
                <c:pt idx="35">
                  <c:v>13500</c:v>
                </c:pt>
                <c:pt idx="36">
                  <c:v>13450</c:v>
                </c:pt>
                <c:pt idx="37">
                  <c:v>13450</c:v>
                </c:pt>
                <c:pt idx="38">
                  <c:v>13450</c:v>
                </c:pt>
                <c:pt idx="39">
                  <c:v>13450</c:v>
                </c:pt>
                <c:pt idx="40">
                  <c:v>13450</c:v>
                </c:pt>
                <c:pt idx="41">
                  <c:v>13450</c:v>
                </c:pt>
                <c:pt idx="42">
                  <c:v>13450</c:v>
                </c:pt>
                <c:pt idx="43">
                  <c:v>13450</c:v>
                </c:pt>
                <c:pt idx="44">
                  <c:v>13350</c:v>
                </c:pt>
                <c:pt idx="45">
                  <c:v>13350</c:v>
                </c:pt>
                <c:pt idx="46">
                  <c:v>13250</c:v>
                </c:pt>
                <c:pt idx="47">
                  <c:v>13250</c:v>
                </c:pt>
                <c:pt idx="48">
                  <c:v>13250</c:v>
                </c:pt>
                <c:pt idx="49">
                  <c:v>13250</c:v>
                </c:pt>
                <c:pt idx="50">
                  <c:v>13250</c:v>
                </c:pt>
                <c:pt idx="51">
                  <c:v>13250</c:v>
                </c:pt>
                <c:pt idx="52">
                  <c:v>13250</c:v>
                </c:pt>
                <c:pt idx="53">
                  <c:v>13250</c:v>
                </c:pt>
                <c:pt idx="54">
                  <c:v>13250</c:v>
                </c:pt>
                <c:pt idx="55">
                  <c:v>13250</c:v>
                </c:pt>
                <c:pt idx="56">
                  <c:v>13250</c:v>
                </c:pt>
                <c:pt idx="57">
                  <c:v>12800</c:v>
                </c:pt>
                <c:pt idx="58">
                  <c:v>12800</c:v>
                </c:pt>
                <c:pt idx="59">
                  <c:v>12650</c:v>
                </c:pt>
                <c:pt idx="60">
                  <c:v>12600</c:v>
                </c:pt>
                <c:pt idx="61">
                  <c:v>12600</c:v>
                </c:pt>
                <c:pt idx="62">
                  <c:v>12600</c:v>
                </c:pt>
                <c:pt idx="63">
                  <c:v>12600</c:v>
                </c:pt>
                <c:pt idx="64">
                  <c:v>12650</c:v>
                </c:pt>
                <c:pt idx="65">
                  <c:v>12650</c:v>
                </c:pt>
                <c:pt idx="66">
                  <c:v>12650</c:v>
                </c:pt>
                <c:pt idx="67">
                  <c:v>12650</c:v>
                </c:pt>
                <c:pt idx="68">
                  <c:v>12650</c:v>
                </c:pt>
                <c:pt idx="69">
                  <c:v>12650</c:v>
                </c:pt>
                <c:pt idx="70">
                  <c:v>12650</c:v>
                </c:pt>
                <c:pt idx="71">
                  <c:v>12650</c:v>
                </c:pt>
                <c:pt idx="72">
                  <c:v>12650</c:v>
                </c:pt>
                <c:pt idx="73">
                  <c:v>12650</c:v>
                </c:pt>
                <c:pt idx="74">
                  <c:v>12650</c:v>
                </c:pt>
                <c:pt idx="75">
                  <c:v>12650</c:v>
                </c:pt>
                <c:pt idx="76">
                  <c:v>12650</c:v>
                </c:pt>
                <c:pt idx="77">
                  <c:v>12650</c:v>
                </c:pt>
                <c:pt idx="78">
                  <c:v>12550</c:v>
                </c:pt>
                <c:pt idx="79">
                  <c:v>12550</c:v>
                </c:pt>
                <c:pt idx="80">
                  <c:v>12550</c:v>
                </c:pt>
                <c:pt idx="81">
                  <c:v>12550</c:v>
                </c:pt>
                <c:pt idx="82">
                  <c:v>12550</c:v>
                </c:pt>
                <c:pt idx="83">
                  <c:v>12550</c:v>
                </c:pt>
                <c:pt idx="84">
                  <c:v>12550</c:v>
                </c:pt>
                <c:pt idx="85">
                  <c:v>12550</c:v>
                </c:pt>
                <c:pt idx="86">
                  <c:v>12550</c:v>
                </c:pt>
                <c:pt idx="87">
                  <c:v>12550</c:v>
                </c:pt>
                <c:pt idx="88">
                  <c:v>12550</c:v>
                </c:pt>
                <c:pt idx="89">
                  <c:v>12550</c:v>
                </c:pt>
                <c:pt idx="90">
                  <c:v>12550</c:v>
                </c:pt>
                <c:pt idx="91">
                  <c:v>12525</c:v>
                </c:pt>
                <c:pt idx="92">
                  <c:v>12525</c:v>
                </c:pt>
                <c:pt idx="93">
                  <c:v>12525</c:v>
                </c:pt>
                <c:pt idx="94">
                  <c:v>12525</c:v>
                </c:pt>
                <c:pt idx="95">
                  <c:v>12525</c:v>
                </c:pt>
                <c:pt idx="96">
                  <c:v>12525</c:v>
                </c:pt>
                <c:pt idx="97">
                  <c:v>12525</c:v>
                </c:pt>
                <c:pt idx="98">
                  <c:v>12525</c:v>
                </c:pt>
                <c:pt idx="99">
                  <c:v>12450</c:v>
                </c:pt>
                <c:pt idx="100">
                  <c:v>12450</c:v>
                </c:pt>
                <c:pt idx="101">
                  <c:v>12450</c:v>
                </c:pt>
                <c:pt idx="102">
                  <c:v>12450</c:v>
                </c:pt>
                <c:pt idx="103">
                  <c:v>12450</c:v>
                </c:pt>
                <c:pt idx="104">
                  <c:v>12450</c:v>
                </c:pt>
                <c:pt idx="105">
                  <c:v>12300</c:v>
                </c:pt>
                <c:pt idx="106">
                  <c:v>12050</c:v>
                </c:pt>
                <c:pt idx="107">
                  <c:v>12050</c:v>
                </c:pt>
                <c:pt idx="108">
                  <c:v>11750</c:v>
                </c:pt>
                <c:pt idx="109">
                  <c:v>11750</c:v>
                </c:pt>
                <c:pt idx="110">
                  <c:v>11500</c:v>
                </c:pt>
                <c:pt idx="111">
                  <c:v>11500</c:v>
                </c:pt>
                <c:pt idx="112">
                  <c:v>11500</c:v>
                </c:pt>
                <c:pt idx="113">
                  <c:v>11500</c:v>
                </c:pt>
                <c:pt idx="114">
                  <c:v>11425</c:v>
                </c:pt>
                <c:pt idx="115">
                  <c:v>11175</c:v>
                </c:pt>
                <c:pt idx="116">
                  <c:v>11175</c:v>
                </c:pt>
                <c:pt idx="117">
                  <c:v>11175</c:v>
                </c:pt>
                <c:pt idx="118">
                  <c:v>11075</c:v>
                </c:pt>
                <c:pt idx="119">
                  <c:v>10475</c:v>
                </c:pt>
                <c:pt idx="120">
                  <c:v>10475</c:v>
                </c:pt>
                <c:pt idx="121">
                  <c:v>10475</c:v>
                </c:pt>
                <c:pt idx="122">
                  <c:v>10475</c:v>
                </c:pt>
                <c:pt idx="123">
                  <c:v>10475</c:v>
                </c:pt>
                <c:pt idx="124">
                  <c:v>10475</c:v>
                </c:pt>
                <c:pt idx="125">
                  <c:v>10900</c:v>
                </c:pt>
                <c:pt idx="126">
                  <c:v>10900</c:v>
                </c:pt>
                <c:pt idx="127">
                  <c:v>10900</c:v>
                </c:pt>
                <c:pt idx="128">
                  <c:v>11250</c:v>
                </c:pt>
                <c:pt idx="129">
                  <c:v>11250</c:v>
                </c:pt>
                <c:pt idx="130">
                  <c:v>11250</c:v>
                </c:pt>
                <c:pt idx="131">
                  <c:v>11400</c:v>
                </c:pt>
                <c:pt idx="132">
                  <c:v>11400</c:v>
                </c:pt>
                <c:pt idx="133">
                  <c:v>11600</c:v>
                </c:pt>
                <c:pt idx="134">
                  <c:v>11600</c:v>
                </c:pt>
                <c:pt idx="135">
                  <c:v>11600</c:v>
                </c:pt>
                <c:pt idx="136">
                  <c:v>11600</c:v>
                </c:pt>
                <c:pt idx="137">
                  <c:v>11600</c:v>
                </c:pt>
                <c:pt idx="138">
                  <c:v>11600</c:v>
                </c:pt>
                <c:pt idx="139">
                  <c:v>11750</c:v>
                </c:pt>
                <c:pt idx="140">
                  <c:v>11800</c:v>
                </c:pt>
                <c:pt idx="141">
                  <c:v>11800</c:v>
                </c:pt>
                <c:pt idx="142">
                  <c:v>11950</c:v>
                </c:pt>
                <c:pt idx="143">
                  <c:v>12150</c:v>
                </c:pt>
                <c:pt idx="144">
                  <c:v>12150</c:v>
                </c:pt>
                <c:pt idx="145">
                  <c:v>12150</c:v>
                </c:pt>
                <c:pt idx="146">
                  <c:v>12150</c:v>
                </c:pt>
                <c:pt idx="147">
                  <c:v>12150</c:v>
                </c:pt>
                <c:pt idx="148">
                  <c:v>12150</c:v>
                </c:pt>
                <c:pt idx="149">
                  <c:v>12150</c:v>
                </c:pt>
                <c:pt idx="150">
                  <c:v>12150</c:v>
                </c:pt>
                <c:pt idx="151">
                  <c:v>12275</c:v>
                </c:pt>
                <c:pt idx="152">
                  <c:v>12275</c:v>
                </c:pt>
                <c:pt idx="153">
                  <c:v>12550</c:v>
                </c:pt>
                <c:pt idx="154">
                  <c:v>12600</c:v>
                </c:pt>
                <c:pt idx="155">
                  <c:v>12600</c:v>
                </c:pt>
                <c:pt idx="156">
                  <c:v>12650</c:v>
                </c:pt>
                <c:pt idx="157">
                  <c:v>12650</c:v>
                </c:pt>
                <c:pt idx="158">
                  <c:v>12700</c:v>
                </c:pt>
                <c:pt idx="159">
                  <c:v>12750</c:v>
                </c:pt>
                <c:pt idx="160">
                  <c:v>12750</c:v>
                </c:pt>
                <c:pt idx="161">
                  <c:v>12750</c:v>
                </c:pt>
                <c:pt idx="162">
                  <c:v>12750</c:v>
                </c:pt>
                <c:pt idx="163">
                  <c:v>12650</c:v>
                </c:pt>
                <c:pt idx="164">
                  <c:v>12650</c:v>
                </c:pt>
                <c:pt idx="165">
                  <c:v>12650</c:v>
                </c:pt>
                <c:pt idx="166">
                  <c:v>12650</c:v>
                </c:pt>
                <c:pt idx="167">
                  <c:v>12650</c:v>
                </c:pt>
                <c:pt idx="168">
                  <c:v>12650</c:v>
                </c:pt>
                <c:pt idx="169">
                  <c:v>12650</c:v>
                </c:pt>
                <c:pt idx="170">
                  <c:v>12650</c:v>
                </c:pt>
                <c:pt idx="171">
                  <c:v>12650</c:v>
                </c:pt>
                <c:pt idx="172">
                  <c:v>12650</c:v>
                </c:pt>
                <c:pt idx="173">
                  <c:v>12650</c:v>
                </c:pt>
                <c:pt idx="174">
                  <c:v>12600</c:v>
                </c:pt>
                <c:pt idx="175">
                  <c:v>12600</c:v>
                </c:pt>
                <c:pt idx="176">
                  <c:v>12600</c:v>
                </c:pt>
                <c:pt idx="177">
                  <c:v>12600</c:v>
                </c:pt>
                <c:pt idx="178">
                  <c:v>12600</c:v>
                </c:pt>
                <c:pt idx="179">
                  <c:v>12600</c:v>
                </c:pt>
                <c:pt idx="180">
                  <c:v>12600</c:v>
                </c:pt>
                <c:pt idx="181">
                  <c:v>12600</c:v>
                </c:pt>
                <c:pt idx="182">
                  <c:v>12700</c:v>
                </c:pt>
                <c:pt idx="183">
                  <c:v>12825</c:v>
                </c:pt>
                <c:pt idx="184">
                  <c:v>12825</c:v>
                </c:pt>
                <c:pt idx="185">
                  <c:v>12825</c:v>
                </c:pt>
                <c:pt idx="186">
                  <c:v>12825</c:v>
                </c:pt>
                <c:pt idx="187">
                  <c:v>12825</c:v>
                </c:pt>
                <c:pt idx="188">
                  <c:v>12825</c:v>
                </c:pt>
                <c:pt idx="189">
                  <c:v>12825</c:v>
                </c:pt>
                <c:pt idx="190">
                  <c:v>12825</c:v>
                </c:pt>
                <c:pt idx="191">
                  <c:v>12825</c:v>
                </c:pt>
                <c:pt idx="192">
                  <c:v>12725</c:v>
                </c:pt>
                <c:pt idx="193">
                  <c:v>12725</c:v>
                </c:pt>
                <c:pt idx="194">
                  <c:v>12725</c:v>
                </c:pt>
                <c:pt idx="195">
                  <c:v>12725</c:v>
                </c:pt>
                <c:pt idx="196">
                  <c:v>12725</c:v>
                </c:pt>
                <c:pt idx="197">
                  <c:v>12725</c:v>
                </c:pt>
                <c:pt idx="198">
                  <c:v>12725</c:v>
                </c:pt>
                <c:pt idx="199">
                  <c:v>12725</c:v>
                </c:pt>
                <c:pt idx="200">
                  <c:v>12725</c:v>
                </c:pt>
                <c:pt idx="201">
                  <c:v>12725</c:v>
                </c:pt>
                <c:pt idx="202">
                  <c:v>12725</c:v>
                </c:pt>
                <c:pt idx="203">
                  <c:v>12650</c:v>
                </c:pt>
                <c:pt idx="204">
                  <c:v>12650</c:v>
                </c:pt>
                <c:pt idx="205">
                  <c:v>12550</c:v>
                </c:pt>
                <c:pt idx="206">
                  <c:v>12550</c:v>
                </c:pt>
                <c:pt idx="207">
                  <c:v>12550</c:v>
                </c:pt>
                <c:pt idx="208">
                  <c:v>12550</c:v>
                </c:pt>
                <c:pt idx="209">
                  <c:v>12550</c:v>
                </c:pt>
                <c:pt idx="210">
                  <c:v>12550</c:v>
                </c:pt>
                <c:pt idx="211">
                  <c:v>12450</c:v>
                </c:pt>
                <c:pt idx="212">
                  <c:v>12450</c:v>
                </c:pt>
                <c:pt idx="213">
                  <c:v>12400</c:v>
                </c:pt>
                <c:pt idx="214">
                  <c:v>12400</c:v>
                </c:pt>
                <c:pt idx="215">
                  <c:v>12400</c:v>
                </c:pt>
                <c:pt idx="216">
                  <c:v>12400</c:v>
                </c:pt>
                <c:pt idx="217">
                  <c:v>12400</c:v>
                </c:pt>
                <c:pt idx="218">
                  <c:v>12400</c:v>
                </c:pt>
                <c:pt idx="219">
                  <c:v>12350</c:v>
                </c:pt>
                <c:pt idx="220">
                  <c:v>12350</c:v>
                </c:pt>
                <c:pt idx="221">
                  <c:v>12350</c:v>
                </c:pt>
                <c:pt idx="222">
                  <c:v>12350</c:v>
                </c:pt>
                <c:pt idx="223">
                  <c:v>12350</c:v>
                </c:pt>
                <c:pt idx="224">
                  <c:v>12300</c:v>
                </c:pt>
                <c:pt idx="225">
                  <c:v>12300</c:v>
                </c:pt>
                <c:pt idx="226">
                  <c:v>12300</c:v>
                </c:pt>
                <c:pt idx="227">
                  <c:v>12300</c:v>
                </c:pt>
                <c:pt idx="228">
                  <c:v>12300</c:v>
                </c:pt>
                <c:pt idx="229">
                  <c:v>12300</c:v>
                </c:pt>
                <c:pt idx="230">
                  <c:v>12300</c:v>
                </c:pt>
                <c:pt idx="231">
                  <c:v>12300</c:v>
                </c:pt>
                <c:pt idx="232">
                  <c:v>12300</c:v>
                </c:pt>
                <c:pt idx="233">
                  <c:v>12300</c:v>
                </c:pt>
                <c:pt idx="234">
                  <c:v>12350</c:v>
                </c:pt>
                <c:pt idx="235">
                  <c:v>12350</c:v>
                </c:pt>
                <c:pt idx="236">
                  <c:v>12350</c:v>
                </c:pt>
                <c:pt idx="237">
                  <c:v>12350</c:v>
                </c:pt>
                <c:pt idx="238">
                  <c:v>12350</c:v>
                </c:pt>
                <c:pt idx="239">
                  <c:v>12500</c:v>
                </c:pt>
                <c:pt idx="240">
                  <c:v>12500</c:v>
                </c:pt>
                <c:pt idx="241">
                  <c:v>12500</c:v>
                </c:pt>
                <c:pt idx="242">
                  <c:v>12500</c:v>
                </c:pt>
                <c:pt idx="243">
                  <c:v>12600</c:v>
                </c:pt>
                <c:pt idx="244">
                  <c:v>12600</c:v>
                </c:pt>
                <c:pt idx="245">
                  <c:v>12625</c:v>
                </c:pt>
                <c:pt idx="246">
                  <c:v>12625</c:v>
                </c:pt>
                <c:pt idx="247">
                  <c:v>12625</c:v>
                </c:pt>
                <c:pt idx="248">
                  <c:v>12650</c:v>
                </c:pt>
                <c:pt idx="249">
                  <c:v>12650</c:v>
                </c:pt>
                <c:pt idx="250">
                  <c:v>12750</c:v>
                </c:pt>
                <c:pt idx="251">
                  <c:v>12750</c:v>
                </c:pt>
                <c:pt idx="252">
                  <c:v>12750</c:v>
                </c:pt>
                <c:pt idx="253">
                  <c:v>12750</c:v>
                </c:pt>
                <c:pt idx="254">
                  <c:v>12750</c:v>
                </c:pt>
                <c:pt idx="255">
                  <c:v>12900</c:v>
                </c:pt>
                <c:pt idx="256">
                  <c:v>12900</c:v>
                </c:pt>
                <c:pt idx="257">
                  <c:v>12900</c:v>
                </c:pt>
                <c:pt idx="258">
                  <c:v>12900</c:v>
                </c:pt>
                <c:pt idx="259">
                  <c:v>12900</c:v>
                </c:pt>
                <c:pt idx="260">
                  <c:v>12900</c:v>
                </c:pt>
                <c:pt idx="261">
                  <c:v>12900</c:v>
                </c:pt>
                <c:pt idx="262">
                  <c:v>12900</c:v>
                </c:pt>
                <c:pt idx="263">
                  <c:v>12900</c:v>
                </c:pt>
                <c:pt idx="264">
                  <c:v>12900</c:v>
                </c:pt>
                <c:pt idx="265">
                  <c:v>12900</c:v>
                </c:pt>
                <c:pt idx="266">
                  <c:v>12900</c:v>
                </c:pt>
                <c:pt idx="267">
                  <c:v>12900</c:v>
                </c:pt>
                <c:pt idx="268">
                  <c:v>13000</c:v>
                </c:pt>
                <c:pt idx="269">
                  <c:v>13000</c:v>
                </c:pt>
                <c:pt idx="270">
                  <c:v>13000</c:v>
                </c:pt>
                <c:pt idx="271">
                  <c:v>13000</c:v>
                </c:pt>
                <c:pt idx="272">
                  <c:v>13000</c:v>
                </c:pt>
                <c:pt idx="273">
                  <c:v>13000</c:v>
                </c:pt>
                <c:pt idx="274">
                  <c:v>13000</c:v>
                </c:pt>
                <c:pt idx="275">
                  <c:v>13000</c:v>
                </c:pt>
                <c:pt idx="276">
                  <c:v>13000</c:v>
                </c:pt>
                <c:pt idx="277">
                  <c:v>13000</c:v>
                </c:pt>
                <c:pt idx="278">
                  <c:v>13000</c:v>
                </c:pt>
                <c:pt idx="279">
                  <c:v>13000</c:v>
                </c:pt>
                <c:pt idx="280">
                  <c:v>13000</c:v>
                </c:pt>
                <c:pt idx="281">
                  <c:v>13075</c:v>
                </c:pt>
                <c:pt idx="282">
                  <c:v>13075</c:v>
                </c:pt>
                <c:pt idx="283">
                  <c:v>13075</c:v>
                </c:pt>
                <c:pt idx="284">
                  <c:v>13075</c:v>
                </c:pt>
                <c:pt idx="285">
                  <c:v>13075</c:v>
                </c:pt>
                <c:pt idx="286">
                  <c:v>13075</c:v>
                </c:pt>
                <c:pt idx="287">
                  <c:v>13075</c:v>
                </c:pt>
                <c:pt idx="288">
                  <c:v>13075</c:v>
                </c:pt>
                <c:pt idx="289">
                  <c:v>13075</c:v>
                </c:pt>
                <c:pt idx="290">
                  <c:v>12975</c:v>
                </c:pt>
                <c:pt idx="291">
                  <c:v>12800</c:v>
                </c:pt>
                <c:pt idx="292">
                  <c:v>12650</c:v>
                </c:pt>
                <c:pt idx="293">
                  <c:v>12650</c:v>
                </c:pt>
                <c:pt idx="294">
                  <c:v>12650</c:v>
                </c:pt>
                <c:pt idx="295">
                  <c:v>12650</c:v>
                </c:pt>
                <c:pt idx="296">
                  <c:v>12650</c:v>
                </c:pt>
                <c:pt idx="297">
                  <c:v>12650</c:v>
                </c:pt>
                <c:pt idx="298">
                  <c:v>12650</c:v>
                </c:pt>
                <c:pt idx="299">
                  <c:v>12600</c:v>
                </c:pt>
                <c:pt idx="300">
                  <c:v>12600</c:v>
                </c:pt>
                <c:pt idx="301">
                  <c:v>12600</c:v>
                </c:pt>
                <c:pt idx="302">
                  <c:v>12525</c:v>
                </c:pt>
                <c:pt idx="303">
                  <c:v>12500</c:v>
                </c:pt>
                <c:pt idx="304">
                  <c:v>12500</c:v>
                </c:pt>
                <c:pt idx="305">
                  <c:v>12500</c:v>
                </c:pt>
                <c:pt idx="306">
                  <c:v>12400</c:v>
                </c:pt>
                <c:pt idx="307">
                  <c:v>12400</c:v>
                </c:pt>
                <c:pt idx="308">
                  <c:v>12400</c:v>
                </c:pt>
                <c:pt idx="309">
                  <c:v>12250</c:v>
                </c:pt>
                <c:pt idx="310">
                  <c:v>12250</c:v>
                </c:pt>
                <c:pt idx="311">
                  <c:v>12125</c:v>
                </c:pt>
                <c:pt idx="312">
                  <c:v>12125</c:v>
                </c:pt>
                <c:pt idx="313">
                  <c:v>12125</c:v>
                </c:pt>
                <c:pt idx="314">
                  <c:v>12125</c:v>
                </c:pt>
                <c:pt idx="315">
                  <c:v>12125</c:v>
                </c:pt>
                <c:pt idx="316">
                  <c:v>12150</c:v>
                </c:pt>
                <c:pt idx="317">
                  <c:v>12200</c:v>
                </c:pt>
                <c:pt idx="318">
                  <c:v>12300</c:v>
                </c:pt>
                <c:pt idx="319">
                  <c:v>12450</c:v>
                </c:pt>
                <c:pt idx="320">
                  <c:v>12450</c:v>
                </c:pt>
                <c:pt idx="321">
                  <c:v>12450</c:v>
                </c:pt>
                <c:pt idx="322">
                  <c:v>12450</c:v>
                </c:pt>
                <c:pt idx="323">
                  <c:v>12450</c:v>
                </c:pt>
                <c:pt idx="324">
                  <c:v>12450</c:v>
                </c:pt>
                <c:pt idx="325">
                  <c:v>12450</c:v>
                </c:pt>
                <c:pt idx="326">
                  <c:v>12400</c:v>
                </c:pt>
                <c:pt idx="327">
                  <c:v>12400</c:v>
                </c:pt>
                <c:pt idx="328">
                  <c:v>12400</c:v>
                </c:pt>
                <c:pt idx="329">
                  <c:v>12425</c:v>
                </c:pt>
                <c:pt idx="330">
                  <c:v>12425</c:v>
                </c:pt>
                <c:pt idx="331">
                  <c:v>12425</c:v>
                </c:pt>
                <c:pt idx="332">
                  <c:v>12425</c:v>
                </c:pt>
                <c:pt idx="333">
                  <c:v>12425</c:v>
                </c:pt>
                <c:pt idx="334">
                  <c:v>12425</c:v>
                </c:pt>
                <c:pt idx="335">
                  <c:v>12425</c:v>
                </c:pt>
                <c:pt idx="336">
                  <c:v>12425</c:v>
                </c:pt>
                <c:pt idx="337">
                  <c:v>12425</c:v>
                </c:pt>
                <c:pt idx="338">
                  <c:v>12425</c:v>
                </c:pt>
                <c:pt idx="339">
                  <c:v>12425</c:v>
                </c:pt>
                <c:pt idx="340">
                  <c:v>12425</c:v>
                </c:pt>
                <c:pt idx="341">
                  <c:v>12425</c:v>
                </c:pt>
                <c:pt idx="342">
                  <c:v>12425</c:v>
                </c:pt>
                <c:pt idx="343">
                  <c:v>12425</c:v>
                </c:pt>
                <c:pt idx="344">
                  <c:v>12425</c:v>
                </c:pt>
                <c:pt idx="345">
                  <c:v>12425</c:v>
                </c:pt>
                <c:pt idx="346">
                  <c:v>12425</c:v>
                </c:pt>
                <c:pt idx="347">
                  <c:v>12350</c:v>
                </c:pt>
                <c:pt idx="348">
                  <c:v>12350</c:v>
                </c:pt>
                <c:pt idx="349">
                  <c:v>12350</c:v>
                </c:pt>
                <c:pt idx="350">
                  <c:v>12300</c:v>
                </c:pt>
                <c:pt idx="351">
                  <c:v>12300</c:v>
                </c:pt>
                <c:pt idx="352">
                  <c:v>12200</c:v>
                </c:pt>
                <c:pt idx="353">
                  <c:v>12200</c:v>
                </c:pt>
                <c:pt idx="354">
                  <c:v>12200</c:v>
                </c:pt>
                <c:pt idx="355">
                  <c:v>12100</c:v>
                </c:pt>
                <c:pt idx="356">
                  <c:v>12100</c:v>
                </c:pt>
                <c:pt idx="357">
                  <c:v>11950</c:v>
                </c:pt>
                <c:pt idx="358">
                  <c:v>11950</c:v>
                </c:pt>
                <c:pt idx="359">
                  <c:v>12100</c:v>
                </c:pt>
                <c:pt idx="360">
                  <c:v>12100</c:v>
                </c:pt>
                <c:pt idx="361">
                  <c:v>12100</c:v>
                </c:pt>
                <c:pt idx="362">
                  <c:v>12100</c:v>
                </c:pt>
                <c:pt idx="363">
                  <c:v>12100</c:v>
                </c:pt>
                <c:pt idx="364">
                  <c:v>12100</c:v>
                </c:pt>
                <c:pt idx="365">
                  <c:v>12100</c:v>
                </c:pt>
                <c:pt idx="366">
                  <c:v>12100</c:v>
                </c:pt>
                <c:pt idx="367">
                  <c:v>12100</c:v>
                </c:pt>
                <c:pt idx="368">
                  <c:v>12100</c:v>
                </c:pt>
                <c:pt idx="369">
                  <c:v>12100</c:v>
                </c:pt>
                <c:pt idx="370">
                  <c:v>12100</c:v>
                </c:pt>
                <c:pt idx="371">
                  <c:v>12100</c:v>
                </c:pt>
                <c:pt idx="372">
                  <c:v>12100</c:v>
                </c:pt>
                <c:pt idx="373">
                  <c:v>12050</c:v>
                </c:pt>
                <c:pt idx="374">
                  <c:v>12050</c:v>
                </c:pt>
                <c:pt idx="375">
                  <c:v>12050</c:v>
                </c:pt>
                <c:pt idx="376">
                  <c:v>11950</c:v>
                </c:pt>
                <c:pt idx="377">
                  <c:v>11950</c:v>
                </c:pt>
                <c:pt idx="378">
                  <c:v>11950</c:v>
                </c:pt>
                <c:pt idx="379">
                  <c:v>11950</c:v>
                </c:pt>
                <c:pt idx="380">
                  <c:v>11950</c:v>
                </c:pt>
                <c:pt idx="381">
                  <c:v>11950</c:v>
                </c:pt>
                <c:pt idx="382">
                  <c:v>11950</c:v>
                </c:pt>
                <c:pt idx="383">
                  <c:v>11950</c:v>
                </c:pt>
                <c:pt idx="384">
                  <c:v>11950</c:v>
                </c:pt>
                <c:pt idx="385">
                  <c:v>11950</c:v>
                </c:pt>
                <c:pt idx="386">
                  <c:v>11950</c:v>
                </c:pt>
                <c:pt idx="387">
                  <c:v>11950</c:v>
                </c:pt>
                <c:pt idx="388">
                  <c:v>11900</c:v>
                </c:pt>
                <c:pt idx="389">
                  <c:v>11950</c:v>
                </c:pt>
                <c:pt idx="390">
                  <c:v>11950</c:v>
                </c:pt>
                <c:pt idx="391">
                  <c:v>12000</c:v>
                </c:pt>
                <c:pt idx="392">
                  <c:v>12000</c:v>
                </c:pt>
                <c:pt idx="393">
                  <c:v>12000</c:v>
                </c:pt>
                <c:pt idx="394">
                  <c:v>12000</c:v>
                </c:pt>
                <c:pt idx="395">
                  <c:v>12000</c:v>
                </c:pt>
                <c:pt idx="396">
                  <c:v>12000</c:v>
                </c:pt>
                <c:pt idx="397">
                  <c:v>12000</c:v>
                </c:pt>
                <c:pt idx="398">
                  <c:v>12000</c:v>
                </c:pt>
                <c:pt idx="399">
                  <c:v>12100</c:v>
                </c:pt>
                <c:pt idx="400">
                  <c:v>12100</c:v>
                </c:pt>
                <c:pt idx="401">
                  <c:v>12100</c:v>
                </c:pt>
                <c:pt idx="402">
                  <c:v>12100</c:v>
                </c:pt>
                <c:pt idx="403">
                  <c:v>12100</c:v>
                </c:pt>
                <c:pt idx="404">
                  <c:v>12100</c:v>
                </c:pt>
                <c:pt idx="405">
                  <c:v>12100</c:v>
                </c:pt>
                <c:pt idx="406">
                  <c:v>12200</c:v>
                </c:pt>
                <c:pt idx="407">
                  <c:v>12200</c:v>
                </c:pt>
                <c:pt idx="408">
                  <c:v>12250</c:v>
                </c:pt>
                <c:pt idx="409">
                  <c:v>12250</c:v>
                </c:pt>
                <c:pt idx="410">
                  <c:v>12250</c:v>
                </c:pt>
                <c:pt idx="411">
                  <c:v>12250</c:v>
                </c:pt>
                <c:pt idx="412">
                  <c:v>12250</c:v>
                </c:pt>
                <c:pt idx="413">
                  <c:v>12250</c:v>
                </c:pt>
                <c:pt idx="414">
                  <c:v>12250</c:v>
                </c:pt>
                <c:pt idx="415">
                  <c:v>12250</c:v>
                </c:pt>
                <c:pt idx="416">
                  <c:v>12250</c:v>
                </c:pt>
                <c:pt idx="417">
                  <c:v>12250</c:v>
                </c:pt>
                <c:pt idx="418">
                  <c:v>12300</c:v>
                </c:pt>
                <c:pt idx="419">
                  <c:v>12300</c:v>
                </c:pt>
                <c:pt idx="420">
                  <c:v>12300</c:v>
                </c:pt>
                <c:pt idx="421">
                  <c:v>12300</c:v>
                </c:pt>
                <c:pt idx="422">
                  <c:v>12300</c:v>
                </c:pt>
                <c:pt idx="423">
                  <c:v>12300</c:v>
                </c:pt>
                <c:pt idx="424">
                  <c:v>12300</c:v>
                </c:pt>
                <c:pt idx="425">
                  <c:v>12300</c:v>
                </c:pt>
                <c:pt idx="426">
                  <c:v>12300</c:v>
                </c:pt>
                <c:pt idx="427">
                  <c:v>12300</c:v>
                </c:pt>
                <c:pt idx="428">
                  <c:v>12200</c:v>
                </c:pt>
                <c:pt idx="429">
                  <c:v>12100</c:v>
                </c:pt>
                <c:pt idx="430">
                  <c:v>12100</c:v>
                </c:pt>
                <c:pt idx="431">
                  <c:v>12100</c:v>
                </c:pt>
                <c:pt idx="432">
                  <c:v>12100</c:v>
                </c:pt>
                <c:pt idx="433">
                  <c:v>12100</c:v>
                </c:pt>
                <c:pt idx="434">
                  <c:v>12100</c:v>
                </c:pt>
                <c:pt idx="435">
                  <c:v>12100</c:v>
                </c:pt>
                <c:pt idx="436">
                  <c:v>12100</c:v>
                </c:pt>
                <c:pt idx="437">
                  <c:v>11950</c:v>
                </c:pt>
                <c:pt idx="438">
                  <c:v>11950</c:v>
                </c:pt>
                <c:pt idx="439">
                  <c:v>11950</c:v>
                </c:pt>
                <c:pt idx="440">
                  <c:v>11950</c:v>
                </c:pt>
                <c:pt idx="441">
                  <c:v>12000</c:v>
                </c:pt>
                <c:pt idx="442">
                  <c:v>12000</c:v>
                </c:pt>
                <c:pt idx="443">
                  <c:v>12000</c:v>
                </c:pt>
                <c:pt idx="444">
                  <c:v>12000</c:v>
                </c:pt>
                <c:pt idx="445">
                  <c:v>12000</c:v>
                </c:pt>
                <c:pt idx="446">
                  <c:v>12000</c:v>
                </c:pt>
                <c:pt idx="447">
                  <c:v>12000</c:v>
                </c:pt>
                <c:pt idx="448">
                  <c:v>11950</c:v>
                </c:pt>
                <c:pt idx="449">
                  <c:v>11850</c:v>
                </c:pt>
                <c:pt idx="450">
                  <c:v>11850</c:v>
                </c:pt>
                <c:pt idx="451">
                  <c:v>11800</c:v>
                </c:pt>
                <c:pt idx="452">
                  <c:v>11800</c:v>
                </c:pt>
                <c:pt idx="453">
                  <c:v>11800</c:v>
                </c:pt>
                <c:pt idx="454">
                  <c:v>11800</c:v>
                </c:pt>
                <c:pt idx="455">
                  <c:v>11800</c:v>
                </c:pt>
                <c:pt idx="456">
                  <c:v>11800</c:v>
                </c:pt>
                <c:pt idx="457">
                  <c:v>11800</c:v>
                </c:pt>
                <c:pt idx="458">
                  <c:v>11800</c:v>
                </c:pt>
                <c:pt idx="459">
                  <c:v>11800</c:v>
                </c:pt>
                <c:pt idx="460">
                  <c:v>11800</c:v>
                </c:pt>
                <c:pt idx="461">
                  <c:v>11800</c:v>
                </c:pt>
                <c:pt idx="462">
                  <c:v>11800</c:v>
                </c:pt>
                <c:pt idx="463">
                  <c:v>11750</c:v>
                </c:pt>
                <c:pt idx="464">
                  <c:v>11750</c:v>
                </c:pt>
                <c:pt idx="465">
                  <c:v>11750</c:v>
                </c:pt>
                <c:pt idx="466">
                  <c:v>11750</c:v>
                </c:pt>
                <c:pt idx="467">
                  <c:v>11750</c:v>
                </c:pt>
                <c:pt idx="468">
                  <c:v>11750</c:v>
                </c:pt>
                <c:pt idx="469">
                  <c:v>11750</c:v>
                </c:pt>
                <c:pt idx="470">
                  <c:v>11675</c:v>
                </c:pt>
                <c:pt idx="471">
                  <c:v>11650</c:v>
                </c:pt>
                <c:pt idx="472">
                  <c:v>11650</c:v>
                </c:pt>
                <c:pt idx="473">
                  <c:v>11550</c:v>
                </c:pt>
                <c:pt idx="474">
                  <c:v>11550</c:v>
                </c:pt>
                <c:pt idx="475">
                  <c:v>11550</c:v>
                </c:pt>
                <c:pt idx="476">
                  <c:v>11550</c:v>
                </c:pt>
                <c:pt idx="477">
                  <c:v>11550</c:v>
                </c:pt>
                <c:pt idx="478">
                  <c:v>11550</c:v>
                </c:pt>
                <c:pt idx="479">
                  <c:v>11550</c:v>
                </c:pt>
                <c:pt idx="480">
                  <c:v>11550</c:v>
                </c:pt>
                <c:pt idx="481">
                  <c:v>11550</c:v>
                </c:pt>
                <c:pt idx="482">
                  <c:v>11550</c:v>
                </c:pt>
                <c:pt idx="483">
                  <c:v>11525</c:v>
                </c:pt>
                <c:pt idx="484">
                  <c:v>11500</c:v>
                </c:pt>
                <c:pt idx="485">
                  <c:v>11500</c:v>
                </c:pt>
                <c:pt idx="486">
                  <c:v>11500</c:v>
                </c:pt>
                <c:pt idx="487">
                  <c:v>11500</c:v>
                </c:pt>
                <c:pt idx="488">
                  <c:v>11500</c:v>
                </c:pt>
                <c:pt idx="489">
                  <c:v>11500</c:v>
                </c:pt>
                <c:pt idx="490">
                  <c:v>11500</c:v>
                </c:pt>
                <c:pt idx="491">
                  <c:v>11500</c:v>
                </c:pt>
                <c:pt idx="492">
                  <c:v>11500</c:v>
                </c:pt>
                <c:pt idx="493">
                  <c:v>11500</c:v>
                </c:pt>
                <c:pt idx="494">
                  <c:v>11500</c:v>
                </c:pt>
                <c:pt idx="495">
                  <c:v>11500</c:v>
                </c:pt>
                <c:pt idx="496">
                  <c:v>11500</c:v>
                </c:pt>
                <c:pt idx="497">
                  <c:v>11500</c:v>
                </c:pt>
                <c:pt idx="498">
                  <c:v>11500</c:v>
                </c:pt>
                <c:pt idx="499">
                  <c:v>11500</c:v>
                </c:pt>
                <c:pt idx="500">
                  <c:v>11500</c:v>
                </c:pt>
                <c:pt idx="501">
                  <c:v>11500</c:v>
                </c:pt>
                <c:pt idx="502">
                  <c:v>11500</c:v>
                </c:pt>
                <c:pt idx="503">
                  <c:v>11500</c:v>
                </c:pt>
                <c:pt idx="504">
                  <c:v>11500</c:v>
                </c:pt>
                <c:pt idx="505">
                  <c:v>11500</c:v>
                </c:pt>
                <c:pt idx="506">
                  <c:v>11500</c:v>
                </c:pt>
                <c:pt idx="507">
                  <c:v>11500</c:v>
                </c:pt>
                <c:pt idx="508">
                  <c:v>11500</c:v>
                </c:pt>
                <c:pt idx="509">
                  <c:v>11500</c:v>
                </c:pt>
                <c:pt idx="510">
                  <c:v>11500</c:v>
                </c:pt>
                <c:pt idx="511">
                  <c:v>11500</c:v>
                </c:pt>
                <c:pt idx="512">
                  <c:v>11500</c:v>
                </c:pt>
                <c:pt idx="513">
                  <c:v>11500</c:v>
                </c:pt>
                <c:pt idx="514">
                  <c:v>11500</c:v>
                </c:pt>
                <c:pt idx="515">
                  <c:v>11500</c:v>
                </c:pt>
                <c:pt idx="516">
                  <c:v>11500</c:v>
                </c:pt>
                <c:pt idx="517">
                  <c:v>11500</c:v>
                </c:pt>
                <c:pt idx="518">
                  <c:v>11500</c:v>
                </c:pt>
                <c:pt idx="519">
                  <c:v>11500</c:v>
                </c:pt>
                <c:pt idx="520">
                  <c:v>11500</c:v>
                </c:pt>
                <c:pt idx="521">
                  <c:v>11500</c:v>
                </c:pt>
                <c:pt idx="522">
                  <c:v>11500</c:v>
                </c:pt>
                <c:pt idx="523">
                  <c:v>11450</c:v>
                </c:pt>
                <c:pt idx="524">
                  <c:v>11450</c:v>
                </c:pt>
                <c:pt idx="525">
                  <c:v>11450</c:v>
                </c:pt>
                <c:pt idx="526">
                  <c:v>11400</c:v>
                </c:pt>
                <c:pt idx="527">
                  <c:v>11400</c:v>
                </c:pt>
                <c:pt idx="528">
                  <c:v>11300</c:v>
                </c:pt>
                <c:pt idx="529">
                  <c:v>11300</c:v>
                </c:pt>
                <c:pt idx="530">
                  <c:v>11300</c:v>
                </c:pt>
                <c:pt idx="531">
                  <c:v>11300</c:v>
                </c:pt>
                <c:pt idx="532">
                  <c:v>11275</c:v>
                </c:pt>
                <c:pt idx="533">
                  <c:v>11050</c:v>
                </c:pt>
                <c:pt idx="534">
                  <c:v>11050</c:v>
                </c:pt>
                <c:pt idx="535">
                  <c:v>11050</c:v>
                </c:pt>
                <c:pt idx="536">
                  <c:v>11050</c:v>
                </c:pt>
                <c:pt idx="537">
                  <c:v>11050</c:v>
                </c:pt>
                <c:pt idx="538">
                  <c:v>11050</c:v>
                </c:pt>
                <c:pt idx="539">
                  <c:v>11050</c:v>
                </c:pt>
                <c:pt idx="540">
                  <c:v>11050</c:v>
                </c:pt>
                <c:pt idx="541">
                  <c:v>11050</c:v>
                </c:pt>
                <c:pt idx="542">
                  <c:v>10975</c:v>
                </c:pt>
                <c:pt idx="543">
                  <c:v>10950</c:v>
                </c:pt>
                <c:pt idx="544">
                  <c:v>10950</c:v>
                </c:pt>
                <c:pt idx="545">
                  <c:v>10950</c:v>
                </c:pt>
                <c:pt idx="546">
                  <c:v>10950</c:v>
                </c:pt>
                <c:pt idx="547">
                  <c:v>10950</c:v>
                </c:pt>
                <c:pt idx="548">
                  <c:v>10950</c:v>
                </c:pt>
                <c:pt idx="549">
                  <c:v>10950</c:v>
                </c:pt>
                <c:pt idx="550">
                  <c:v>10950</c:v>
                </c:pt>
                <c:pt idx="551">
                  <c:v>11050</c:v>
                </c:pt>
                <c:pt idx="552">
                  <c:v>11050</c:v>
                </c:pt>
                <c:pt idx="553">
                  <c:v>11050</c:v>
                </c:pt>
                <c:pt idx="554">
                  <c:v>11050</c:v>
                </c:pt>
                <c:pt idx="555">
                  <c:v>11050</c:v>
                </c:pt>
                <c:pt idx="556">
                  <c:v>11050</c:v>
                </c:pt>
                <c:pt idx="557">
                  <c:v>11050</c:v>
                </c:pt>
                <c:pt idx="558">
                  <c:v>11050</c:v>
                </c:pt>
                <c:pt idx="559">
                  <c:v>11050</c:v>
                </c:pt>
                <c:pt idx="560">
                  <c:v>11050</c:v>
                </c:pt>
                <c:pt idx="561">
                  <c:v>11075</c:v>
                </c:pt>
                <c:pt idx="562">
                  <c:v>11125</c:v>
                </c:pt>
                <c:pt idx="563">
                  <c:v>11125</c:v>
                </c:pt>
                <c:pt idx="564">
                  <c:v>11125</c:v>
                </c:pt>
                <c:pt idx="565">
                  <c:v>11125</c:v>
                </c:pt>
                <c:pt idx="566">
                  <c:v>11125</c:v>
                </c:pt>
                <c:pt idx="567">
                  <c:v>11125</c:v>
                </c:pt>
                <c:pt idx="568">
                  <c:v>11075</c:v>
                </c:pt>
                <c:pt idx="569">
                  <c:v>11075</c:v>
                </c:pt>
                <c:pt idx="570">
                  <c:v>11075</c:v>
                </c:pt>
                <c:pt idx="571">
                  <c:v>11075</c:v>
                </c:pt>
                <c:pt idx="572">
                  <c:v>11075</c:v>
                </c:pt>
                <c:pt idx="573">
                  <c:v>11075</c:v>
                </c:pt>
                <c:pt idx="574">
                  <c:v>11075</c:v>
                </c:pt>
                <c:pt idx="575">
                  <c:v>11075</c:v>
                </c:pt>
                <c:pt idx="576">
                  <c:v>10900</c:v>
                </c:pt>
                <c:pt idx="577">
                  <c:v>10900</c:v>
                </c:pt>
                <c:pt idx="578">
                  <c:v>10800</c:v>
                </c:pt>
                <c:pt idx="579">
                  <c:v>10800</c:v>
                </c:pt>
                <c:pt idx="580">
                  <c:v>10800</c:v>
                </c:pt>
                <c:pt idx="581">
                  <c:v>10800</c:v>
                </c:pt>
                <c:pt idx="582">
                  <c:v>10800</c:v>
                </c:pt>
                <c:pt idx="583">
                  <c:v>10800</c:v>
                </c:pt>
                <c:pt idx="584">
                  <c:v>10800</c:v>
                </c:pt>
                <c:pt idx="585">
                  <c:v>10800</c:v>
                </c:pt>
                <c:pt idx="586">
                  <c:v>10800</c:v>
                </c:pt>
                <c:pt idx="587">
                  <c:v>10800</c:v>
                </c:pt>
                <c:pt idx="588">
                  <c:v>10800</c:v>
                </c:pt>
                <c:pt idx="589">
                  <c:v>10800</c:v>
                </c:pt>
                <c:pt idx="590">
                  <c:v>10800</c:v>
                </c:pt>
                <c:pt idx="591">
                  <c:v>10800</c:v>
                </c:pt>
                <c:pt idx="592">
                  <c:v>10850</c:v>
                </c:pt>
                <c:pt idx="593">
                  <c:v>10875</c:v>
                </c:pt>
                <c:pt idx="594">
                  <c:v>10900</c:v>
                </c:pt>
                <c:pt idx="595">
                  <c:v>11000</c:v>
                </c:pt>
                <c:pt idx="596">
                  <c:v>11000</c:v>
                </c:pt>
                <c:pt idx="597">
                  <c:v>11250</c:v>
                </c:pt>
                <c:pt idx="598">
                  <c:v>11250</c:v>
                </c:pt>
                <c:pt idx="599">
                  <c:v>11250</c:v>
                </c:pt>
                <c:pt idx="600">
                  <c:v>11250</c:v>
                </c:pt>
                <c:pt idx="601">
                  <c:v>11250</c:v>
                </c:pt>
                <c:pt idx="602">
                  <c:v>11500</c:v>
                </c:pt>
                <c:pt idx="603">
                  <c:v>11600</c:v>
                </c:pt>
                <c:pt idx="604">
                  <c:v>11600</c:v>
                </c:pt>
                <c:pt idx="605">
                  <c:v>11600</c:v>
                </c:pt>
                <c:pt idx="606">
                  <c:v>11600</c:v>
                </c:pt>
                <c:pt idx="607">
                  <c:v>11700</c:v>
                </c:pt>
                <c:pt idx="608">
                  <c:v>11800</c:v>
                </c:pt>
                <c:pt idx="609">
                  <c:v>11800</c:v>
                </c:pt>
                <c:pt idx="610">
                  <c:v>11800</c:v>
                </c:pt>
                <c:pt idx="611">
                  <c:v>11800</c:v>
                </c:pt>
                <c:pt idx="612">
                  <c:v>11875</c:v>
                </c:pt>
                <c:pt idx="613">
                  <c:v>11875</c:v>
                </c:pt>
                <c:pt idx="614">
                  <c:v>11875</c:v>
                </c:pt>
                <c:pt idx="615">
                  <c:v>11875</c:v>
                </c:pt>
                <c:pt idx="616">
                  <c:v>11875</c:v>
                </c:pt>
                <c:pt idx="617">
                  <c:v>11850</c:v>
                </c:pt>
                <c:pt idx="618">
                  <c:v>11850</c:v>
                </c:pt>
                <c:pt idx="619">
                  <c:v>11750</c:v>
                </c:pt>
                <c:pt idx="620">
                  <c:v>11750</c:v>
                </c:pt>
                <c:pt idx="621">
                  <c:v>11650</c:v>
                </c:pt>
                <c:pt idx="622">
                  <c:v>11550</c:v>
                </c:pt>
                <c:pt idx="623">
                  <c:v>11450</c:v>
                </c:pt>
                <c:pt idx="624">
                  <c:v>11400</c:v>
                </c:pt>
                <c:pt idx="625">
                  <c:v>11400</c:v>
                </c:pt>
                <c:pt idx="626">
                  <c:v>11400</c:v>
                </c:pt>
                <c:pt idx="627">
                  <c:v>11400</c:v>
                </c:pt>
                <c:pt idx="628">
                  <c:v>11400</c:v>
                </c:pt>
                <c:pt idx="629">
                  <c:v>11450</c:v>
                </c:pt>
                <c:pt idx="630">
                  <c:v>11450</c:v>
                </c:pt>
                <c:pt idx="631">
                  <c:v>11450</c:v>
                </c:pt>
                <c:pt idx="632">
                  <c:v>11450</c:v>
                </c:pt>
                <c:pt idx="633">
                  <c:v>11450</c:v>
                </c:pt>
                <c:pt idx="634">
                  <c:v>11450</c:v>
                </c:pt>
                <c:pt idx="635">
                  <c:v>11450</c:v>
                </c:pt>
                <c:pt idx="636">
                  <c:v>11450</c:v>
                </c:pt>
                <c:pt idx="637">
                  <c:v>11400</c:v>
                </c:pt>
                <c:pt idx="638">
                  <c:v>11400</c:v>
                </c:pt>
                <c:pt idx="639">
                  <c:v>11350</c:v>
                </c:pt>
                <c:pt idx="640">
                  <c:v>11350</c:v>
                </c:pt>
                <c:pt idx="641">
                  <c:v>11350</c:v>
                </c:pt>
                <c:pt idx="642">
                  <c:v>11350</c:v>
                </c:pt>
                <c:pt idx="643">
                  <c:v>11350</c:v>
                </c:pt>
                <c:pt idx="644">
                  <c:v>11350</c:v>
                </c:pt>
                <c:pt idx="645">
                  <c:v>11350</c:v>
                </c:pt>
                <c:pt idx="646">
                  <c:v>11350</c:v>
                </c:pt>
                <c:pt idx="647">
                  <c:v>11350</c:v>
                </c:pt>
                <c:pt idx="648">
                  <c:v>11350</c:v>
                </c:pt>
                <c:pt idx="649">
                  <c:v>11350</c:v>
                </c:pt>
                <c:pt idx="650">
                  <c:v>11350</c:v>
                </c:pt>
                <c:pt idx="651">
                  <c:v>11350</c:v>
                </c:pt>
                <c:pt idx="652">
                  <c:v>11400</c:v>
                </c:pt>
                <c:pt idx="653">
                  <c:v>11400</c:v>
                </c:pt>
                <c:pt idx="654">
                  <c:v>11450</c:v>
                </c:pt>
                <c:pt idx="655">
                  <c:v>11450</c:v>
                </c:pt>
                <c:pt idx="656">
                  <c:v>11450</c:v>
                </c:pt>
                <c:pt idx="657">
                  <c:v>11450</c:v>
                </c:pt>
                <c:pt idx="658">
                  <c:v>11450</c:v>
                </c:pt>
                <c:pt idx="659">
                  <c:v>11450</c:v>
                </c:pt>
                <c:pt idx="660">
                  <c:v>11450</c:v>
                </c:pt>
                <c:pt idx="661">
                  <c:v>11450</c:v>
                </c:pt>
                <c:pt idx="662">
                  <c:v>11450</c:v>
                </c:pt>
                <c:pt idx="663">
                  <c:v>11450</c:v>
                </c:pt>
                <c:pt idx="664">
                  <c:v>11450</c:v>
                </c:pt>
                <c:pt idx="665">
                  <c:v>11450</c:v>
                </c:pt>
                <c:pt idx="666">
                  <c:v>11450</c:v>
                </c:pt>
                <c:pt idx="667">
                  <c:v>11450</c:v>
                </c:pt>
                <c:pt idx="668">
                  <c:v>11450</c:v>
                </c:pt>
                <c:pt idx="669">
                  <c:v>11350</c:v>
                </c:pt>
                <c:pt idx="670">
                  <c:v>11350</c:v>
                </c:pt>
                <c:pt idx="671">
                  <c:v>11350</c:v>
                </c:pt>
                <c:pt idx="672">
                  <c:v>11250</c:v>
                </c:pt>
                <c:pt idx="673">
                  <c:v>11250</c:v>
                </c:pt>
                <c:pt idx="674">
                  <c:v>11250</c:v>
                </c:pt>
                <c:pt idx="675">
                  <c:v>11250</c:v>
                </c:pt>
                <c:pt idx="676">
                  <c:v>11250</c:v>
                </c:pt>
                <c:pt idx="677">
                  <c:v>11200</c:v>
                </c:pt>
                <c:pt idx="678">
                  <c:v>11200</c:v>
                </c:pt>
                <c:pt idx="679">
                  <c:v>11100</c:v>
                </c:pt>
                <c:pt idx="680">
                  <c:v>11100</c:v>
                </c:pt>
                <c:pt idx="681">
                  <c:v>10850</c:v>
                </c:pt>
                <c:pt idx="682">
                  <c:v>10700</c:v>
                </c:pt>
                <c:pt idx="683">
                  <c:v>10500</c:v>
                </c:pt>
                <c:pt idx="684">
                  <c:v>10400</c:v>
                </c:pt>
                <c:pt idx="685">
                  <c:v>10400</c:v>
                </c:pt>
                <c:pt idx="686">
                  <c:v>10400</c:v>
                </c:pt>
                <c:pt idx="687">
                  <c:v>10400</c:v>
                </c:pt>
                <c:pt idx="688">
                  <c:v>10400</c:v>
                </c:pt>
                <c:pt idx="689">
                  <c:v>10400</c:v>
                </c:pt>
                <c:pt idx="690">
                  <c:v>10400</c:v>
                </c:pt>
                <c:pt idx="691">
                  <c:v>10400</c:v>
                </c:pt>
                <c:pt idx="692">
                  <c:v>10400</c:v>
                </c:pt>
                <c:pt idx="693">
                  <c:v>10550</c:v>
                </c:pt>
                <c:pt idx="694">
                  <c:v>10550</c:v>
                </c:pt>
                <c:pt idx="695">
                  <c:v>10550</c:v>
                </c:pt>
                <c:pt idx="696">
                  <c:v>10550</c:v>
                </c:pt>
                <c:pt idx="697">
                  <c:v>10550</c:v>
                </c:pt>
                <c:pt idx="698">
                  <c:v>10550</c:v>
                </c:pt>
                <c:pt idx="699">
                  <c:v>10450</c:v>
                </c:pt>
                <c:pt idx="700">
                  <c:v>10450</c:v>
                </c:pt>
                <c:pt idx="701">
                  <c:v>10450</c:v>
                </c:pt>
                <c:pt idx="702">
                  <c:v>10450</c:v>
                </c:pt>
                <c:pt idx="703">
                  <c:v>10550</c:v>
                </c:pt>
                <c:pt idx="704">
                  <c:v>10550</c:v>
                </c:pt>
                <c:pt idx="705">
                  <c:v>10600</c:v>
                </c:pt>
                <c:pt idx="706">
                  <c:v>10600</c:v>
                </c:pt>
                <c:pt idx="707">
                  <c:v>10600</c:v>
                </c:pt>
                <c:pt idx="708">
                  <c:v>10600</c:v>
                </c:pt>
                <c:pt idx="709">
                  <c:v>10600</c:v>
                </c:pt>
                <c:pt idx="710">
                  <c:v>10650</c:v>
                </c:pt>
                <c:pt idx="711">
                  <c:v>10700</c:v>
                </c:pt>
                <c:pt idx="712">
                  <c:v>10800</c:v>
                </c:pt>
                <c:pt idx="713">
                  <c:v>10650</c:v>
                </c:pt>
                <c:pt idx="714">
                  <c:v>10650</c:v>
                </c:pt>
                <c:pt idx="715">
                  <c:v>10650</c:v>
                </c:pt>
                <c:pt idx="716">
                  <c:v>10650</c:v>
                </c:pt>
                <c:pt idx="717">
                  <c:v>10650</c:v>
                </c:pt>
                <c:pt idx="718">
                  <c:v>10650</c:v>
                </c:pt>
                <c:pt idx="719">
                  <c:v>10650</c:v>
                </c:pt>
                <c:pt idx="720">
                  <c:v>10650</c:v>
                </c:pt>
                <c:pt idx="721">
                  <c:v>10650</c:v>
                </c:pt>
                <c:pt idx="722">
                  <c:v>10550</c:v>
                </c:pt>
                <c:pt idx="723">
                  <c:v>10450</c:v>
                </c:pt>
                <c:pt idx="724">
                  <c:v>10450</c:v>
                </c:pt>
                <c:pt idx="725">
                  <c:v>10300</c:v>
                </c:pt>
                <c:pt idx="726">
                  <c:v>10200</c:v>
                </c:pt>
                <c:pt idx="727">
                  <c:v>10075</c:v>
                </c:pt>
                <c:pt idx="728">
                  <c:v>10075</c:v>
                </c:pt>
                <c:pt idx="729">
                  <c:v>9950</c:v>
                </c:pt>
                <c:pt idx="730">
                  <c:v>9950</c:v>
                </c:pt>
                <c:pt idx="731">
                  <c:v>9850</c:v>
                </c:pt>
                <c:pt idx="732">
                  <c:v>9750</c:v>
                </c:pt>
                <c:pt idx="733">
                  <c:v>9750</c:v>
                </c:pt>
                <c:pt idx="734">
                  <c:v>9850</c:v>
                </c:pt>
                <c:pt idx="735">
                  <c:v>9850</c:v>
                </c:pt>
                <c:pt idx="736">
                  <c:v>9850</c:v>
                </c:pt>
                <c:pt idx="737">
                  <c:v>9850</c:v>
                </c:pt>
                <c:pt idx="738">
                  <c:v>9850</c:v>
                </c:pt>
                <c:pt idx="739">
                  <c:v>9850</c:v>
                </c:pt>
                <c:pt idx="740">
                  <c:v>9850</c:v>
                </c:pt>
                <c:pt idx="741">
                  <c:v>9850</c:v>
                </c:pt>
                <c:pt idx="742">
                  <c:v>9600</c:v>
                </c:pt>
                <c:pt idx="743">
                  <c:v>9400</c:v>
                </c:pt>
                <c:pt idx="744">
                  <c:v>9400</c:v>
                </c:pt>
                <c:pt idx="745">
                  <c:v>9200</c:v>
                </c:pt>
                <c:pt idx="746">
                  <c:v>9150</c:v>
                </c:pt>
                <c:pt idx="747">
                  <c:v>8950</c:v>
                </c:pt>
                <c:pt idx="748">
                  <c:v>8950</c:v>
                </c:pt>
                <c:pt idx="749">
                  <c:v>8950</c:v>
                </c:pt>
                <c:pt idx="750">
                  <c:v>8950</c:v>
                </c:pt>
                <c:pt idx="751">
                  <c:v>8950</c:v>
                </c:pt>
                <c:pt idx="752">
                  <c:v>8950</c:v>
                </c:pt>
                <c:pt idx="753">
                  <c:v>8950</c:v>
                </c:pt>
                <c:pt idx="754">
                  <c:v>8950</c:v>
                </c:pt>
                <c:pt idx="755">
                  <c:v>8950</c:v>
                </c:pt>
                <c:pt idx="756">
                  <c:v>8950</c:v>
                </c:pt>
                <c:pt idx="757">
                  <c:v>8950</c:v>
                </c:pt>
                <c:pt idx="758">
                  <c:v>8950</c:v>
                </c:pt>
                <c:pt idx="759">
                  <c:v>8950</c:v>
                </c:pt>
                <c:pt idx="760">
                  <c:v>8950</c:v>
                </c:pt>
                <c:pt idx="761">
                  <c:v>8950</c:v>
                </c:pt>
                <c:pt idx="762">
                  <c:v>8950</c:v>
                </c:pt>
                <c:pt idx="763">
                  <c:v>8950</c:v>
                </c:pt>
                <c:pt idx="764">
                  <c:v>8950</c:v>
                </c:pt>
                <c:pt idx="765">
                  <c:v>8950</c:v>
                </c:pt>
                <c:pt idx="766">
                  <c:v>8950</c:v>
                </c:pt>
                <c:pt idx="767">
                  <c:v>8950</c:v>
                </c:pt>
                <c:pt idx="768">
                  <c:v>8950</c:v>
                </c:pt>
                <c:pt idx="769">
                  <c:v>8950</c:v>
                </c:pt>
                <c:pt idx="770">
                  <c:v>8950</c:v>
                </c:pt>
                <c:pt idx="771">
                  <c:v>8950</c:v>
                </c:pt>
                <c:pt idx="772">
                  <c:v>8950</c:v>
                </c:pt>
                <c:pt idx="773">
                  <c:v>8950</c:v>
                </c:pt>
                <c:pt idx="774">
                  <c:v>9000</c:v>
                </c:pt>
                <c:pt idx="775">
                  <c:v>9000</c:v>
                </c:pt>
                <c:pt idx="776">
                  <c:v>9000</c:v>
                </c:pt>
                <c:pt idx="777">
                  <c:v>9000</c:v>
                </c:pt>
                <c:pt idx="778">
                  <c:v>9150</c:v>
                </c:pt>
                <c:pt idx="779">
                  <c:v>9250</c:v>
                </c:pt>
                <c:pt idx="780">
                  <c:v>9250</c:v>
                </c:pt>
                <c:pt idx="781">
                  <c:v>9250</c:v>
                </c:pt>
                <c:pt idx="782">
                  <c:v>9250</c:v>
                </c:pt>
                <c:pt idx="783">
                  <c:v>9250</c:v>
                </c:pt>
                <c:pt idx="784">
                  <c:v>9250</c:v>
                </c:pt>
                <c:pt idx="785">
                  <c:v>9150</c:v>
                </c:pt>
                <c:pt idx="786">
                  <c:v>9150</c:v>
                </c:pt>
                <c:pt idx="787">
                  <c:v>9150</c:v>
                </c:pt>
                <c:pt idx="788">
                  <c:v>9050</c:v>
                </c:pt>
                <c:pt idx="789">
                  <c:v>9050</c:v>
                </c:pt>
                <c:pt idx="790">
                  <c:v>9000</c:v>
                </c:pt>
                <c:pt idx="791">
                  <c:v>9000</c:v>
                </c:pt>
                <c:pt idx="792">
                  <c:v>9000</c:v>
                </c:pt>
                <c:pt idx="793">
                  <c:v>9000</c:v>
                </c:pt>
                <c:pt idx="794">
                  <c:v>9025</c:v>
                </c:pt>
                <c:pt idx="795">
                  <c:v>9025</c:v>
                </c:pt>
                <c:pt idx="796">
                  <c:v>9025</c:v>
                </c:pt>
                <c:pt idx="797">
                  <c:v>9025</c:v>
                </c:pt>
                <c:pt idx="798">
                  <c:v>9025</c:v>
                </c:pt>
                <c:pt idx="799">
                  <c:v>9025</c:v>
                </c:pt>
                <c:pt idx="800">
                  <c:v>9025</c:v>
                </c:pt>
                <c:pt idx="801">
                  <c:v>9025</c:v>
                </c:pt>
                <c:pt idx="802">
                  <c:v>9150</c:v>
                </c:pt>
                <c:pt idx="803">
                  <c:v>9250</c:v>
                </c:pt>
                <c:pt idx="804">
                  <c:v>9300</c:v>
                </c:pt>
                <c:pt idx="805">
                  <c:v>9300</c:v>
                </c:pt>
                <c:pt idx="806">
                  <c:v>9300</c:v>
                </c:pt>
                <c:pt idx="807">
                  <c:v>9400</c:v>
                </c:pt>
                <c:pt idx="808">
                  <c:v>9450</c:v>
                </c:pt>
                <c:pt idx="809">
                  <c:v>9450</c:v>
                </c:pt>
                <c:pt idx="810">
                  <c:v>9650</c:v>
                </c:pt>
                <c:pt idx="811">
                  <c:v>9650</c:v>
                </c:pt>
                <c:pt idx="812">
                  <c:v>10000</c:v>
                </c:pt>
                <c:pt idx="813">
                  <c:v>10000</c:v>
                </c:pt>
                <c:pt idx="814">
                  <c:v>10000</c:v>
                </c:pt>
                <c:pt idx="815">
                  <c:v>10000</c:v>
                </c:pt>
                <c:pt idx="816">
                  <c:v>10000</c:v>
                </c:pt>
                <c:pt idx="817">
                  <c:v>10000</c:v>
                </c:pt>
                <c:pt idx="818">
                  <c:v>10000</c:v>
                </c:pt>
                <c:pt idx="819">
                  <c:v>10000</c:v>
                </c:pt>
                <c:pt idx="820">
                  <c:v>10000</c:v>
                </c:pt>
                <c:pt idx="821">
                  <c:v>10000</c:v>
                </c:pt>
                <c:pt idx="822">
                  <c:v>10000</c:v>
                </c:pt>
                <c:pt idx="823">
                  <c:v>10000</c:v>
                </c:pt>
                <c:pt idx="824">
                  <c:v>10000</c:v>
                </c:pt>
                <c:pt idx="825">
                  <c:v>10000</c:v>
                </c:pt>
                <c:pt idx="826">
                  <c:v>10000</c:v>
                </c:pt>
                <c:pt idx="827">
                  <c:v>10000</c:v>
                </c:pt>
                <c:pt idx="828">
                  <c:v>10000</c:v>
                </c:pt>
                <c:pt idx="829">
                  <c:v>10000</c:v>
                </c:pt>
                <c:pt idx="830">
                  <c:v>10000</c:v>
                </c:pt>
                <c:pt idx="831">
                  <c:v>10000</c:v>
                </c:pt>
                <c:pt idx="832">
                  <c:v>10000</c:v>
                </c:pt>
                <c:pt idx="833">
                  <c:v>10000</c:v>
                </c:pt>
                <c:pt idx="834">
                  <c:v>9500</c:v>
                </c:pt>
                <c:pt idx="835">
                  <c:v>9500</c:v>
                </c:pt>
                <c:pt idx="836">
                  <c:v>9450</c:v>
                </c:pt>
                <c:pt idx="837">
                  <c:v>9450</c:v>
                </c:pt>
                <c:pt idx="838">
                  <c:v>9300</c:v>
                </c:pt>
                <c:pt idx="839">
                  <c:v>9250</c:v>
                </c:pt>
                <c:pt idx="840">
                  <c:v>9250</c:v>
                </c:pt>
                <c:pt idx="841">
                  <c:v>9250</c:v>
                </c:pt>
                <c:pt idx="842">
                  <c:v>9300</c:v>
                </c:pt>
                <c:pt idx="843">
                  <c:v>9350</c:v>
                </c:pt>
                <c:pt idx="844">
                  <c:v>9330</c:v>
                </c:pt>
                <c:pt idx="845">
                  <c:v>9330</c:v>
                </c:pt>
                <c:pt idx="846">
                  <c:v>9330</c:v>
                </c:pt>
                <c:pt idx="847">
                  <c:v>9330</c:v>
                </c:pt>
                <c:pt idx="848">
                  <c:v>9330</c:v>
                </c:pt>
                <c:pt idx="849">
                  <c:v>9330</c:v>
                </c:pt>
                <c:pt idx="850">
                  <c:v>9330</c:v>
                </c:pt>
                <c:pt idx="851">
                  <c:v>9200</c:v>
                </c:pt>
                <c:pt idx="852">
                  <c:v>9200</c:v>
                </c:pt>
                <c:pt idx="853">
                  <c:v>9050</c:v>
                </c:pt>
                <c:pt idx="854">
                  <c:v>8950</c:v>
                </c:pt>
                <c:pt idx="855">
                  <c:v>8950</c:v>
                </c:pt>
                <c:pt idx="856">
                  <c:v>8950</c:v>
                </c:pt>
                <c:pt idx="857">
                  <c:v>8950</c:v>
                </c:pt>
                <c:pt idx="858">
                  <c:v>8950</c:v>
                </c:pt>
                <c:pt idx="859">
                  <c:v>8910</c:v>
                </c:pt>
                <c:pt idx="860">
                  <c:v>8910</c:v>
                </c:pt>
                <c:pt idx="861">
                  <c:v>8910</c:v>
                </c:pt>
                <c:pt idx="862">
                  <c:v>8950</c:v>
                </c:pt>
                <c:pt idx="863">
                  <c:v>8950</c:v>
                </c:pt>
                <c:pt idx="864">
                  <c:v>8950</c:v>
                </c:pt>
                <c:pt idx="865">
                  <c:v>8950</c:v>
                </c:pt>
                <c:pt idx="866">
                  <c:v>8750</c:v>
                </c:pt>
                <c:pt idx="867">
                  <c:v>8750</c:v>
                </c:pt>
                <c:pt idx="868">
                  <c:v>8730</c:v>
                </c:pt>
                <c:pt idx="869">
                  <c:v>8730</c:v>
                </c:pt>
                <c:pt idx="870">
                  <c:v>8730</c:v>
                </c:pt>
                <c:pt idx="871">
                  <c:v>8780</c:v>
                </c:pt>
                <c:pt idx="872">
                  <c:v>8780</c:v>
                </c:pt>
                <c:pt idx="873">
                  <c:v>8780</c:v>
                </c:pt>
                <c:pt idx="874">
                  <c:v>8780</c:v>
                </c:pt>
                <c:pt idx="875">
                  <c:v>8700</c:v>
                </c:pt>
                <c:pt idx="876">
                  <c:v>8700</c:v>
                </c:pt>
                <c:pt idx="877">
                  <c:v>8700</c:v>
                </c:pt>
                <c:pt idx="878">
                  <c:v>8700</c:v>
                </c:pt>
                <c:pt idx="879">
                  <c:v>8700</c:v>
                </c:pt>
                <c:pt idx="880">
                  <c:v>8500</c:v>
                </c:pt>
                <c:pt idx="881">
                  <c:v>8500</c:v>
                </c:pt>
                <c:pt idx="882">
                  <c:v>8500</c:v>
                </c:pt>
                <c:pt idx="883">
                  <c:v>8450</c:v>
                </c:pt>
                <c:pt idx="884">
                  <c:v>8450</c:v>
                </c:pt>
                <c:pt idx="885">
                  <c:v>8450</c:v>
                </c:pt>
                <c:pt idx="886">
                  <c:v>8450</c:v>
                </c:pt>
                <c:pt idx="887">
                  <c:v>8450</c:v>
                </c:pt>
                <c:pt idx="888">
                  <c:v>8450</c:v>
                </c:pt>
                <c:pt idx="889">
                  <c:v>8450</c:v>
                </c:pt>
                <c:pt idx="890">
                  <c:v>8450</c:v>
                </c:pt>
                <c:pt idx="891">
                  <c:v>8550</c:v>
                </c:pt>
                <c:pt idx="892">
                  <c:v>8550</c:v>
                </c:pt>
                <c:pt idx="893">
                  <c:v>8550</c:v>
                </c:pt>
                <c:pt idx="894">
                  <c:v>8550</c:v>
                </c:pt>
                <c:pt idx="895">
                  <c:v>8550</c:v>
                </c:pt>
                <c:pt idx="896">
                  <c:v>8530</c:v>
                </c:pt>
                <c:pt idx="897">
                  <c:v>8450</c:v>
                </c:pt>
                <c:pt idx="898">
                  <c:v>8450</c:v>
                </c:pt>
                <c:pt idx="899">
                  <c:v>8450</c:v>
                </c:pt>
                <c:pt idx="900">
                  <c:v>8450</c:v>
                </c:pt>
                <c:pt idx="901">
                  <c:v>8600</c:v>
                </c:pt>
                <c:pt idx="902">
                  <c:v>8600</c:v>
                </c:pt>
                <c:pt idx="903">
                  <c:v>8630</c:v>
                </c:pt>
                <c:pt idx="904">
                  <c:v>8700</c:v>
                </c:pt>
                <c:pt idx="905">
                  <c:v>8700</c:v>
                </c:pt>
                <c:pt idx="906">
                  <c:v>8700</c:v>
                </c:pt>
                <c:pt idx="907">
                  <c:v>8700</c:v>
                </c:pt>
                <c:pt idx="908">
                  <c:v>8700</c:v>
                </c:pt>
                <c:pt idx="909">
                  <c:v>8700</c:v>
                </c:pt>
                <c:pt idx="910">
                  <c:v>8650</c:v>
                </c:pt>
                <c:pt idx="911">
                  <c:v>8650</c:v>
                </c:pt>
                <c:pt idx="912">
                  <c:v>8650</c:v>
                </c:pt>
                <c:pt idx="913">
                  <c:v>8650</c:v>
                </c:pt>
                <c:pt idx="914">
                  <c:v>8650</c:v>
                </c:pt>
                <c:pt idx="915">
                  <c:v>8650</c:v>
                </c:pt>
                <c:pt idx="916">
                  <c:v>8600</c:v>
                </c:pt>
                <c:pt idx="917">
                  <c:v>8600</c:v>
                </c:pt>
                <c:pt idx="918">
                  <c:v>8550</c:v>
                </c:pt>
                <c:pt idx="919">
                  <c:v>8500</c:v>
                </c:pt>
                <c:pt idx="920">
                  <c:v>8500</c:v>
                </c:pt>
                <c:pt idx="921">
                  <c:v>8450</c:v>
                </c:pt>
                <c:pt idx="922">
                  <c:v>8300</c:v>
                </c:pt>
                <c:pt idx="923">
                  <c:v>8300</c:v>
                </c:pt>
                <c:pt idx="924">
                  <c:v>8280</c:v>
                </c:pt>
                <c:pt idx="925">
                  <c:v>8300</c:v>
                </c:pt>
                <c:pt idx="926">
                  <c:v>8300</c:v>
                </c:pt>
                <c:pt idx="927">
                  <c:v>8300</c:v>
                </c:pt>
                <c:pt idx="928">
                  <c:v>8300</c:v>
                </c:pt>
                <c:pt idx="929">
                  <c:v>8300</c:v>
                </c:pt>
                <c:pt idx="930">
                  <c:v>8250</c:v>
                </c:pt>
                <c:pt idx="931">
                  <c:v>8250</c:v>
                </c:pt>
                <c:pt idx="932">
                  <c:v>8250</c:v>
                </c:pt>
                <c:pt idx="933">
                  <c:v>8250</c:v>
                </c:pt>
                <c:pt idx="934">
                  <c:v>8250</c:v>
                </c:pt>
                <c:pt idx="935">
                  <c:v>8250</c:v>
                </c:pt>
                <c:pt idx="936">
                  <c:v>8250</c:v>
                </c:pt>
                <c:pt idx="937">
                  <c:v>8250</c:v>
                </c:pt>
                <c:pt idx="938">
                  <c:v>8250</c:v>
                </c:pt>
                <c:pt idx="939">
                  <c:v>8250</c:v>
                </c:pt>
                <c:pt idx="940">
                  <c:v>8250</c:v>
                </c:pt>
                <c:pt idx="941">
                  <c:v>8250</c:v>
                </c:pt>
                <c:pt idx="942">
                  <c:v>8250</c:v>
                </c:pt>
                <c:pt idx="943">
                  <c:v>8250</c:v>
                </c:pt>
                <c:pt idx="944">
                  <c:v>8250</c:v>
                </c:pt>
                <c:pt idx="945">
                  <c:v>8250</c:v>
                </c:pt>
                <c:pt idx="946">
                  <c:v>8250</c:v>
                </c:pt>
                <c:pt idx="947">
                  <c:v>8250</c:v>
                </c:pt>
                <c:pt idx="948">
                  <c:v>8150</c:v>
                </c:pt>
                <c:pt idx="949">
                  <c:v>8130</c:v>
                </c:pt>
                <c:pt idx="950">
                  <c:v>8130</c:v>
                </c:pt>
                <c:pt idx="951">
                  <c:v>8130</c:v>
                </c:pt>
                <c:pt idx="952">
                  <c:v>8100</c:v>
                </c:pt>
                <c:pt idx="953">
                  <c:v>8100</c:v>
                </c:pt>
                <c:pt idx="954">
                  <c:v>8100</c:v>
                </c:pt>
                <c:pt idx="955">
                  <c:v>8100</c:v>
                </c:pt>
                <c:pt idx="956">
                  <c:v>8100</c:v>
                </c:pt>
                <c:pt idx="957">
                  <c:v>8100</c:v>
                </c:pt>
                <c:pt idx="958">
                  <c:v>8100</c:v>
                </c:pt>
                <c:pt idx="959">
                  <c:v>8100</c:v>
                </c:pt>
                <c:pt idx="960">
                  <c:v>8100</c:v>
                </c:pt>
                <c:pt idx="961">
                  <c:v>8100</c:v>
                </c:pt>
                <c:pt idx="962">
                  <c:v>8100</c:v>
                </c:pt>
                <c:pt idx="963">
                  <c:v>8050</c:v>
                </c:pt>
                <c:pt idx="964">
                  <c:v>8050</c:v>
                </c:pt>
                <c:pt idx="965">
                  <c:v>8050</c:v>
                </c:pt>
                <c:pt idx="966">
                  <c:v>8000</c:v>
                </c:pt>
                <c:pt idx="967">
                  <c:v>7950</c:v>
                </c:pt>
                <c:pt idx="968">
                  <c:v>7950</c:v>
                </c:pt>
                <c:pt idx="969">
                  <c:v>7950</c:v>
                </c:pt>
                <c:pt idx="970">
                  <c:v>7900</c:v>
                </c:pt>
                <c:pt idx="971">
                  <c:v>7850</c:v>
                </c:pt>
                <c:pt idx="972">
                  <c:v>7800</c:v>
                </c:pt>
                <c:pt idx="973">
                  <c:v>7800</c:v>
                </c:pt>
                <c:pt idx="974">
                  <c:v>7750</c:v>
                </c:pt>
                <c:pt idx="975">
                  <c:v>7725</c:v>
                </c:pt>
                <c:pt idx="976">
                  <c:v>7725</c:v>
                </c:pt>
                <c:pt idx="977">
                  <c:v>7725</c:v>
                </c:pt>
                <c:pt idx="978">
                  <c:v>7725</c:v>
                </c:pt>
                <c:pt idx="979">
                  <c:v>7725</c:v>
                </c:pt>
                <c:pt idx="980">
                  <c:v>7725</c:v>
                </c:pt>
                <c:pt idx="981">
                  <c:v>7725</c:v>
                </c:pt>
                <c:pt idx="982">
                  <c:v>7725</c:v>
                </c:pt>
                <c:pt idx="983">
                  <c:v>7725</c:v>
                </c:pt>
                <c:pt idx="984">
                  <c:v>7725</c:v>
                </c:pt>
                <c:pt idx="985">
                  <c:v>7725</c:v>
                </c:pt>
                <c:pt idx="986">
                  <c:v>7725</c:v>
                </c:pt>
                <c:pt idx="987">
                  <c:v>7725</c:v>
                </c:pt>
                <c:pt idx="988">
                  <c:v>7725</c:v>
                </c:pt>
                <c:pt idx="989">
                  <c:v>7725</c:v>
                </c:pt>
                <c:pt idx="990">
                  <c:v>7725</c:v>
                </c:pt>
                <c:pt idx="991">
                  <c:v>7725</c:v>
                </c:pt>
                <c:pt idx="992">
                  <c:v>7725</c:v>
                </c:pt>
                <c:pt idx="993">
                  <c:v>7725</c:v>
                </c:pt>
                <c:pt idx="994">
                  <c:v>7725</c:v>
                </c:pt>
                <c:pt idx="995">
                  <c:v>7725</c:v>
                </c:pt>
                <c:pt idx="996">
                  <c:v>7725</c:v>
                </c:pt>
                <c:pt idx="997">
                  <c:v>7725</c:v>
                </c:pt>
                <c:pt idx="998">
                  <c:v>7725</c:v>
                </c:pt>
                <c:pt idx="999">
                  <c:v>7725</c:v>
                </c:pt>
                <c:pt idx="1000">
                  <c:v>7725</c:v>
                </c:pt>
                <c:pt idx="1001">
                  <c:v>7725</c:v>
                </c:pt>
                <c:pt idx="1002">
                  <c:v>7725</c:v>
                </c:pt>
                <c:pt idx="1003">
                  <c:v>7725</c:v>
                </c:pt>
                <c:pt idx="1004">
                  <c:v>7725</c:v>
                </c:pt>
                <c:pt idx="1005">
                  <c:v>7725</c:v>
                </c:pt>
                <c:pt idx="1006">
                  <c:v>7725</c:v>
                </c:pt>
                <c:pt idx="1007">
                  <c:v>7725</c:v>
                </c:pt>
                <c:pt idx="1008">
                  <c:v>7725</c:v>
                </c:pt>
                <c:pt idx="1009">
                  <c:v>7725</c:v>
                </c:pt>
                <c:pt idx="1010">
                  <c:v>7725</c:v>
                </c:pt>
                <c:pt idx="1011">
                  <c:v>7750</c:v>
                </c:pt>
                <c:pt idx="1012">
                  <c:v>7750</c:v>
                </c:pt>
                <c:pt idx="1013">
                  <c:v>7750</c:v>
                </c:pt>
                <c:pt idx="1014">
                  <c:v>7750</c:v>
                </c:pt>
                <c:pt idx="1015">
                  <c:v>7750</c:v>
                </c:pt>
                <c:pt idx="1016">
                  <c:v>7750</c:v>
                </c:pt>
                <c:pt idx="1017">
                  <c:v>7750</c:v>
                </c:pt>
                <c:pt idx="1018">
                  <c:v>7850</c:v>
                </c:pt>
                <c:pt idx="1019">
                  <c:v>8000</c:v>
                </c:pt>
                <c:pt idx="1020">
                  <c:v>8000</c:v>
                </c:pt>
                <c:pt idx="1021">
                  <c:v>8000</c:v>
                </c:pt>
                <c:pt idx="1022">
                  <c:v>8425</c:v>
                </c:pt>
                <c:pt idx="1023">
                  <c:v>8475</c:v>
                </c:pt>
                <c:pt idx="1024">
                  <c:v>8475</c:v>
                </c:pt>
                <c:pt idx="1025">
                  <c:v>8475</c:v>
                </c:pt>
                <c:pt idx="1026">
                  <c:v>8475</c:v>
                </c:pt>
                <c:pt idx="1027">
                  <c:v>8475</c:v>
                </c:pt>
                <c:pt idx="1028">
                  <c:v>8475</c:v>
                </c:pt>
                <c:pt idx="1029">
                  <c:v>8450</c:v>
                </c:pt>
                <c:pt idx="1030">
                  <c:v>8450</c:v>
                </c:pt>
                <c:pt idx="1031">
                  <c:v>8450</c:v>
                </c:pt>
                <c:pt idx="1032">
                  <c:v>8450</c:v>
                </c:pt>
                <c:pt idx="1033">
                  <c:v>8450</c:v>
                </c:pt>
                <c:pt idx="1034">
                  <c:v>8450</c:v>
                </c:pt>
                <c:pt idx="1035">
                  <c:v>8450</c:v>
                </c:pt>
                <c:pt idx="1036">
                  <c:v>8450</c:v>
                </c:pt>
                <c:pt idx="1037">
                  <c:v>8450</c:v>
                </c:pt>
                <c:pt idx="1038">
                  <c:v>8450</c:v>
                </c:pt>
                <c:pt idx="1039">
                  <c:v>8400</c:v>
                </c:pt>
                <c:pt idx="1040">
                  <c:v>8400</c:v>
                </c:pt>
                <c:pt idx="1041">
                  <c:v>8400</c:v>
                </c:pt>
                <c:pt idx="1042">
                  <c:v>8375</c:v>
                </c:pt>
                <c:pt idx="1043">
                  <c:v>8300</c:v>
                </c:pt>
                <c:pt idx="1044">
                  <c:v>8275</c:v>
                </c:pt>
                <c:pt idx="1045">
                  <c:v>8250</c:v>
                </c:pt>
                <c:pt idx="1046">
                  <c:v>8250</c:v>
                </c:pt>
                <c:pt idx="1047">
                  <c:v>8250</c:v>
                </c:pt>
                <c:pt idx="1048">
                  <c:v>8250</c:v>
                </c:pt>
                <c:pt idx="1049">
                  <c:v>8250</c:v>
                </c:pt>
                <c:pt idx="1050">
                  <c:v>8250</c:v>
                </c:pt>
                <c:pt idx="1051">
                  <c:v>8250</c:v>
                </c:pt>
                <c:pt idx="1052">
                  <c:v>8225</c:v>
                </c:pt>
                <c:pt idx="1053">
                  <c:v>8225</c:v>
                </c:pt>
                <c:pt idx="1054">
                  <c:v>8225</c:v>
                </c:pt>
                <c:pt idx="1055">
                  <c:v>8225</c:v>
                </c:pt>
                <c:pt idx="1056">
                  <c:v>8225</c:v>
                </c:pt>
                <c:pt idx="1057">
                  <c:v>8300</c:v>
                </c:pt>
                <c:pt idx="1058">
                  <c:v>8400</c:v>
                </c:pt>
                <c:pt idx="1059">
                  <c:v>8400</c:v>
                </c:pt>
                <c:pt idx="1060">
                  <c:v>8400</c:v>
                </c:pt>
                <c:pt idx="1061">
                  <c:v>8400</c:v>
                </c:pt>
                <c:pt idx="1062">
                  <c:v>8400</c:v>
                </c:pt>
                <c:pt idx="1063">
                  <c:v>8400</c:v>
                </c:pt>
                <c:pt idx="1064">
                  <c:v>8350</c:v>
                </c:pt>
                <c:pt idx="1065">
                  <c:v>8325</c:v>
                </c:pt>
                <c:pt idx="1066">
                  <c:v>8275</c:v>
                </c:pt>
                <c:pt idx="1067">
                  <c:v>8275</c:v>
                </c:pt>
                <c:pt idx="1068">
                  <c:v>8275</c:v>
                </c:pt>
                <c:pt idx="1069">
                  <c:v>8275</c:v>
                </c:pt>
                <c:pt idx="1070">
                  <c:v>8275</c:v>
                </c:pt>
                <c:pt idx="1071">
                  <c:v>8275</c:v>
                </c:pt>
                <c:pt idx="1072">
                  <c:v>8300</c:v>
                </c:pt>
                <c:pt idx="1073">
                  <c:v>8300</c:v>
                </c:pt>
                <c:pt idx="1074">
                  <c:v>8300</c:v>
                </c:pt>
                <c:pt idx="1075">
                  <c:v>8300</c:v>
                </c:pt>
                <c:pt idx="1076">
                  <c:v>8250</c:v>
                </c:pt>
                <c:pt idx="1077">
                  <c:v>8200</c:v>
                </c:pt>
                <c:pt idx="1078">
                  <c:v>8175</c:v>
                </c:pt>
                <c:pt idx="1079">
                  <c:v>8100</c:v>
                </c:pt>
                <c:pt idx="1080">
                  <c:v>8100</c:v>
                </c:pt>
                <c:pt idx="1081">
                  <c:v>8100</c:v>
                </c:pt>
                <c:pt idx="1082">
                  <c:v>8100</c:v>
                </c:pt>
                <c:pt idx="1083">
                  <c:v>8100</c:v>
                </c:pt>
                <c:pt idx="1084">
                  <c:v>8100</c:v>
                </c:pt>
                <c:pt idx="1085">
                  <c:v>8125</c:v>
                </c:pt>
                <c:pt idx="1086">
                  <c:v>8150</c:v>
                </c:pt>
                <c:pt idx="1087">
                  <c:v>8150</c:v>
                </c:pt>
                <c:pt idx="1088">
                  <c:v>8150</c:v>
                </c:pt>
                <c:pt idx="1089">
                  <c:v>8150</c:v>
                </c:pt>
                <c:pt idx="1090">
                  <c:v>8150</c:v>
                </c:pt>
                <c:pt idx="1091">
                  <c:v>8150</c:v>
                </c:pt>
                <c:pt idx="1092">
                  <c:v>8150</c:v>
                </c:pt>
                <c:pt idx="1093">
                  <c:v>8150</c:v>
                </c:pt>
                <c:pt idx="1094">
                  <c:v>8150</c:v>
                </c:pt>
                <c:pt idx="1095">
                  <c:v>8150</c:v>
                </c:pt>
                <c:pt idx="1096">
                  <c:v>8150</c:v>
                </c:pt>
                <c:pt idx="1097">
                  <c:v>8150</c:v>
                </c:pt>
                <c:pt idx="1098">
                  <c:v>8150</c:v>
                </c:pt>
                <c:pt idx="1099">
                  <c:v>8150</c:v>
                </c:pt>
                <c:pt idx="1100">
                  <c:v>8175</c:v>
                </c:pt>
                <c:pt idx="1101">
                  <c:v>8200</c:v>
                </c:pt>
                <c:pt idx="1102">
                  <c:v>8200</c:v>
                </c:pt>
                <c:pt idx="1103">
                  <c:v>8275</c:v>
                </c:pt>
                <c:pt idx="1104">
                  <c:v>8300</c:v>
                </c:pt>
                <c:pt idx="1105">
                  <c:v>8300</c:v>
                </c:pt>
                <c:pt idx="1106">
                  <c:v>8300</c:v>
                </c:pt>
                <c:pt idx="1107">
                  <c:v>8300</c:v>
                </c:pt>
                <c:pt idx="1108">
                  <c:v>8300</c:v>
                </c:pt>
                <c:pt idx="1109">
                  <c:v>8300</c:v>
                </c:pt>
                <c:pt idx="1110">
                  <c:v>8350</c:v>
                </c:pt>
                <c:pt idx="1111">
                  <c:v>8375</c:v>
                </c:pt>
                <c:pt idx="1112">
                  <c:v>8375</c:v>
                </c:pt>
                <c:pt idx="1113">
                  <c:v>8400</c:v>
                </c:pt>
                <c:pt idx="1114">
                  <c:v>8450</c:v>
                </c:pt>
                <c:pt idx="1115">
                  <c:v>8450</c:v>
                </c:pt>
                <c:pt idx="1116">
                  <c:v>8550</c:v>
                </c:pt>
                <c:pt idx="1117">
                  <c:v>8550</c:v>
                </c:pt>
                <c:pt idx="1118">
                  <c:v>8650</c:v>
                </c:pt>
                <c:pt idx="1119">
                  <c:v>8650</c:v>
                </c:pt>
                <c:pt idx="1120">
                  <c:v>8700</c:v>
                </c:pt>
                <c:pt idx="1121">
                  <c:v>8700</c:v>
                </c:pt>
                <c:pt idx="1122">
                  <c:v>8700</c:v>
                </c:pt>
                <c:pt idx="1123">
                  <c:v>8700</c:v>
                </c:pt>
                <c:pt idx="1124">
                  <c:v>8700</c:v>
                </c:pt>
                <c:pt idx="1125">
                  <c:v>8675</c:v>
                </c:pt>
                <c:pt idx="1126">
                  <c:v>8600</c:v>
                </c:pt>
                <c:pt idx="1127">
                  <c:v>8600</c:v>
                </c:pt>
                <c:pt idx="1128">
                  <c:v>8600</c:v>
                </c:pt>
                <c:pt idx="1129">
                  <c:v>8600</c:v>
                </c:pt>
                <c:pt idx="1130">
                  <c:v>8600</c:v>
                </c:pt>
                <c:pt idx="1131">
                  <c:v>8600</c:v>
                </c:pt>
                <c:pt idx="1132">
                  <c:v>8600</c:v>
                </c:pt>
                <c:pt idx="1133">
                  <c:v>8600</c:v>
                </c:pt>
                <c:pt idx="1134">
                  <c:v>8600</c:v>
                </c:pt>
                <c:pt idx="1135">
                  <c:v>8600</c:v>
                </c:pt>
                <c:pt idx="1136">
                  <c:v>8600</c:v>
                </c:pt>
                <c:pt idx="1137">
                  <c:v>8600</c:v>
                </c:pt>
                <c:pt idx="1138">
                  <c:v>8625</c:v>
                </c:pt>
                <c:pt idx="1139">
                  <c:v>8625</c:v>
                </c:pt>
                <c:pt idx="1140">
                  <c:v>8625</c:v>
                </c:pt>
                <c:pt idx="1141">
                  <c:v>8625</c:v>
                </c:pt>
                <c:pt idx="1142">
                  <c:v>8625</c:v>
                </c:pt>
                <c:pt idx="1143">
                  <c:v>8625</c:v>
                </c:pt>
                <c:pt idx="1144">
                  <c:v>8625</c:v>
                </c:pt>
                <c:pt idx="1145">
                  <c:v>8625</c:v>
                </c:pt>
                <c:pt idx="1146">
                  <c:v>8625</c:v>
                </c:pt>
                <c:pt idx="1147">
                  <c:v>8625</c:v>
                </c:pt>
                <c:pt idx="1148">
                  <c:v>8625</c:v>
                </c:pt>
                <c:pt idx="1149">
                  <c:v>8625</c:v>
                </c:pt>
                <c:pt idx="1150">
                  <c:v>8625</c:v>
                </c:pt>
                <c:pt idx="1151">
                  <c:v>8625</c:v>
                </c:pt>
                <c:pt idx="1152">
                  <c:v>8625</c:v>
                </c:pt>
                <c:pt idx="1153">
                  <c:v>8625</c:v>
                </c:pt>
                <c:pt idx="1154">
                  <c:v>8625</c:v>
                </c:pt>
                <c:pt idx="1155">
                  <c:v>8625</c:v>
                </c:pt>
                <c:pt idx="1156">
                  <c:v>8625</c:v>
                </c:pt>
                <c:pt idx="1157">
                  <c:v>8625</c:v>
                </c:pt>
                <c:pt idx="1158">
                  <c:v>8625</c:v>
                </c:pt>
                <c:pt idx="1159">
                  <c:v>8625</c:v>
                </c:pt>
                <c:pt idx="1160">
                  <c:v>8625</c:v>
                </c:pt>
                <c:pt idx="1161">
                  <c:v>8625</c:v>
                </c:pt>
                <c:pt idx="1162">
                  <c:v>8650</c:v>
                </c:pt>
                <c:pt idx="1163">
                  <c:v>8700</c:v>
                </c:pt>
                <c:pt idx="1164">
                  <c:v>8700</c:v>
                </c:pt>
                <c:pt idx="1165">
                  <c:v>8700</c:v>
                </c:pt>
                <c:pt idx="1166">
                  <c:v>8725</c:v>
                </c:pt>
                <c:pt idx="1167">
                  <c:v>8750</c:v>
                </c:pt>
                <c:pt idx="1168">
                  <c:v>8750</c:v>
                </c:pt>
                <c:pt idx="1169">
                  <c:v>8750</c:v>
                </c:pt>
                <c:pt idx="1170">
                  <c:v>8750</c:v>
                </c:pt>
                <c:pt idx="1171">
                  <c:v>8800</c:v>
                </c:pt>
                <c:pt idx="1172">
                  <c:v>8875</c:v>
                </c:pt>
                <c:pt idx="1173">
                  <c:v>8950</c:v>
                </c:pt>
                <c:pt idx="1174">
                  <c:v>9000</c:v>
                </c:pt>
                <c:pt idx="1175">
                  <c:v>9000</c:v>
                </c:pt>
                <c:pt idx="1176">
                  <c:v>9000</c:v>
                </c:pt>
                <c:pt idx="1177">
                  <c:v>9075</c:v>
                </c:pt>
                <c:pt idx="1178">
                  <c:v>9075</c:v>
                </c:pt>
                <c:pt idx="1179">
                  <c:v>9075</c:v>
                </c:pt>
                <c:pt idx="1180">
                  <c:v>9075</c:v>
                </c:pt>
                <c:pt idx="1181">
                  <c:v>9075</c:v>
                </c:pt>
                <c:pt idx="1182">
                  <c:v>9075</c:v>
                </c:pt>
                <c:pt idx="1183">
                  <c:v>9075</c:v>
                </c:pt>
                <c:pt idx="1184">
                  <c:v>9075</c:v>
                </c:pt>
                <c:pt idx="1185">
                  <c:v>9075</c:v>
                </c:pt>
                <c:pt idx="1186">
                  <c:v>9050</c:v>
                </c:pt>
                <c:pt idx="1187">
                  <c:v>9050</c:v>
                </c:pt>
                <c:pt idx="1188">
                  <c:v>9050</c:v>
                </c:pt>
                <c:pt idx="1189">
                  <c:v>9075</c:v>
                </c:pt>
                <c:pt idx="1190">
                  <c:v>9200</c:v>
                </c:pt>
                <c:pt idx="1191">
                  <c:v>9200</c:v>
                </c:pt>
                <c:pt idx="1192">
                  <c:v>9200</c:v>
                </c:pt>
                <c:pt idx="1193">
                  <c:v>9250</c:v>
                </c:pt>
                <c:pt idx="1194">
                  <c:v>9250</c:v>
                </c:pt>
                <c:pt idx="1195">
                  <c:v>9250</c:v>
                </c:pt>
                <c:pt idx="1196">
                  <c:v>9250</c:v>
                </c:pt>
                <c:pt idx="1197">
                  <c:v>9300</c:v>
                </c:pt>
                <c:pt idx="1198">
                  <c:v>9300</c:v>
                </c:pt>
                <c:pt idx="1199">
                  <c:v>9300</c:v>
                </c:pt>
                <c:pt idx="1200">
                  <c:v>9300</c:v>
                </c:pt>
                <c:pt idx="1201">
                  <c:v>9300</c:v>
                </c:pt>
                <c:pt idx="1202">
                  <c:v>9300</c:v>
                </c:pt>
                <c:pt idx="1203">
                  <c:v>9325</c:v>
                </c:pt>
                <c:pt idx="1204">
                  <c:v>9350</c:v>
                </c:pt>
                <c:pt idx="1205">
                  <c:v>9375</c:v>
                </c:pt>
                <c:pt idx="1206">
                  <c:v>9450</c:v>
                </c:pt>
                <c:pt idx="1207">
                  <c:v>9500</c:v>
                </c:pt>
                <c:pt idx="1208">
                  <c:v>9600</c:v>
                </c:pt>
                <c:pt idx="1209">
                  <c:v>9700</c:v>
                </c:pt>
                <c:pt idx="1210">
                  <c:v>10100</c:v>
                </c:pt>
                <c:pt idx="1211">
                  <c:v>10250</c:v>
                </c:pt>
                <c:pt idx="1212">
                  <c:v>10400</c:v>
                </c:pt>
                <c:pt idx="1213">
                  <c:v>10400</c:v>
                </c:pt>
                <c:pt idx="1214">
                  <c:v>10400</c:v>
                </c:pt>
                <c:pt idx="1215">
                  <c:v>10400</c:v>
                </c:pt>
                <c:pt idx="1216">
                  <c:v>10400</c:v>
                </c:pt>
                <c:pt idx="1217">
                  <c:v>10400</c:v>
                </c:pt>
                <c:pt idx="1218">
                  <c:v>10400</c:v>
                </c:pt>
                <c:pt idx="1219">
                  <c:v>10400</c:v>
                </c:pt>
                <c:pt idx="1220">
                  <c:v>10400</c:v>
                </c:pt>
                <c:pt idx="1221">
                  <c:v>10400</c:v>
                </c:pt>
                <c:pt idx="1222">
                  <c:v>10400</c:v>
                </c:pt>
                <c:pt idx="1223">
                  <c:v>10400</c:v>
                </c:pt>
                <c:pt idx="1224">
                  <c:v>10400</c:v>
                </c:pt>
                <c:pt idx="1225">
                  <c:v>10400</c:v>
                </c:pt>
                <c:pt idx="1226">
                  <c:v>10400</c:v>
                </c:pt>
                <c:pt idx="1227">
                  <c:v>10400</c:v>
                </c:pt>
                <c:pt idx="1228">
                  <c:v>10400</c:v>
                </c:pt>
                <c:pt idx="1229">
                  <c:v>10400</c:v>
                </c:pt>
                <c:pt idx="1230">
                  <c:v>10350</c:v>
                </c:pt>
                <c:pt idx="1231">
                  <c:v>10350</c:v>
                </c:pt>
                <c:pt idx="1232">
                  <c:v>10300</c:v>
                </c:pt>
                <c:pt idx="1233">
                  <c:v>10250</c:v>
                </c:pt>
                <c:pt idx="1234">
                  <c:v>10250</c:v>
                </c:pt>
                <c:pt idx="1235">
                  <c:v>10250</c:v>
                </c:pt>
                <c:pt idx="1236">
                  <c:v>10200</c:v>
                </c:pt>
                <c:pt idx="1237">
                  <c:v>10200</c:v>
                </c:pt>
                <c:pt idx="1238">
                  <c:v>10200</c:v>
                </c:pt>
                <c:pt idx="1239">
                  <c:v>10200</c:v>
                </c:pt>
                <c:pt idx="1240">
                  <c:v>10200</c:v>
                </c:pt>
                <c:pt idx="1241">
                  <c:v>10200</c:v>
                </c:pt>
                <c:pt idx="1242">
                  <c:v>10200</c:v>
                </c:pt>
                <c:pt idx="1243">
                  <c:v>10200</c:v>
                </c:pt>
                <c:pt idx="1244">
                  <c:v>10200</c:v>
                </c:pt>
                <c:pt idx="1245">
                  <c:v>10200</c:v>
                </c:pt>
                <c:pt idx="1246">
                  <c:v>10200</c:v>
                </c:pt>
                <c:pt idx="1247">
                  <c:v>10200</c:v>
                </c:pt>
                <c:pt idx="1248">
                  <c:v>10200</c:v>
                </c:pt>
                <c:pt idx="1249">
                  <c:v>10200</c:v>
                </c:pt>
                <c:pt idx="1250">
                  <c:v>10200</c:v>
                </c:pt>
                <c:pt idx="1251">
                  <c:v>10300</c:v>
                </c:pt>
                <c:pt idx="1252">
                  <c:v>10300</c:v>
                </c:pt>
                <c:pt idx="1253">
                  <c:v>10300</c:v>
                </c:pt>
                <c:pt idx="1254">
                  <c:v>10350</c:v>
                </c:pt>
                <c:pt idx="1255">
                  <c:v>10350</c:v>
                </c:pt>
                <c:pt idx="1256">
                  <c:v>10475</c:v>
                </c:pt>
                <c:pt idx="1257">
                  <c:v>10475</c:v>
                </c:pt>
                <c:pt idx="1258">
                  <c:v>10475</c:v>
                </c:pt>
                <c:pt idx="1259">
                  <c:v>10475</c:v>
                </c:pt>
                <c:pt idx="1260">
                  <c:v>10475</c:v>
                </c:pt>
                <c:pt idx="1261">
                  <c:v>10475</c:v>
                </c:pt>
                <c:pt idx="1262">
                  <c:v>10475</c:v>
                </c:pt>
                <c:pt idx="1263">
                  <c:v>10475</c:v>
                </c:pt>
                <c:pt idx="1264">
                  <c:v>10475</c:v>
                </c:pt>
                <c:pt idx="1265">
                  <c:v>10450</c:v>
                </c:pt>
                <c:pt idx="1266">
                  <c:v>10450</c:v>
                </c:pt>
                <c:pt idx="1267">
                  <c:v>10450</c:v>
                </c:pt>
                <c:pt idx="1268">
                  <c:v>10450</c:v>
                </c:pt>
                <c:pt idx="1269">
                  <c:v>10400</c:v>
                </c:pt>
                <c:pt idx="1270">
                  <c:v>10400</c:v>
                </c:pt>
                <c:pt idx="1271">
                  <c:v>10350</c:v>
                </c:pt>
                <c:pt idx="1272">
                  <c:v>10300</c:v>
                </c:pt>
                <c:pt idx="1273">
                  <c:v>10300</c:v>
                </c:pt>
                <c:pt idx="1274">
                  <c:v>10250</c:v>
                </c:pt>
                <c:pt idx="1275">
                  <c:v>10200</c:v>
                </c:pt>
                <c:pt idx="1276">
                  <c:v>10100</c:v>
                </c:pt>
                <c:pt idx="1277">
                  <c:v>10000</c:v>
                </c:pt>
                <c:pt idx="1278">
                  <c:v>9900</c:v>
                </c:pt>
                <c:pt idx="1279">
                  <c:v>9900</c:v>
                </c:pt>
                <c:pt idx="1280">
                  <c:v>9750</c:v>
                </c:pt>
                <c:pt idx="1281">
                  <c:v>9750</c:v>
                </c:pt>
                <c:pt idx="1282">
                  <c:v>9750</c:v>
                </c:pt>
                <c:pt idx="1283">
                  <c:v>9750</c:v>
                </c:pt>
                <c:pt idx="1284">
                  <c:v>9750</c:v>
                </c:pt>
                <c:pt idx="1285">
                  <c:v>9725</c:v>
                </c:pt>
                <c:pt idx="1286">
                  <c:v>9725</c:v>
                </c:pt>
                <c:pt idx="1287">
                  <c:v>9725</c:v>
                </c:pt>
                <c:pt idx="1288">
                  <c:v>9650</c:v>
                </c:pt>
                <c:pt idx="1289">
                  <c:v>9650</c:v>
                </c:pt>
                <c:pt idx="1290">
                  <c:v>9550</c:v>
                </c:pt>
                <c:pt idx="1291">
                  <c:v>9550</c:v>
                </c:pt>
                <c:pt idx="1292">
                  <c:v>9450</c:v>
                </c:pt>
                <c:pt idx="1293">
                  <c:v>9450</c:v>
                </c:pt>
                <c:pt idx="1294">
                  <c:v>9450</c:v>
                </c:pt>
                <c:pt idx="1295">
                  <c:v>9450</c:v>
                </c:pt>
                <c:pt idx="1296">
                  <c:v>9450</c:v>
                </c:pt>
                <c:pt idx="1297">
                  <c:v>9450</c:v>
                </c:pt>
                <c:pt idx="1298">
                  <c:v>9525</c:v>
                </c:pt>
                <c:pt idx="1299">
                  <c:v>9525</c:v>
                </c:pt>
                <c:pt idx="1300">
                  <c:v>9525</c:v>
                </c:pt>
                <c:pt idx="1301">
                  <c:v>9525</c:v>
                </c:pt>
                <c:pt idx="1302">
                  <c:v>9525</c:v>
                </c:pt>
                <c:pt idx="1303">
                  <c:v>9600</c:v>
                </c:pt>
                <c:pt idx="1304">
                  <c:v>9600</c:v>
                </c:pt>
                <c:pt idx="1305">
                  <c:v>9600</c:v>
                </c:pt>
                <c:pt idx="1306">
                  <c:v>9600</c:v>
                </c:pt>
                <c:pt idx="1307">
                  <c:v>9600</c:v>
                </c:pt>
                <c:pt idx="1308">
                  <c:v>9600</c:v>
                </c:pt>
                <c:pt idx="1309">
                  <c:v>9600</c:v>
                </c:pt>
                <c:pt idx="1310">
                  <c:v>9550</c:v>
                </c:pt>
                <c:pt idx="1311">
                  <c:v>9550</c:v>
                </c:pt>
                <c:pt idx="1312">
                  <c:v>9550</c:v>
                </c:pt>
                <c:pt idx="1313">
                  <c:v>9500</c:v>
                </c:pt>
                <c:pt idx="1314">
                  <c:v>9450</c:v>
                </c:pt>
                <c:pt idx="1315">
                  <c:v>9450</c:v>
                </c:pt>
                <c:pt idx="1316">
                  <c:v>9400</c:v>
                </c:pt>
                <c:pt idx="1317">
                  <c:v>9300</c:v>
                </c:pt>
                <c:pt idx="1318">
                  <c:v>9300</c:v>
                </c:pt>
                <c:pt idx="1319">
                  <c:v>9200</c:v>
                </c:pt>
                <c:pt idx="1320">
                  <c:v>9150</c:v>
                </c:pt>
                <c:pt idx="1321">
                  <c:v>9150</c:v>
                </c:pt>
                <c:pt idx="1322">
                  <c:v>9150</c:v>
                </c:pt>
                <c:pt idx="1323">
                  <c:v>9150</c:v>
                </c:pt>
                <c:pt idx="1324">
                  <c:v>9150</c:v>
                </c:pt>
                <c:pt idx="1325">
                  <c:v>9150</c:v>
                </c:pt>
                <c:pt idx="1326">
                  <c:v>9150</c:v>
                </c:pt>
                <c:pt idx="1327">
                  <c:v>9150</c:v>
                </c:pt>
                <c:pt idx="1328">
                  <c:v>9150</c:v>
                </c:pt>
                <c:pt idx="1329">
                  <c:v>9150</c:v>
                </c:pt>
                <c:pt idx="1330">
                  <c:v>9150</c:v>
                </c:pt>
                <c:pt idx="1331">
                  <c:v>9200</c:v>
                </c:pt>
                <c:pt idx="1332">
                  <c:v>9200</c:v>
                </c:pt>
                <c:pt idx="1333">
                  <c:v>9200</c:v>
                </c:pt>
                <c:pt idx="1334">
                  <c:v>9200</c:v>
                </c:pt>
                <c:pt idx="1335">
                  <c:v>9200</c:v>
                </c:pt>
                <c:pt idx="1336">
                  <c:v>9200</c:v>
                </c:pt>
                <c:pt idx="1337">
                  <c:v>9200</c:v>
                </c:pt>
                <c:pt idx="1338">
                  <c:v>9200</c:v>
                </c:pt>
                <c:pt idx="1339">
                  <c:v>9200</c:v>
                </c:pt>
                <c:pt idx="1340">
                  <c:v>9200</c:v>
                </c:pt>
                <c:pt idx="1341">
                  <c:v>9200</c:v>
                </c:pt>
                <c:pt idx="1342">
                  <c:v>9200</c:v>
                </c:pt>
                <c:pt idx="1343">
                  <c:v>9200</c:v>
                </c:pt>
                <c:pt idx="1344">
                  <c:v>9200</c:v>
                </c:pt>
                <c:pt idx="1345">
                  <c:v>9200</c:v>
                </c:pt>
                <c:pt idx="1346">
                  <c:v>9250</c:v>
                </c:pt>
                <c:pt idx="1347">
                  <c:v>9300</c:v>
                </c:pt>
                <c:pt idx="1348">
                  <c:v>9300</c:v>
                </c:pt>
                <c:pt idx="1349">
                  <c:v>9300</c:v>
                </c:pt>
                <c:pt idx="1350">
                  <c:v>9300</c:v>
                </c:pt>
                <c:pt idx="1351">
                  <c:v>9350</c:v>
                </c:pt>
                <c:pt idx="1352">
                  <c:v>9350</c:v>
                </c:pt>
                <c:pt idx="1353">
                  <c:v>9425</c:v>
                </c:pt>
                <c:pt idx="1354">
                  <c:v>9425</c:v>
                </c:pt>
                <c:pt idx="1355">
                  <c:v>9425</c:v>
                </c:pt>
                <c:pt idx="1356">
                  <c:v>9450</c:v>
                </c:pt>
                <c:pt idx="1357">
                  <c:v>9500</c:v>
                </c:pt>
                <c:pt idx="1358">
                  <c:v>9550</c:v>
                </c:pt>
                <c:pt idx="1359">
                  <c:v>9600</c:v>
                </c:pt>
                <c:pt idx="1360">
                  <c:v>9600</c:v>
                </c:pt>
                <c:pt idx="1361">
                  <c:v>9600</c:v>
                </c:pt>
                <c:pt idx="1362">
                  <c:v>9700</c:v>
                </c:pt>
                <c:pt idx="1363">
                  <c:v>9800</c:v>
                </c:pt>
                <c:pt idx="1364">
                  <c:v>9850</c:v>
                </c:pt>
                <c:pt idx="1365">
                  <c:v>9875</c:v>
                </c:pt>
                <c:pt idx="1366">
                  <c:v>10000</c:v>
                </c:pt>
                <c:pt idx="1367">
                  <c:v>10000</c:v>
                </c:pt>
                <c:pt idx="1368">
                  <c:v>10000</c:v>
                </c:pt>
                <c:pt idx="1369">
                  <c:v>10000</c:v>
                </c:pt>
                <c:pt idx="1370">
                  <c:v>10000</c:v>
                </c:pt>
                <c:pt idx="1371">
                  <c:v>10000</c:v>
                </c:pt>
                <c:pt idx="1372">
                  <c:v>10000</c:v>
                </c:pt>
                <c:pt idx="1373">
                  <c:v>10000</c:v>
                </c:pt>
                <c:pt idx="1374">
                  <c:v>9975</c:v>
                </c:pt>
                <c:pt idx="1375">
                  <c:v>9975</c:v>
                </c:pt>
                <c:pt idx="1376">
                  <c:v>9875</c:v>
                </c:pt>
                <c:pt idx="1377">
                  <c:v>9875</c:v>
                </c:pt>
                <c:pt idx="1378">
                  <c:v>9800</c:v>
                </c:pt>
                <c:pt idx="1379">
                  <c:v>9800</c:v>
                </c:pt>
                <c:pt idx="1380">
                  <c:v>9750</c:v>
                </c:pt>
                <c:pt idx="1381">
                  <c:v>9700</c:v>
                </c:pt>
                <c:pt idx="1382">
                  <c:v>9700</c:v>
                </c:pt>
                <c:pt idx="1383">
                  <c:v>9700</c:v>
                </c:pt>
                <c:pt idx="1384">
                  <c:v>9575</c:v>
                </c:pt>
                <c:pt idx="1385">
                  <c:v>9550</c:v>
                </c:pt>
                <c:pt idx="1386">
                  <c:v>9550</c:v>
                </c:pt>
                <c:pt idx="1387">
                  <c:v>9550</c:v>
                </c:pt>
                <c:pt idx="1388">
                  <c:v>9575</c:v>
                </c:pt>
                <c:pt idx="1389">
                  <c:v>9600</c:v>
                </c:pt>
                <c:pt idx="1390">
                  <c:v>9600</c:v>
                </c:pt>
                <c:pt idx="1391">
                  <c:v>9650</c:v>
                </c:pt>
                <c:pt idx="1392">
                  <c:v>9650</c:v>
                </c:pt>
                <c:pt idx="1393">
                  <c:v>9650</c:v>
                </c:pt>
                <c:pt idx="1394">
                  <c:v>9700</c:v>
                </c:pt>
                <c:pt idx="1395">
                  <c:v>9700</c:v>
                </c:pt>
                <c:pt idx="1396">
                  <c:v>9700</c:v>
                </c:pt>
                <c:pt idx="1397">
                  <c:v>9750</c:v>
                </c:pt>
                <c:pt idx="1398">
                  <c:v>9750</c:v>
                </c:pt>
                <c:pt idx="1399">
                  <c:v>9850</c:v>
                </c:pt>
                <c:pt idx="1400">
                  <c:v>9950</c:v>
                </c:pt>
                <c:pt idx="1401">
                  <c:v>9950</c:v>
                </c:pt>
                <c:pt idx="1402">
                  <c:v>10050</c:v>
                </c:pt>
                <c:pt idx="1403">
                  <c:v>10100</c:v>
                </c:pt>
                <c:pt idx="1404">
                  <c:v>10100</c:v>
                </c:pt>
                <c:pt idx="1405">
                  <c:v>10100</c:v>
                </c:pt>
                <c:pt idx="1406">
                  <c:v>10100</c:v>
                </c:pt>
                <c:pt idx="1407">
                  <c:v>10100</c:v>
                </c:pt>
                <c:pt idx="1408">
                  <c:v>10100</c:v>
                </c:pt>
                <c:pt idx="1409">
                  <c:v>10150</c:v>
                </c:pt>
                <c:pt idx="1410">
                  <c:v>10150</c:v>
                </c:pt>
                <c:pt idx="1411">
                  <c:v>10150</c:v>
                </c:pt>
                <c:pt idx="1412">
                  <c:v>10150</c:v>
                </c:pt>
                <c:pt idx="1413">
                  <c:v>10150</c:v>
                </c:pt>
                <c:pt idx="1414">
                  <c:v>10150</c:v>
                </c:pt>
                <c:pt idx="1415">
                  <c:v>10150</c:v>
                </c:pt>
                <c:pt idx="1416">
                  <c:v>10150</c:v>
                </c:pt>
                <c:pt idx="1417">
                  <c:v>10150</c:v>
                </c:pt>
                <c:pt idx="1418">
                  <c:v>10150</c:v>
                </c:pt>
                <c:pt idx="1419">
                  <c:v>10150</c:v>
                </c:pt>
                <c:pt idx="1420">
                  <c:v>10150</c:v>
                </c:pt>
                <c:pt idx="1421">
                  <c:v>10150</c:v>
                </c:pt>
                <c:pt idx="1422">
                  <c:v>10150</c:v>
                </c:pt>
                <c:pt idx="1423">
                  <c:v>10150</c:v>
                </c:pt>
                <c:pt idx="1424">
                  <c:v>10100</c:v>
                </c:pt>
                <c:pt idx="1425">
                  <c:v>10100</c:v>
                </c:pt>
                <c:pt idx="1426">
                  <c:v>10100</c:v>
                </c:pt>
                <c:pt idx="1427">
                  <c:v>10100</c:v>
                </c:pt>
                <c:pt idx="1428">
                  <c:v>10150</c:v>
                </c:pt>
                <c:pt idx="1429">
                  <c:v>10150</c:v>
                </c:pt>
                <c:pt idx="1430">
                  <c:v>10150</c:v>
                </c:pt>
              </c:numCache>
            </c:numRef>
          </c:val>
          <c:smooth val="0"/>
          <c:extLst>
            <c:ext xmlns:c16="http://schemas.microsoft.com/office/drawing/2014/chart" uri="{C3380CC4-5D6E-409C-BE32-E72D297353CC}">
              <c16:uniqueId val="{00000000-97C2-4F20-B228-BD2B42EE7523}"/>
            </c:ext>
          </c:extLst>
        </c:ser>
        <c:ser>
          <c:idx val="2"/>
          <c:order val="1"/>
          <c:tx>
            <c:strRef>
              <c:f>Sheet1!$C$1</c:f>
              <c:strCache>
                <c:ptCount val="1"/>
                <c:pt idx="0">
                  <c:v>涤纶FDY 150D</c:v>
                </c:pt>
              </c:strCache>
            </c:strRef>
          </c:tx>
          <c:spPr>
            <a:ln w="38100" cap="rnd" cmpd="sng" algn="ctr">
              <a:solidFill>
                <a:schemeClr val="accent5">
                  <a:shade val="86000"/>
                </a:schemeClr>
              </a:solidFill>
              <a:prstDash val="solid"/>
              <a:round/>
            </a:ln>
            <a:effectLst/>
          </c:spPr>
          <c:marker>
            <c:symbol val="none"/>
          </c:marker>
          <c:cat>
            <c:numRef>
              <c:f>Sheet1!$A$2:$A$1432</c:f>
              <c:numCache>
                <c:formatCode>yyyy\-mm\-dd;@</c:formatCode>
                <c:ptCount val="1431"/>
                <c:pt idx="0">
                  <c:v>40899</c:v>
                </c:pt>
                <c:pt idx="1">
                  <c:v>40900</c:v>
                </c:pt>
                <c:pt idx="2">
                  <c:v>40903</c:v>
                </c:pt>
                <c:pt idx="3">
                  <c:v>40904</c:v>
                </c:pt>
                <c:pt idx="4">
                  <c:v>40905</c:v>
                </c:pt>
                <c:pt idx="5">
                  <c:v>40906</c:v>
                </c:pt>
                <c:pt idx="6">
                  <c:v>40907</c:v>
                </c:pt>
                <c:pt idx="7">
                  <c:v>40908</c:v>
                </c:pt>
                <c:pt idx="8">
                  <c:v>40912</c:v>
                </c:pt>
                <c:pt idx="9">
                  <c:v>40913</c:v>
                </c:pt>
                <c:pt idx="10">
                  <c:v>40914</c:v>
                </c:pt>
                <c:pt idx="11">
                  <c:v>40917</c:v>
                </c:pt>
                <c:pt idx="12">
                  <c:v>40918</c:v>
                </c:pt>
                <c:pt idx="13">
                  <c:v>40919</c:v>
                </c:pt>
                <c:pt idx="14">
                  <c:v>40920</c:v>
                </c:pt>
                <c:pt idx="15">
                  <c:v>40921</c:v>
                </c:pt>
                <c:pt idx="16">
                  <c:v>40924</c:v>
                </c:pt>
                <c:pt idx="17">
                  <c:v>40925</c:v>
                </c:pt>
                <c:pt idx="18">
                  <c:v>40926</c:v>
                </c:pt>
                <c:pt idx="19">
                  <c:v>40927</c:v>
                </c:pt>
                <c:pt idx="20">
                  <c:v>40928</c:v>
                </c:pt>
                <c:pt idx="21">
                  <c:v>40937</c:v>
                </c:pt>
                <c:pt idx="22">
                  <c:v>40938</c:v>
                </c:pt>
                <c:pt idx="23">
                  <c:v>40939</c:v>
                </c:pt>
                <c:pt idx="24">
                  <c:v>40940</c:v>
                </c:pt>
                <c:pt idx="25">
                  <c:v>40941</c:v>
                </c:pt>
                <c:pt idx="26">
                  <c:v>40942</c:v>
                </c:pt>
                <c:pt idx="27">
                  <c:v>40945</c:v>
                </c:pt>
                <c:pt idx="28">
                  <c:v>40946</c:v>
                </c:pt>
                <c:pt idx="29">
                  <c:v>40947</c:v>
                </c:pt>
                <c:pt idx="30">
                  <c:v>40948</c:v>
                </c:pt>
                <c:pt idx="31">
                  <c:v>40949</c:v>
                </c:pt>
                <c:pt idx="32">
                  <c:v>40952</c:v>
                </c:pt>
                <c:pt idx="33">
                  <c:v>40953</c:v>
                </c:pt>
                <c:pt idx="34">
                  <c:v>40954</c:v>
                </c:pt>
                <c:pt idx="35">
                  <c:v>40955</c:v>
                </c:pt>
                <c:pt idx="36">
                  <c:v>40956</c:v>
                </c:pt>
                <c:pt idx="37">
                  <c:v>40959</c:v>
                </c:pt>
                <c:pt idx="38">
                  <c:v>40960</c:v>
                </c:pt>
                <c:pt idx="39">
                  <c:v>40961</c:v>
                </c:pt>
                <c:pt idx="40">
                  <c:v>40962</c:v>
                </c:pt>
                <c:pt idx="41">
                  <c:v>40963</c:v>
                </c:pt>
                <c:pt idx="42">
                  <c:v>40966</c:v>
                </c:pt>
                <c:pt idx="43">
                  <c:v>40967</c:v>
                </c:pt>
                <c:pt idx="44">
                  <c:v>40968</c:v>
                </c:pt>
                <c:pt idx="45">
                  <c:v>40969</c:v>
                </c:pt>
                <c:pt idx="46">
                  <c:v>40970</c:v>
                </c:pt>
                <c:pt idx="47">
                  <c:v>40973</c:v>
                </c:pt>
                <c:pt idx="48">
                  <c:v>40974</c:v>
                </c:pt>
                <c:pt idx="49">
                  <c:v>40975</c:v>
                </c:pt>
                <c:pt idx="50">
                  <c:v>40976</c:v>
                </c:pt>
                <c:pt idx="51">
                  <c:v>40977</c:v>
                </c:pt>
                <c:pt idx="52">
                  <c:v>40980</c:v>
                </c:pt>
                <c:pt idx="53">
                  <c:v>40981</c:v>
                </c:pt>
                <c:pt idx="54">
                  <c:v>40982</c:v>
                </c:pt>
                <c:pt idx="55">
                  <c:v>40983</c:v>
                </c:pt>
                <c:pt idx="56">
                  <c:v>40984</c:v>
                </c:pt>
                <c:pt idx="57">
                  <c:v>40987</c:v>
                </c:pt>
                <c:pt idx="58">
                  <c:v>40988</c:v>
                </c:pt>
                <c:pt idx="59">
                  <c:v>40989</c:v>
                </c:pt>
                <c:pt idx="60">
                  <c:v>40990</c:v>
                </c:pt>
                <c:pt idx="61">
                  <c:v>40991</c:v>
                </c:pt>
                <c:pt idx="62">
                  <c:v>40994</c:v>
                </c:pt>
                <c:pt idx="63">
                  <c:v>40995</c:v>
                </c:pt>
                <c:pt idx="64">
                  <c:v>40996</c:v>
                </c:pt>
                <c:pt idx="65">
                  <c:v>40997</c:v>
                </c:pt>
                <c:pt idx="66">
                  <c:v>40998</c:v>
                </c:pt>
                <c:pt idx="67">
                  <c:v>40999</c:v>
                </c:pt>
                <c:pt idx="68">
                  <c:v>41000</c:v>
                </c:pt>
                <c:pt idx="69">
                  <c:v>41004</c:v>
                </c:pt>
                <c:pt idx="70">
                  <c:v>41005</c:v>
                </c:pt>
                <c:pt idx="71">
                  <c:v>41008</c:v>
                </c:pt>
                <c:pt idx="72">
                  <c:v>41009</c:v>
                </c:pt>
                <c:pt idx="73">
                  <c:v>41010</c:v>
                </c:pt>
                <c:pt idx="74">
                  <c:v>41012</c:v>
                </c:pt>
                <c:pt idx="75">
                  <c:v>41015</c:v>
                </c:pt>
                <c:pt idx="76">
                  <c:v>41016</c:v>
                </c:pt>
                <c:pt idx="77">
                  <c:v>41017</c:v>
                </c:pt>
                <c:pt idx="78">
                  <c:v>41018</c:v>
                </c:pt>
                <c:pt idx="79">
                  <c:v>41019</c:v>
                </c:pt>
                <c:pt idx="80">
                  <c:v>41022</c:v>
                </c:pt>
                <c:pt idx="81">
                  <c:v>41023</c:v>
                </c:pt>
                <c:pt idx="82">
                  <c:v>41024</c:v>
                </c:pt>
                <c:pt idx="83">
                  <c:v>41025</c:v>
                </c:pt>
                <c:pt idx="84">
                  <c:v>41026</c:v>
                </c:pt>
                <c:pt idx="85">
                  <c:v>41027</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41085</c:v>
                </c:pt>
                <c:pt idx="124">
                  <c:v>41086</c:v>
                </c:pt>
                <c:pt idx="125">
                  <c:v>41087</c:v>
                </c:pt>
                <c:pt idx="126">
                  <c:v>41088</c:v>
                </c:pt>
                <c:pt idx="127">
                  <c:v>41089</c:v>
                </c:pt>
                <c:pt idx="128">
                  <c:v>41092</c:v>
                </c:pt>
                <c:pt idx="129">
                  <c:v>41093</c:v>
                </c:pt>
                <c:pt idx="130">
                  <c:v>41094</c:v>
                </c:pt>
                <c:pt idx="131">
                  <c:v>41095</c:v>
                </c:pt>
                <c:pt idx="132">
                  <c:v>41096</c:v>
                </c:pt>
                <c:pt idx="133">
                  <c:v>41099</c:v>
                </c:pt>
                <c:pt idx="134">
                  <c:v>41100</c:v>
                </c:pt>
                <c:pt idx="135">
                  <c:v>41101</c:v>
                </c:pt>
                <c:pt idx="136">
                  <c:v>41102</c:v>
                </c:pt>
                <c:pt idx="137">
                  <c:v>41103</c:v>
                </c:pt>
                <c:pt idx="138">
                  <c:v>41106</c:v>
                </c:pt>
                <c:pt idx="139">
                  <c:v>41107</c:v>
                </c:pt>
                <c:pt idx="140">
                  <c:v>41108</c:v>
                </c:pt>
                <c:pt idx="141">
                  <c:v>41109</c:v>
                </c:pt>
                <c:pt idx="142">
                  <c:v>41110</c:v>
                </c:pt>
                <c:pt idx="143">
                  <c:v>41113</c:v>
                </c:pt>
                <c:pt idx="144">
                  <c:v>41114</c:v>
                </c:pt>
                <c:pt idx="145">
                  <c:v>41115</c:v>
                </c:pt>
                <c:pt idx="146">
                  <c:v>41116</c:v>
                </c:pt>
                <c:pt idx="147">
                  <c:v>41117</c:v>
                </c:pt>
                <c:pt idx="148">
                  <c:v>41120</c:v>
                </c:pt>
                <c:pt idx="149">
                  <c:v>41121</c:v>
                </c:pt>
                <c:pt idx="150">
                  <c:v>41122</c:v>
                </c:pt>
                <c:pt idx="151">
                  <c:v>41123</c:v>
                </c:pt>
                <c:pt idx="152">
                  <c:v>41124</c:v>
                </c:pt>
                <c:pt idx="153">
                  <c:v>41127</c:v>
                </c:pt>
                <c:pt idx="154">
                  <c:v>41128</c:v>
                </c:pt>
                <c:pt idx="155">
                  <c:v>41129</c:v>
                </c:pt>
                <c:pt idx="156">
                  <c:v>41130</c:v>
                </c:pt>
                <c:pt idx="157">
                  <c:v>41131</c:v>
                </c:pt>
                <c:pt idx="158">
                  <c:v>41134</c:v>
                </c:pt>
                <c:pt idx="159">
                  <c:v>41135</c:v>
                </c:pt>
                <c:pt idx="160">
                  <c:v>41136</c:v>
                </c:pt>
                <c:pt idx="161">
                  <c:v>41137</c:v>
                </c:pt>
                <c:pt idx="162">
                  <c:v>41138</c:v>
                </c:pt>
                <c:pt idx="163">
                  <c:v>41141</c:v>
                </c:pt>
                <c:pt idx="164">
                  <c:v>41142</c:v>
                </c:pt>
                <c:pt idx="165">
                  <c:v>41143</c:v>
                </c:pt>
                <c:pt idx="166">
                  <c:v>41144</c:v>
                </c:pt>
                <c:pt idx="167">
                  <c:v>41145</c:v>
                </c:pt>
                <c:pt idx="168">
                  <c:v>41148</c:v>
                </c:pt>
                <c:pt idx="169">
                  <c:v>41149</c:v>
                </c:pt>
                <c:pt idx="170">
                  <c:v>41150</c:v>
                </c:pt>
                <c:pt idx="171">
                  <c:v>41151</c:v>
                </c:pt>
                <c:pt idx="172">
                  <c:v>41152</c:v>
                </c:pt>
                <c:pt idx="173">
                  <c:v>41155</c:v>
                </c:pt>
                <c:pt idx="174">
                  <c:v>41156</c:v>
                </c:pt>
                <c:pt idx="175">
                  <c:v>41157</c:v>
                </c:pt>
                <c:pt idx="176">
                  <c:v>41158</c:v>
                </c:pt>
                <c:pt idx="177">
                  <c:v>41159</c:v>
                </c:pt>
                <c:pt idx="178">
                  <c:v>41162</c:v>
                </c:pt>
                <c:pt idx="179">
                  <c:v>41163</c:v>
                </c:pt>
                <c:pt idx="180">
                  <c:v>41164</c:v>
                </c:pt>
                <c:pt idx="181">
                  <c:v>41165</c:v>
                </c:pt>
                <c:pt idx="182">
                  <c:v>41166</c:v>
                </c:pt>
                <c:pt idx="183">
                  <c:v>41169</c:v>
                </c:pt>
                <c:pt idx="184">
                  <c:v>41170</c:v>
                </c:pt>
                <c:pt idx="185">
                  <c:v>41171</c:v>
                </c:pt>
                <c:pt idx="186">
                  <c:v>41172</c:v>
                </c:pt>
                <c:pt idx="187">
                  <c:v>41173</c:v>
                </c:pt>
                <c:pt idx="188">
                  <c:v>41176</c:v>
                </c:pt>
                <c:pt idx="189">
                  <c:v>41177</c:v>
                </c:pt>
                <c:pt idx="190">
                  <c:v>41178</c:v>
                </c:pt>
                <c:pt idx="191">
                  <c:v>41179</c:v>
                </c:pt>
                <c:pt idx="192">
                  <c:v>41180</c:v>
                </c:pt>
                <c:pt idx="193">
                  <c:v>41181</c:v>
                </c:pt>
                <c:pt idx="194">
                  <c:v>41190</c:v>
                </c:pt>
                <c:pt idx="195">
                  <c:v>41191</c:v>
                </c:pt>
                <c:pt idx="196">
                  <c:v>41192</c:v>
                </c:pt>
                <c:pt idx="197">
                  <c:v>41193</c:v>
                </c:pt>
                <c:pt idx="198">
                  <c:v>41194</c:v>
                </c:pt>
                <c:pt idx="199">
                  <c:v>41197</c:v>
                </c:pt>
                <c:pt idx="200">
                  <c:v>41198</c:v>
                </c:pt>
                <c:pt idx="201">
                  <c:v>41199</c:v>
                </c:pt>
                <c:pt idx="202">
                  <c:v>41200</c:v>
                </c:pt>
                <c:pt idx="203">
                  <c:v>41201</c:v>
                </c:pt>
                <c:pt idx="204">
                  <c:v>41204</c:v>
                </c:pt>
                <c:pt idx="205">
                  <c:v>41205</c:v>
                </c:pt>
                <c:pt idx="206">
                  <c:v>41206</c:v>
                </c:pt>
                <c:pt idx="207">
                  <c:v>41207</c:v>
                </c:pt>
                <c:pt idx="208">
                  <c:v>41208</c:v>
                </c:pt>
                <c:pt idx="209">
                  <c:v>41211</c:v>
                </c:pt>
                <c:pt idx="210">
                  <c:v>41212</c:v>
                </c:pt>
                <c:pt idx="211">
                  <c:v>41213</c:v>
                </c:pt>
                <c:pt idx="212">
                  <c:v>41214</c:v>
                </c:pt>
                <c:pt idx="213">
                  <c:v>41215</c:v>
                </c:pt>
                <c:pt idx="214">
                  <c:v>41218</c:v>
                </c:pt>
                <c:pt idx="215">
                  <c:v>41219</c:v>
                </c:pt>
                <c:pt idx="216">
                  <c:v>41220</c:v>
                </c:pt>
                <c:pt idx="217">
                  <c:v>41221</c:v>
                </c:pt>
                <c:pt idx="218">
                  <c:v>41222</c:v>
                </c:pt>
                <c:pt idx="219">
                  <c:v>41225</c:v>
                </c:pt>
                <c:pt idx="220">
                  <c:v>41226</c:v>
                </c:pt>
                <c:pt idx="221">
                  <c:v>41227</c:v>
                </c:pt>
                <c:pt idx="222">
                  <c:v>41228</c:v>
                </c:pt>
                <c:pt idx="223">
                  <c:v>41229</c:v>
                </c:pt>
                <c:pt idx="224">
                  <c:v>41232</c:v>
                </c:pt>
                <c:pt idx="225">
                  <c:v>41233</c:v>
                </c:pt>
                <c:pt idx="226">
                  <c:v>41234</c:v>
                </c:pt>
                <c:pt idx="227">
                  <c:v>41235</c:v>
                </c:pt>
                <c:pt idx="228">
                  <c:v>41236</c:v>
                </c:pt>
                <c:pt idx="229">
                  <c:v>41239</c:v>
                </c:pt>
                <c:pt idx="230">
                  <c:v>41240</c:v>
                </c:pt>
                <c:pt idx="231">
                  <c:v>41241</c:v>
                </c:pt>
                <c:pt idx="232">
                  <c:v>41242</c:v>
                </c:pt>
                <c:pt idx="233">
                  <c:v>41243</c:v>
                </c:pt>
                <c:pt idx="234">
                  <c:v>41246</c:v>
                </c:pt>
                <c:pt idx="235">
                  <c:v>41247</c:v>
                </c:pt>
                <c:pt idx="236">
                  <c:v>41248</c:v>
                </c:pt>
                <c:pt idx="237">
                  <c:v>41249</c:v>
                </c:pt>
                <c:pt idx="238">
                  <c:v>41250</c:v>
                </c:pt>
                <c:pt idx="239">
                  <c:v>41253</c:v>
                </c:pt>
                <c:pt idx="240">
                  <c:v>41254</c:v>
                </c:pt>
                <c:pt idx="241">
                  <c:v>41255</c:v>
                </c:pt>
                <c:pt idx="242">
                  <c:v>41260</c:v>
                </c:pt>
                <c:pt idx="243">
                  <c:v>41261</c:v>
                </c:pt>
                <c:pt idx="244">
                  <c:v>41262</c:v>
                </c:pt>
                <c:pt idx="245">
                  <c:v>41263</c:v>
                </c:pt>
                <c:pt idx="246">
                  <c:v>41264</c:v>
                </c:pt>
                <c:pt idx="247">
                  <c:v>41267</c:v>
                </c:pt>
                <c:pt idx="248">
                  <c:v>41268</c:v>
                </c:pt>
                <c:pt idx="249">
                  <c:v>41269</c:v>
                </c:pt>
                <c:pt idx="250">
                  <c:v>41270</c:v>
                </c:pt>
                <c:pt idx="251">
                  <c:v>41271</c:v>
                </c:pt>
                <c:pt idx="252">
                  <c:v>41272</c:v>
                </c:pt>
                <c:pt idx="253">
                  <c:v>41278</c:v>
                </c:pt>
                <c:pt idx="254">
                  <c:v>41279</c:v>
                </c:pt>
                <c:pt idx="255">
                  <c:v>41280</c:v>
                </c:pt>
                <c:pt idx="256">
                  <c:v>41281</c:v>
                </c:pt>
                <c:pt idx="257">
                  <c:v>41282</c:v>
                </c:pt>
                <c:pt idx="258">
                  <c:v>41283</c:v>
                </c:pt>
                <c:pt idx="259">
                  <c:v>41284</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41321</c:v>
                </c:pt>
                <c:pt idx="280">
                  <c:v>41322</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41341</c:v>
                </c:pt>
                <c:pt idx="296">
                  <c:v>41344</c:v>
                </c:pt>
                <c:pt idx="297">
                  <c:v>41345</c:v>
                </c:pt>
                <c:pt idx="298">
                  <c:v>41346</c:v>
                </c:pt>
                <c:pt idx="299">
                  <c:v>41347</c:v>
                </c:pt>
                <c:pt idx="300">
                  <c:v>41348</c:v>
                </c:pt>
                <c:pt idx="301">
                  <c:v>41351</c:v>
                </c:pt>
                <c:pt idx="302">
                  <c:v>41352</c:v>
                </c:pt>
                <c:pt idx="303">
                  <c:v>41353</c:v>
                </c:pt>
                <c:pt idx="304">
                  <c:v>41354</c:v>
                </c:pt>
                <c:pt idx="305">
                  <c:v>41355</c:v>
                </c:pt>
                <c:pt idx="306">
                  <c:v>41358</c:v>
                </c:pt>
                <c:pt idx="307">
                  <c:v>41359</c:v>
                </c:pt>
                <c:pt idx="308">
                  <c:v>41360</c:v>
                </c:pt>
                <c:pt idx="309">
                  <c:v>41361</c:v>
                </c:pt>
                <c:pt idx="310">
                  <c:v>41362</c:v>
                </c:pt>
                <c:pt idx="311">
                  <c:v>41365</c:v>
                </c:pt>
                <c:pt idx="312">
                  <c:v>41366</c:v>
                </c:pt>
                <c:pt idx="313">
                  <c:v>41367</c:v>
                </c:pt>
                <c:pt idx="314">
                  <c:v>41371</c:v>
                </c:pt>
                <c:pt idx="315">
                  <c:v>41372</c:v>
                </c:pt>
                <c:pt idx="316">
                  <c:v>41373</c:v>
                </c:pt>
                <c:pt idx="317">
                  <c:v>41374</c:v>
                </c:pt>
                <c:pt idx="318">
                  <c:v>41375</c:v>
                </c:pt>
                <c:pt idx="319">
                  <c:v>41376</c:v>
                </c:pt>
                <c:pt idx="320">
                  <c:v>41379</c:v>
                </c:pt>
                <c:pt idx="321">
                  <c:v>41380</c:v>
                </c:pt>
                <c:pt idx="322">
                  <c:v>41381</c:v>
                </c:pt>
                <c:pt idx="323">
                  <c:v>41382</c:v>
                </c:pt>
                <c:pt idx="324">
                  <c:v>41383</c:v>
                </c:pt>
                <c:pt idx="325">
                  <c:v>41386</c:v>
                </c:pt>
                <c:pt idx="326">
                  <c:v>41387</c:v>
                </c:pt>
                <c:pt idx="327">
                  <c:v>41388</c:v>
                </c:pt>
                <c:pt idx="328">
                  <c:v>41389</c:v>
                </c:pt>
                <c:pt idx="329">
                  <c:v>41390</c:v>
                </c:pt>
                <c:pt idx="330">
                  <c:v>41391</c:v>
                </c:pt>
                <c:pt idx="331">
                  <c:v>41392</c:v>
                </c:pt>
                <c:pt idx="332">
                  <c:v>41396</c:v>
                </c:pt>
                <c:pt idx="333">
                  <c:v>41397</c:v>
                </c:pt>
                <c:pt idx="334">
                  <c:v>41400</c:v>
                </c:pt>
                <c:pt idx="335">
                  <c:v>41401</c:v>
                </c:pt>
                <c:pt idx="336">
                  <c:v>41402</c:v>
                </c:pt>
                <c:pt idx="337">
                  <c:v>41403</c:v>
                </c:pt>
                <c:pt idx="338">
                  <c:v>41404</c:v>
                </c:pt>
                <c:pt idx="339">
                  <c:v>41407</c:v>
                </c:pt>
                <c:pt idx="340">
                  <c:v>41408</c:v>
                </c:pt>
                <c:pt idx="341">
                  <c:v>41409</c:v>
                </c:pt>
                <c:pt idx="342">
                  <c:v>41410</c:v>
                </c:pt>
                <c:pt idx="343">
                  <c:v>41411</c:v>
                </c:pt>
                <c:pt idx="344">
                  <c:v>41414</c:v>
                </c:pt>
                <c:pt idx="345">
                  <c:v>41415</c:v>
                </c:pt>
                <c:pt idx="346">
                  <c:v>41416</c:v>
                </c:pt>
                <c:pt idx="347">
                  <c:v>41417</c:v>
                </c:pt>
                <c:pt idx="348">
                  <c:v>41418</c:v>
                </c:pt>
                <c:pt idx="349">
                  <c:v>41421</c:v>
                </c:pt>
                <c:pt idx="350">
                  <c:v>41422</c:v>
                </c:pt>
                <c:pt idx="351">
                  <c:v>41423</c:v>
                </c:pt>
                <c:pt idx="352">
                  <c:v>41424</c:v>
                </c:pt>
                <c:pt idx="353">
                  <c:v>41425</c:v>
                </c:pt>
                <c:pt idx="354">
                  <c:v>41428</c:v>
                </c:pt>
                <c:pt idx="355">
                  <c:v>41429</c:v>
                </c:pt>
                <c:pt idx="356">
                  <c:v>41430</c:v>
                </c:pt>
                <c:pt idx="357">
                  <c:v>41431</c:v>
                </c:pt>
                <c:pt idx="358">
                  <c:v>41432</c:v>
                </c:pt>
                <c:pt idx="359">
                  <c:v>41433</c:v>
                </c:pt>
                <c:pt idx="360">
                  <c:v>41434</c:v>
                </c:pt>
                <c:pt idx="361">
                  <c:v>41438</c:v>
                </c:pt>
                <c:pt idx="362">
                  <c:v>41439</c:v>
                </c:pt>
                <c:pt idx="363">
                  <c:v>41442</c:v>
                </c:pt>
                <c:pt idx="364">
                  <c:v>41443</c:v>
                </c:pt>
                <c:pt idx="365">
                  <c:v>41444</c:v>
                </c:pt>
                <c:pt idx="366">
                  <c:v>41445</c:v>
                </c:pt>
                <c:pt idx="367">
                  <c:v>41446</c:v>
                </c:pt>
                <c:pt idx="368">
                  <c:v>41449</c:v>
                </c:pt>
                <c:pt idx="369">
                  <c:v>41450</c:v>
                </c:pt>
                <c:pt idx="370">
                  <c:v>41451</c:v>
                </c:pt>
                <c:pt idx="371">
                  <c:v>41452</c:v>
                </c:pt>
                <c:pt idx="372">
                  <c:v>41453</c:v>
                </c:pt>
                <c:pt idx="373">
                  <c:v>41456</c:v>
                </c:pt>
                <c:pt idx="374">
                  <c:v>41457</c:v>
                </c:pt>
                <c:pt idx="375">
                  <c:v>41458</c:v>
                </c:pt>
                <c:pt idx="376">
                  <c:v>41459</c:v>
                </c:pt>
                <c:pt idx="377">
                  <c:v>41460</c:v>
                </c:pt>
                <c:pt idx="378">
                  <c:v>41463</c:v>
                </c:pt>
                <c:pt idx="379">
                  <c:v>41464</c:v>
                </c:pt>
                <c:pt idx="380">
                  <c:v>41465</c:v>
                </c:pt>
                <c:pt idx="381">
                  <c:v>41466</c:v>
                </c:pt>
                <c:pt idx="382">
                  <c:v>41467</c:v>
                </c:pt>
                <c:pt idx="383">
                  <c:v>41470</c:v>
                </c:pt>
                <c:pt idx="384">
                  <c:v>41471</c:v>
                </c:pt>
                <c:pt idx="385">
                  <c:v>41472</c:v>
                </c:pt>
                <c:pt idx="386">
                  <c:v>41473</c:v>
                </c:pt>
                <c:pt idx="387">
                  <c:v>41474</c:v>
                </c:pt>
                <c:pt idx="388">
                  <c:v>41477</c:v>
                </c:pt>
                <c:pt idx="389">
                  <c:v>41478</c:v>
                </c:pt>
                <c:pt idx="390">
                  <c:v>41479</c:v>
                </c:pt>
                <c:pt idx="391">
                  <c:v>41480</c:v>
                </c:pt>
                <c:pt idx="392">
                  <c:v>41481</c:v>
                </c:pt>
                <c:pt idx="393">
                  <c:v>41484</c:v>
                </c:pt>
                <c:pt idx="394">
                  <c:v>41485</c:v>
                </c:pt>
                <c:pt idx="395">
                  <c:v>41486</c:v>
                </c:pt>
                <c:pt idx="396">
                  <c:v>41487</c:v>
                </c:pt>
                <c:pt idx="397">
                  <c:v>41488</c:v>
                </c:pt>
                <c:pt idx="398">
                  <c:v>41491</c:v>
                </c:pt>
                <c:pt idx="399">
                  <c:v>41492</c:v>
                </c:pt>
                <c:pt idx="400">
                  <c:v>41493</c:v>
                </c:pt>
                <c:pt idx="401">
                  <c:v>41494</c:v>
                </c:pt>
                <c:pt idx="402">
                  <c:v>41495</c:v>
                </c:pt>
                <c:pt idx="403">
                  <c:v>41498</c:v>
                </c:pt>
                <c:pt idx="404">
                  <c:v>41499</c:v>
                </c:pt>
                <c:pt idx="405">
                  <c:v>41500</c:v>
                </c:pt>
                <c:pt idx="406">
                  <c:v>41501</c:v>
                </c:pt>
                <c:pt idx="407">
                  <c:v>41502</c:v>
                </c:pt>
                <c:pt idx="408">
                  <c:v>41505</c:v>
                </c:pt>
                <c:pt idx="409">
                  <c:v>41506</c:v>
                </c:pt>
                <c:pt idx="410">
                  <c:v>41507</c:v>
                </c:pt>
                <c:pt idx="411">
                  <c:v>41508</c:v>
                </c:pt>
                <c:pt idx="412">
                  <c:v>41509</c:v>
                </c:pt>
                <c:pt idx="413">
                  <c:v>41512</c:v>
                </c:pt>
                <c:pt idx="414">
                  <c:v>41513</c:v>
                </c:pt>
                <c:pt idx="415">
                  <c:v>41514</c:v>
                </c:pt>
                <c:pt idx="416">
                  <c:v>41515</c:v>
                </c:pt>
                <c:pt idx="417">
                  <c:v>41516</c:v>
                </c:pt>
                <c:pt idx="418">
                  <c:v>41519</c:v>
                </c:pt>
                <c:pt idx="419">
                  <c:v>41520</c:v>
                </c:pt>
                <c:pt idx="420">
                  <c:v>41521</c:v>
                </c:pt>
                <c:pt idx="421">
                  <c:v>41522</c:v>
                </c:pt>
                <c:pt idx="422">
                  <c:v>41523</c:v>
                </c:pt>
                <c:pt idx="423">
                  <c:v>41526</c:v>
                </c:pt>
                <c:pt idx="424">
                  <c:v>41528</c:v>
                </c:pt>
                <c:pt idx="425">
                  <c:v>41530</c:v>
                </c:pt>
                <c:pt idx="426">
                  <c:v>41533</c:v>
                </c:pt>
                <c:pt idx="427">
                  <c:v>41534</c:v>
                </c:pt>
                <c:pt idx="428">
                  <c:v>41535</c:v>
                </c:pt>
                <c:pt idx="429">
                  <c:v>41539</c:v>
                </c:pt>
                <c:pt idx="430">
                  <c:v>41540</c:v>
                </c:pt>
                <c:pt idx="431">
                  <c:v>41541</c:v>
                </c:pt>
                <c:pt idx="432">
                  <c:v>41542</c:v>
                </c:pt>
                <c:pt idx="433">
                  <c:v>41543</c:v>
                </c:pt>
                <c:pt idx="434">
                  <c:v>41544</c:v>
                </c:pt>
                <c:pt idx="435">
                  <c:v>41546</c:v>
                </c:pt>
                <c:pt idx="436">
                  <c:v>41547</c:v>
                </c:pt>
                <c:pt idx="437">
                  <c:v>41555</c:v>
                </c:pt>
                <c:pt idx="438">
                  <c:v>41556</c:v>
                </c:pt>
                <c:pt idx="439">
                  <c:v>41558</c:v>
                </c:pt>
                <c:pt idx="440">
                  <c:v>41559</c:v>
                </c:pt>
                <c:pt idx="441">
                  <c:v>41561</c:v>
                </c:pt>
                <c:pt idx="442">
                  <c:v>41562</c:v>
                </c:pt>
                <c:pt idx="443">
                  <c:v>41563</c:v>
                </c:pt>
                <c:pt idx="444">
                  <c:v>41564</c:v>
                </c:pt>
                <c:pt idx="445">
                  <c:v>41565</c:v>
                </c:pt>
                <c:pt idx="446">
                  <c:v>41568</c:v>
                </c:pt>
                <c:pt idx="447">
                  <c:v>41571</c:v>
                </c:pt>
                <c:pt idx="448">
                  <c:v>41572</c:v>
                </c:pt>
                <c:pt idx="449">
                  <c:v>41575</c:v>
                </c:pt>
                <c:pt idx="450">
                  <c:v>41576</c:v>
                </c:pt>
                <c:pt idx="451">
                  <c:v>41577</c:v>
                </c:pt>
                <c:pt idx="452">
                  <c:v>41578</c:v>
                </c:pt>
                <c:pt idx="453">
                  <c:v>41579</c:v>
                </c:pt>
                <c:pt idx="454">
                  <c:v>41583</c:v>
                </c:pt>
                <c:pt idx="455">
                  <c:v>41584</c:v>
                </c:pt>
                <c:pt idx="456">
                  <c:v>41585</c:v>
                </c:pt>
                <c:pt idx="457">
                  <c:v>41586</c:v>
                </c:pt>
                <c:pt idx="458">
                  <c:v>41589</c:v>
                </c:pt>
                <c:pt idx="459">
                  <c:v>41590</c:v>
                </c:pt>
                <c:pt idx="460">
                  <c:v>41591</c:v>
                </c:pt>
                <c:pt idx="461">
                  <c:v>41592</c:v>
                </c:pt>
                <c:pt idx="462">
                  <c:v>41593</c:v>
                </c:pt>
                <c:pt idx="463">
                  <c:v>41596</c:v>
                </c:pt>
                <c:pt idx="464">
                  <c:v>41597</c:v>
                </c:pt>
                <c:pt idx="465">
                  <c:v>41598</c:v>
                </c:pt>
                <c:pt idx="466">
                  <c:v>41599</c:v>
                </c:pt>
                <c:pt idx="467">
                  <c:v>41600</c:v>
                </c:pt>
                <c:pt idx="468">
                  <c:v>41603</c:v>
                </c:pt>
                <c:pt idx="469">
                  <c:v>41604</c:v>
                </c:pt>
                <c:pt idx="470">
                  <c:v>41605</c:v>
                </c:pt>
                <c:pt idx="471">
                  <c:v>41606</c:v>
                </c:pt>
                <c:pt idx="472">
                  <c:v>41607</c:v>
                </c:pt>
                <c:pt idx="473">
                  <c:v>41610</c:v>
                </c:pt>
                <c:pt idx="474">
                  <c:v>41611</c:v>
                </c:pt>
                <c:pt idx="475">
                  <c:v>41612</c:v>
                </c:pt>
                <c:pt idx="476">
                  <c:v>41613</c:v>
                </c:pt>
                <c:pt idx="477">
                  <c:v>41614</c:v>
                </c:pt>
                <c:pt idx="478">
                  <c:v>41617</c:v>
                </c:pt>
                <c:pt idx="479">
                  <c:v>41618</c:v>
                </c:pt>
                <c:pt idx="480">
                  <c:v>41619</c:v>
                </c:pt>
                <c:pt idx="481">
                  <c:v>41620</c:v>
                </c:pt>
                <c:pt idx="482">
                  <c:v>41621</c:v>
                </c:pt>
                <c:pt idx="483">
                  <c:v>41624</c:v>
                </c:pt>
                <c:pt idx="484">
                  <c:v>41625</c:v>
                </c:pt>
                <c:pt idx="485">
                  <c:v>41626</c:v>
                </c:pt>
                <c:pt idx="486">
                  <c:v>41627</c:v>
                </c:pt>
                <c:pt idx="487">
                  <c:v>41628</c:v>
                </c:pt>
                <c:pt idx="488">
                  <c:v>41631</c:v>
                </c:pt>
                <c:pt idx="489">
                  <c:v>41632</c:v>
                </c:pt>
                <c:pt idx="490">
                  <c:v>41633</c:v>
                </c:pt>
                <c:pt idx="491">
                  <c:v>41634</c:v>
                </c:pt>
                <c:pt idx="492">
                  <c:v>41635</c:v>
                </c:pt>
                <c:pt idx="493">
                  <c:v>41638</c:v>
                </c:pt>
                <c:pt idx="494">
                  <c:v>41639</c:v>
                </c:pt>
                <c:pt idx="495">
                  <c:v>41642</c:v>
                </c:pt>
                <c:pt idx="496">
                  <c:v>41645</c:v>
                </c:pt>
                <c:pt idx="497">
                  <c:v>41646</c:v>
                </c:pt>
                <c:pt idx="498">
                  <c:v>41647</c:v>
                </c:pt>
                <c:pt idx="499">
                  <c:v>41648</c:v>
                </c:pt>
                <c:pt idx="500">
                  <c:v>41649</c:v>
                </c:pt>
                <c:pt idx="501">
                  <c:v>41652</c:v>
                </c:pt>
                <c:pt idx="502">
                  <c:v>41653</c:v>
                </c:pt>
                <c:pt idx="503">
                  <c:v>41654</c:v>
                </c:pt>
                <c:pt idx="504">
                  <c:v>41655</c:v>
                </c:pt>
                <c:pt idx="505">
                  <c:v>41656</c:v>
                </c:pt>
                <c:pt idx="506">
                  <c:v>41660</c:v>
                </c:pt>
                <c:pt idx="507">
                  <c:v>41661</c:v>
                </c:pt>
                <c:pt idx="508">
                  <c:v>41662</c:v>
                </c:pt>
                <c:pt idx="509">
                  <c:v>41663</c:v>
                </c:pt>
                <c:pt idx="510">
                  <c:v>41665</c:v>
                </c:pt>
                <c:pt idx="511">
                  <c:v>41666</c:v>
                </c:pt>
                <c:pt idx="512">
                  <c:v>41667</c:v>
                </c:pt>
                <c:pt idx="513">
                  <c:v>41668</c:v>
                </c:pt>
                <c:pt idx="514">
                  <c:v>41677</c:v>
                </c:pt>
                <c:pt idx="515">
                  <c:v>41678</c:v>
                </c:pt>
                <c:pt idx="516">
                  <c:v>41680</c:v>
                </c:pt>
                <c:pt idx="517">
                  <c:v>41681</c:v>
                </c:pt>
                <c:pt idx="518">
                  <c:v>41682</c:v>
                </c:pt>
                <c:pt idx="519">
                  <c:v>41683</c:v>
                </c:pt>
                <c:pt idx="520">
                  <c:v>41684</c:v>
                </c:pt>
                <c:pt idx="521">
                  <c:v>41687</c:v>
                </c:pt>
                <c:pt idx="522">
                  <c:v>41688</c:v>
                </c:pt>
                <c:pt idx="523">
                  <c:v>41689</c:v>
                </c:pt>
                <c:pt idx="524">
                  <c:v>41690</c:v>
                </c:pt>
                <c:pt idx="525">
                  <c:v>41691</c:v>
                </c:pt>
                <c:pt idx="526">
                  <c:v>41694</c:v>
                </c:pt>
                <c:pt idx="527">
                  <c:v>41695</c:v>
                </c:pt>
                <c:pt idx="528">
                  <c:v>41696</c:v>
                </c:pt>
                <c:pt idx="529">
                  <c:v>41697</c:v>
                </c:pt>
                <c:pt idx="530">
                  <c:v>41698</c:v>
                </c:pt>
                <c:pt idx="531">
                  <c:v>41701</c:v>
                </c:pt>
                <c:pt idx="532">
                  <c:v>41702</c:v>
                </c:pt>
                <c:pt idx="533">
                  <c:v>41703</c:v>
                </c:pt>
                <c:pt idx="534">
                  <c:v>41704</c:v>
                </c:pt>
                <c:pt idx="535">
                  <c:v>41705</c:v>
                </c:pt>
                <c:pt idx="536">
                  <c:v>41708</c:v>
                </c:pt>
                <c:pt idx="537">
                  <c:v>41709</c:v>
                </c:pt>
                <c:pt idx="538">
                  <c:v>41710</c:v>
                </c:pt>
                <c:pt idx="539">
                  <c:v>41711</c:v>
                </c:pt>
                <c:pt idx="540">
                  <c:v>41712</c:v>
                </c:pt>
                <c:pt idx="541">
                  <c:v>41715</c:v>
                </c:pt>
                <c:pt idx="542">
                  <c:v>41716</c:v>
                </c:pt>
                <c:pt idx="543">
                  <c:v>41717</c:v>
                </c:pt>
                <c:pt idx="544">
                  <c:v>41718</c:v>
                </c:pt>
                <c:pt idx="545">
                  <c:v>41719</c:v>
                </c:pt>
                <c:pt idx="546">
                  <c:v>41722</c:v>
                </c:pt>
                <c:pt idx="547">
                  <c:v>41723</c:v>
                </c:pt>
                <c:pt idx="548">
                  <c:v>41724</c:v>
                </c:pt>
                <c:pt idx="549">
                  <c:v>41725</c:v>
                </c:pt>
                <c:pt idx="550">
                  <c:v>41726</c:v>
                </c:pt>
                <c:pt idx="551">
                  <c:v>41729</c:v>
                </c:pt>
                <c:pt idx="552">
                  <c:v>41730</c:v>
                </c:pt>
                <c:pt idx="553">
                  <c:v>41731</c:v>
                </c:pt>
                <c:pt idx="554">
                  <c:v>41732</c:v>
                </c:pt>
                <c:pt idx="555">
                  <c:v>41733</c:v>
                </c:pt>
                <c:pt idx="556">
                  <c:v>41737</c:v>
                </c:pt>
                <c:pt idx="557">
                  <c:v>41738</c:v>
                </c:pt>
                <c:pt idx="558">
                  <c:v>41739</c:v>
                </c:pt>
                <c:pt idx="559">
                  <c:v>41740</c:v>
                </c:pt>
                <c:pt idx="560">
                  <c:v>41743</c:v>
                </c:pt>
                <c:pt idx="561">
                  <c:v>41744</c:v>
                </c:pt>
                <c:pt idx="562">
                  <c:v>41745</c:v>
                </c:pt>
                <c:pt idx="563">
                  <c:v>41746</c:v>
                </c:pt>
                <c:pt idx="564">
                  <c:v>41747</c:v>
                </c:pt>
                <c:pt idx="565">
                  <c:v>41751</c:v>
                </c:pt>
                <c:pt idx="566">
                  <c:v>41752</c:v>
                </c:pt>
                <c:pt idx="567">
                  <c:v>41753</c:v>
                </c:pt>
                <c:pt idx="568">
                  <c:v>41754</c:v>
                </c:pt>
                <c:pt idx="569">
                  <c:v>41757</c:v>
                </c:pt>
                <c:pt idx="570">
                  <c:v>41758</c:v>
                </c:pt>
                <c:pt idx="571">
                  <c:v>41759</c:v>
                </c:pt>
                <c:pt idx="572">
                  <c:v>41763</c:v>
                </c:pt>
                <c:pt idx="573">
                  <c:v>41764</c:v>
                </c:pt>
                <c:pt idx="574">
                  <c:v>41765</c:v>
                </c:pt>
                <c:pt idx="575">
                  <c:v>41766</c:v>
                </c:pt>
                <c:pt idx="576">
                  <c:v>41767</c:v>
                </c:pt>
                <c:pt idx="577">
                  <c:v>41768</c:v>
                </c:pt>
                <c:pt idx="578">
                  <c:v>41771</c:v>
                </c:pt>
                <c:pt idx="579">
                  <c:v>41772</c:v>
                </c:pt>
                <c:pt idx="580">
                  <c:v>41773</c:v>
                </c:pt>
                <c:pt idx="581">
                  <c:v>41774</c:v>
                </c:pt>
                <c:pt idx="582">
                  <c:v>41775</c:v>
                </c:pt>
                <c:pt idx="583">
                  <c:v>41778</c:v>
                </c:pt>
                <c:pt idx="584">
                  <c:v>41779</c:v>
                </c:pt>
                <c:pt idx="585">
                  <c:v>41780</c:v>
                </c:pt>
                <c:pt idx="586">
                  <c:v>41781</c:v>
                </c:pt>
                <c:pt idx="587">
                  <c:v>41782</c:v>
                </c:pt>
                <c:pt idx="588">
                  <c:v>41785</c:v>
                </c:pt>
                <c:pt idx="589">
                  <c:v>41786</c:v>
                </c:pt>
                <c:pt idx="590">
                  <c:v>41787</c:v>
                </c:pt>
                <c:pt idx="591">
                  <c:v>41788</c:v>
                </c:pt>
                <c:pt idx="592">
                  <c:v>41789</c:v>
                </c:pt>
                <c:pt idx="593">
                  <c:v>41793</c:v>
                </c:pt>
                <c:pt idx="594">
                  <c:v>41794</c:v>
                </c:pt>
                <c:pt idx="595">
                  <c:v>41795</c:v>
                </c:pt>
                <c:pt idx="596">
                  <c:v>41796</c:v>
                </c:pt>
                <c:pt idx="597">
                  <c:v>41799</c:v>
                </c:pt>
                <c:pt idx="598">
                  <c:v>41800</c:v>
                </c:pt>
                <c:pt idx="599">
                  <c:v>41801</c:v>
                </c:pt>
                <c:pt idx="600">
                  <c:v>41802</c:v>
                </c:pt>
                <c:pt idx="601">
                  <c:v>41803</c:v>
                </c:pt>
                <c:pt idx="602">
                  <c:v>41806</c:v>
                </c:pt>
                <c:pt idx="603">
                  <c:v>41807</c:v>
                </c:pt>
                <c:pt idx="604">
                  <c:v>41808</c:v>
                </c:pt>
                <c:pt idx="605">
                  <c:v>41809</c:v>
                </c:pt>
                <c:pt idx="606">
                  <c:v>41810</c:v>
                </c:pt>
                <c:pt idx="607">
                  <c:v>41813</c:v>
                </c:pt>
                <c:pt idx="608">
                  <c:v>41814</c:v>
                </c:pt>
                <c:pt idx="609">
                  <c:v>41815</c:v>
                </c:pt>
                <c:pt idx="610">
                  <c:v>41816</c:v>
                </c:pt>
                <c:pt idx="611">
                  <c:v>41817</c:v>
                </c:pt>
                <c:pt idx="612">
                  <c:v>41820</c:v>
                </c:pt>
                <c:pt idx="613">
                  <c:v>41821</c:v>
                </c:pt>
                <c:pt idx="614">
                  <c:v>41822</c:v>
                </c:pt>
                <c:pt idx="615">
                  <c:v>41823</c:v>
                </c:pt>
                <c:pt idx="616">
                  <c:v>41824</c:v>
                </c:pt>
                <c:pt idx="617">
                  <c:v>41827</c:v>
                </c:pt>
                <c:pt idx="618">
                  <c:v>41828</c:v>
                </c:pt>
                <c:pt idx="619">
                  <c:v>41829</c:v>
                </c:pt>
                <c:pt idx="620">
                  <c:v>41830</c:v>
                </c:pt>
                <c:pt idx="621">
                  <c:v>41831</c:v>
                </c:pt>
                <c:pt idx="622">
                  <c:v>41834</c:v>
                </c:pt>
                <c:pt idx="623">
                  <c:v>41835</c:v>
                </c:pt>
                <c:pt idx="624">
                  <c:v>41836</c:v>
                </c:pt>
                <c:pt idx="625">
                  <c:v>41837</c:v>
                </c:pt>
                <c:pt idx="626">
                  <c:v>41838</c:v>
                </c:pt>
                <c:pt idx="627">
                  <c:v>41841</c:v>
                </c:pt>
                <c:pt idx="628">
                  <c:v>41842</c:v>
                </c:pt>
                <c:pt idx="629">
                  <c:v>41843</c:v>
                </c:pt>
                <c:pt idx="630">
                  <c:v>41844</c:v>
                </c:pt>
                <c:pt idx="631">
                  <c:v>41845</c:v>
                </c:pt>
                <c:pt idx="632">
                  <c:v>41848</c:v>
                </c:pt>
                <c:pt idx="633">
                  <c:v>41849</c:v>
                </c:pt>
                <c:pt idx="634">
                  <c:v>41850</c:v>
                </c:pt>
                <c:pt idx="635">
                  <c:v>41851</c:v>
                </c:pt>
                <c:pt idx="636">
                  <c:v>41852</c:v>
                </c:pt>
                <c:pt idx="637">
                  <c:v>41855</c:v>
                </c:pt>
                <c:pt idx="638">
                  <c:v>41856</c:v>
                </c:pt>
                <c:pt idx="639">
                  <c:v>41857</c:v>
                </c:pt>
                <c:pt idx="640">
                  <c:v>41858</c:v>
                </c:pt>
                <c:pt idx="641">
                  <c:v>41859</c:v>
                </c:pt>
                <c:pt idx="642">
                  <c:v>41862</c:v>
                </c:pt>
                <c:pt idx="643">
                  <c:v>41863</c:v>
                </c:pt>
                <c:pt idx="644">
                  <c:v>41864</c:v>
                </c:pt>
                <c:pt idx="645">
                  <c:v>41865</c:v>
                </c:pt>
                <c:pt idx="646">
                  <c:v>41866</c:v>
                </c:pt>
                <c:pt idx="647">
                  <c:v>41869</c:v>
                </c:pt>
                <c:pt idx="648">
                  <c:v>41870</c:v>
                </c:pt>
                <c:pt idx="649">
                  <c:v>41871</c:v>
                </c:pt>
                <c:pt idx="650">
                  <c:v>41872</c:v>
                </c:pt>
                <c:pt idx="651">
                  <c:v>41873</c:v>
                </c:pt>
                <c:pt idx="652">
                  <c:v>41876</c:v>
                </c:pt>
                <c:pt idx="653">
                  <c:v>41877</c:v>
                </c:pt>
                <c:pt idx="654">
                  <c:v>41878</c:v>
                </c:pt>
                <c:pt idx="655">
                  <c:v>41879</c:v>
                </c:pt>
                <c:pt idx="656">
                  <c:v>41880</c:v>
                </c:pt>
                <c:pt idx="657">
                  <c:v>41883</c:v>
                </c:pt>
                <c:pt idx="658">
                  <c:v>41884</c:v>
                </c:pt>
                <c:pt idx="659">
                  <c:v>41885</c:v>
                </c:pt>
                <c:pt idx="660">
                  <c:v>41886</c:v>
                </c:pt>
                <c:pt idx="661">
                  <c:v>41887</c:v>
                </c:pt>
                <c:pt idx="662">
                  <c:v>41891</c:v>
                </c:pt>
                <c:pt idx="663">
                  <c:v>41892</c:v>
                </c:pt>
                <c:pt idx="664">
                  <c:v>41893</c:v>
                </c:pt>
                <c:pt idx="665">
                  <c:v>41894</c:v>
                </c:pt>
                <c:pt idx="666">
                  <c:v>41897</c:v>
                </c:pt>
                <c:pt idx="667">
                  <c:v>41898</c:v>
                </c:pt>
                <c:pt idx="668">
                  <c:v>41899</c:v>
                </c:pt>
                <c:pt idx="669">
                  <c:v>41900</c:v>
                </c:pt>
                <c:pt idx="670">
                  <c:v>41901</c:v>
                </c:pt>
                <c:pt idx="671">
                  <c:v>41904</c:v>
                </c:pt>
                <c:pt idx="672">
                  <c:v>41905</c:v>
                </c:pt>
                <c:pt idx="673">
                  <c:v>41906</c:v>
                </c:pt>
                <c:pt idx="674">
                  <c:v>41907</c:v>
                </c:pt>
                <c:pt idx="675">
                  <c:v>41908</c:v>
                </c:pt>
                <c:pt idx="676">
                  <c:v>41910</c:v>
                </c:pt>
                <c:pt idx="677">
                  <c:v>41911</c:v>
                </c:pt>
                <c:pt idx="678">
                  <c:v>41912</c:v>
                </c:pt>
                <c:pt idx="679">
                  <c:v>41920</c:v>
                </c:pt>
                <c:pt idx="680">
                  <c:v>41921</c:v>
                </c:pt>
                <c:pt idx="681">
                  <c:v>41922</c:v>
                </c:pt>
                <c:pt idx="682">
                  <c:v>41923</c:v>
                </c:pt>
                <c:pt idx="683">
                  <c:v>41925</c:v>
                </c:pt>
                <c:pt idx="684">
                  <c:v>41926</c:v>
                </c:pt>
                <c:pt idx="685">
                  <c:v>41927</c:v>
                </c:pt>
                <c:pt idx="686">
                  <c:v>41928</c:v>
                </c:pt>
                <c:pt idx="687">
                  <c:v>41929</c:v>
                </c:pt>
                <c:pt idx="688">
                  <c:v>41932</c:v>
                </c:pt>
                <c:pt idx="689">
                  <c:v>41933</c:v>
                </c:pt>
                <c:pt idx="690">
                  <c:v>41934</c:v>
                </c:pt>
                <c:pt idx="691">
                  <c:v>41935</c:v>
                </c:pt>
                <c:pt idx="692">
                  <c:v>41936</c:v>
                </c:pt>
                <c:pt idx="693">
                  <c:v>41939</c:v>
                </c:pt>
                <c:pt idx="694">
                  <c:v>41940</c:v>
                </c:pt>
                <c:pt idx="695">
                  <c:v>41942</c:v>
                </c:pt>
                <c:pt idx="696">
                  <c:v>41943</c:v>
                </c:pt>
                <c:pt idx="697">
                  <c:v>41946</c:v>
                </c:pt>
                <c:pt idx="698">
                  <c:v>41947</c:v>
                </c:pt>
                <c:pt idx="699">
                  <c:v>41948</c:v>
                </c:pt>
                <c:pt idx="700">
                  <c:v>41949</c:v>
                </c:pt>
                <c:pt idx="701">
                  <c:v>41950</c:v>
                </c:pt>
                <c:pt idx="702">
                  <c:v>41953</c:v>
                </c:pt>
                <c:pt idx="703">
                  <c:v>41954</c:v>
                </c:pt>
                <c:pt idx="704">
                  <c:v>41955</c:v>
                </c:pt>
                <c:pt idx="705">
                  <c:v>41956</c:v>
                </c:pt>
                <c:pt idx="706">
                  <c:v>41957</c:v>
                </c:pt>
                <c:pt idx="707">
                  <c:v>41960</c:v>
                </c:pt>
                <c:pt idx="708">
                  <c:v>41961</c:v>
                </c:pt>
                <c:pt idx="709">
                  <c:v>41962</c:v>
                </c:pt>
                <c:pt idx="710">
                  <c:v>41963</c:v>
                </c:pt>
                <c:pt idx="711">
                  <c:v>41964</c:v>
                </c:pt>
                <c:pt idx="712">
                  <c:v>41967</c:v>
                </c:pt>
                <c:pt idx="713">
                  <c:v>41968</c:v>
                </c:pt>
                <c:pt idx="714">
                  <c:v>41969</c:v>
                </c:pt>
                <c:pt idx="715">
                  <c:v>41970</c:v>
                </c:pt>
                <c:pt idx="716">
                  <c:v>41971</c:v>
                </c:pt>
                <c:pt idx="717">
                  <c:v>41974</c:v>
                </c:pt>
                <c:pt idx="718">
                  <c:v>41975</c:v>
                </c:pt>
                <c:pt idx="719">
                  <c:v>41976</c:v>
                </c:pt>
                <c:pt idx="720">
                  <c:v>41977</c:v>
                </c:pt>
                <c:pt idx="721">
                  <c:v>41978</c:v>
                </c:pt>
                <c:pt idx="722">
                  <c:v>41981</c:v>
                </c:pt>
                <c:pt idx="723">
                  <c:v>41982</c:v>
                </c:pt>
                <c:pt idx="724">
                  <c:v>41983</c:v>
                </c:pt>
                <c:pt idx="725">
                  <c:v>41984</c:v>
                </c:pt>
                <c:pt idx="726">
                  <c:v>41985</c:v>
                </c:pt>
                <c:pt idx="727">
                  <c:v>41988</c:v>
                </c:pt>
                <c:pt idx="728">
                  <c:v>41989</c:v>
                </c:pt>
                <c:pt idx="729">
                  <c:v>41990</c:v>
                </c:pt>
                <c:pt idx="730">
                  <c:v>41991</c:v>
                </c:pt>
                <c:pt idx="731">
                  <c:v>41992</c:v>
                </c:pt>
                <c:pt idx="732">
                  <c:v>41995</c:v>
                </c:pt>
                <c:pt idx="733">
                  <c:v>41996</c:v>
                </c:pt>
                <c:pt idx="734">
                  <c:v>41997</c:v>
                </c:pt>
                <c:pt idx="735">
                  <c:v>41998</c:v>
                </c:pt>
                <c:pt idx="736">
                  <c:v>41999</c:v>
                </c:pt>
                <c:pt idx="737">
                  <c:v>42002</c:v>
                </c:pt>
                <c:pt idx="738">
                  <c:v>42003</c:v>
                </c:pt>
                <c:pt idx="739">
                  <c:v>42004</c:v>
                </c:pt>
                <c:pt idx="740">
                  <c:v>42008</c:v>
                </c:pt>
                <c:pt idx="741">
                  <c:v>42009</c:v>
                </c:pt>
                <c:pt idx="742">
                  <c:v>42010</c:v>
                </c:pt>
                <c:pt idx="743">
                  <c:v>42011</c:v>
                </c:pt>
                <c:pt idx="744">
                  <c:v>42012</c:v>
                </c:pt>
                <c:pt idx="745">
                  <c:v>42013</c:v>
                </c:pt>
                <c:pt idx="746">
                  <c:v>42016</c:v>
                </c:pt>
                <c:pt idx="747">
                  <c:v>42017</c:v>
                </c:pt>
                <c:pt idx="748">
                  <c:v>42018</c:v>
                </c:pt>
                <c:pt idx="749">
                  <c:v>42019</c:v>
                </c:pt>
                <c:pt idx="750">
                  <c:v>42020</c:v>
                </c:pt>
                <c:pt idx="751">
                  <c:v>42023</c:v>
                </c:pt>
                <c:pt idx="752">
                  <c:v>42024</c:v>
                </c:pt>
                <c:pt idx="753">
                  <c:v>42025</c:v>
                </c:pt>
                <c:pt idx="754">
                  <c:v>42026</c:v>
                </c:pt>
                <c:pt idx="755">
                  <c:v>42027</c:v>
                </c:pt>
                <c:pt idx="756">
                  <c:v>42030</c:v>
                </c:pt>
                <c:pt idx="757">
                  <c:v>42031</c:v>
                </c:pt>
                <c:pt idx="758">
                  <c:v>42032</c:v>
                </c:pt>
                <c:pt idx="759">
                  <c:v>42033</c:v>
                </c:pt>
                <c:pt idx="760">
                  <c:v>42034</c:v>
                </c:pt>
                <c:pt idx="761">
                  <c:v>42037</c:v>
                </c:pt>
                <c:pt idx="762">
                  <c:v>42038</c:v>
                </c:pt>
                <c:pt idx="763">
                  <c:v>42039</c:v>
                </c:pt>
                <c:pt idx="764">
                  <c:v>42040</c:v>
                </c:pt>
                <c:pt idx="765">
                  <c:v>42041</c:v>
                </c:pt>
                <c:pt idx="766">
                  <c:v>42044</c:v>
                </c:pt>
                <c:pt idx="767">
                  <c:v>42045</c:v>
                </c:pt>
                <c:pt idx="768">
                  <c:v>42046</c:v>
                </c:pt>
                <c:pt idx="769">
                  <c:v>42047</c:v>
                </c:pt>
                <c:pt idx="770">
                  <c:v>42048</c:v>
                </c:pt>
                <c:pt idx="771">
                  <c:v>42050</c:v>
                </c:pt>
                <c:pt idx="772">
                  <c:v>42051</c:v>
                </c:pt>
                <c:pt idx="773">
                  <c:v>42060</c:v>
                </c:pt>
                <c:pt idx="774">
                  <c:v>42061</c:v>
                </c:pt>
                <c:pt idx="775">
                  <c:v>42062</c:v>
                </c:pt>
                <c:pt idx="776">
                  <c:v>42063</c:v>
                </c:pt>
                <c:pt idx="777">
                  <c:v>42065</c:v>
                </c:pt>
                <c:pt idx="778">
                  <c:v>42066</c:v>
                </c:pt>
                <c:pt idx="779">
                  <c:v>42067</c:v>
                </c:pt>
                <c:pt idx="780">
                  <c:v>42068</c:v>
                </c:pt>
                <c:pt idx="781">
                  <c:v>42069</c:v>
                </c:pt>
                <c:pt idx="782">
                  <c:v>42072</c:v>
                </c:pt>
                <c:pt idx="783">
                  <c:v>42073</c:v>
                </c:pt>
                <c:pt idx="784">
                  <c:v>42074</c:v>
                </c:pt>
                <c:pt idx="785">
                  <c:v>42075</c:v>
                </c:pt>
                <c:pt idx="786">
                  <c:v>42076</c:v>
                </c:pt>
                <c:pt idx="787">
                  <c:v>42079</c:v>
                </c:pt>
                <c:pt idx="788">
                  <c:v>42080</c:v>
                </c:pt>
                <c:pt idx="789">
                  <c:v>42081</c:v>
                </c:pt>
                <c:pt idx="790">
                  <c:v>42082</c:v>
                </c:pt>
                <c:pt idx="791">
                  <c:v>42083</c:v>
                </c:pt>
                <c:pt idx="792">
                  <c:v>42086</c:v>
                </c:pt>
                <c:pt idx="793">
                  <c:v>42087</c:v>
                </c:pt>
                <c:pt idx="794">
                  <c:v>42088</c:v>
                </c:pt>
                <c:pt idx="795">
                  <c:v>42089</c:v>
                </c:pt>
                <c:pt idx="796">
                  <c:v>42090</c:v>
                </c:pt>
                <c:pt idx="797">
                  <c:v>42093</c:v>
                </c:pt>
                <c:pt idx="798">
                  <c:v>42094</c:v>
                </c:pt>
                <c:pt idx="799">
                  <c:v>42095</c:v>
                </c:pt>
                <c:pt idx="800">
                  <c:v>42096</c:v>
                </c:pt>
                <c:pt idx="801">
                  <c:v>42097</c:v>
                </c:pt>
                <c:pt idx="802">
                  <c:v>42101</c:v>
                </c:pt>
                <c:pt idx="803">
                  <c:v>42102</c:v>
                </c:pt>
                <c:pt idx="804">
                  <c:v>42103</c:v>
                </c:pt>
                <c:pt idx="805">
                  <c:v>42104</c:v>
                </c:pt>
                <c:pt idx="806">
                  <c:v>42107</c:v>
                </c:pt>
                <c:pt idx="807">
                  <c:v>42108</c:v>
                </c:pt>
                <c:pt idx="808">
                  <c:v>42109</c:v>
                </c:pt>
                <c:pt idx="809">
                  <c:v>42110</c:v>
                </c:pt>
                <c:pt idx="810">
                  <c:v>42111</c:v>
                </c:pt>
                <c:pt idx="811">
                  <c:v>42114</c:v>
                </c:pt>
                <c:pt idx="812">
                  <c:v>42115</c:v>
                </c:pt>
                <c:pt idx="813">
                  <c:v>42116</c:v>
                </c:pt>
                <c:pt idx="814">
                  <c:v>42117</c:v>
                </c:pt>
                <c:pt idx="815">
                  <c:v>42118</c:v>
                </c:pt>
                <c:pt idx="816">
                  <c:v>42121</c:v>
                </c:pt>
                <c:pt idx="817">
                  <c:v>42122</c:v>
                </c:pt>
                <c:pt idx="818">
                  <c:v>42123</c:v>
                </c:pt>
                <c:pt idx="819">
                  <c:v>42124</c:v>
                </c:pt>
                <c:pt idx="820">
                  <c:v>42128</c:v>
                </c:pt>
                <c:pt idx="821">
                  <c:v>42129</c:v>
                </c:pt>
                <c:pt idx="822">
                  <c:v>42130</c:v>
                </c:pt>
                <c:pt idx="823">
                  <c:v>42131</c:v>
                </c:pt>
                <c:pt idx="824">
                  <c:v>42132</c:v>
                </c:pt>
                <c:pt idx="825">
                  <c:v>42135</c:v>
                </c:pt>
                <c:pt idx="826">
                  <c:v>42136</c:v>
                </c:pt>
                <c:pt idx="827">
                  <c:v>42137</c:v>
                </c:pt>
                <c:pt idx="828">
                  <c:v>42138</c:v>
                </c:pt>
                <c:pt idx="829">
                  <c:v>42139</c:v>
                </c:pt>
                <c:pt idx="830">
                  <c:v>42142</c:v>
                </c:pt>
                <c:pt idx="831">
                  <c:v>42143</c:v>
                </c:pt>
                <c:pt idx="832">
                  <c:v>42144</c:v>
                </c:pt>
                <c:pt idx="833">
                  <c:v>42145</c:v>
                </c:pt>
                <c:pt idx="834">
                  <c:v>42146</c:v>
                </c:pt>
                <c:pt idx="835">
                  <c:v>42149</c:v>
                </c:pt>
                <c:pt idx="836">
                  <c:v>42150</c:v>
                </c:pt>
                <c:pt idx="837">
                  <c:v>42151</c:v>
                </c:pt>
                <c:pt idx="838">
                  <c:v>42152</c:v>
                </c:pt>
                <c:pt idx="839">
                  <c:v>42153</c:v>
                </c:pt>
                <c:pt idx="840">
                  <c:v>42156</c:v>
                </c:pt>
                <c:pt idx="841">
                  <c:v>42157</c:v>
                </c:pt>
                <c:pt idx="842">
                  <c:v>42158</c:v>
                </c:pt>
                <c:pt idx="843">
                  <c:v>42160</c:v>
                </c:pt>
                <c:pt idx="844">
                  <c:v>42163</c:v>
                </c:pt>
                <c:pt idx="845">
                  <c:v>42164</c:v>
                </c:pt>
                <c:pt idx="846">
                  <c:v>42165</c:v>
                </c:pt>
                <c:pt idx="847">
                  <c:v>42166</c:v>
                </c:pt>
                <c:pt idx="848">
                  <c:v>42167</c:v>
                </c:pt>
                <c:pt idx="849">
                  <c:v>42170</c:v>
                </c:pt>
                <c:pt idx="850">
                  <c:v>42171</c:v>
                </c:pt>
                <c:pt idx="851">
                  <c:v>42172</c:v>
                </c:pt>
                <c:pt idx="852">
                  <c:v>42173</c:v>
                </c:pt>
                <c:pt idx="853">
                  <c:v>42174</c:v>
                </c:pt>
                <c:pt idx="854">
                  <c:v>42178</c:v>
                </c:pt>
                <c:pt idx="855">
                  <c:v>42179</c:v>
                </c:pt>
                <c:pt idx="856">
                  <c:v>42180</c:v>
                </c:pt>
                <c:pt idx="857">
                  <c:v>42181</c:v>
                </c:pt>
                <c:pt idx="858">
                  <c:v>42184</c:v>
                </c:pt>
                <c:pt idx="859">
                  <c:v>42185</c:v>
                </c:pt>
                <c:pt idx="860">
                  <c:v>42186</c:v>
                </c:pt>
                <c:pt idx="861">
                  <c:v>42187</c:v>
                </c:pt>
                <c:pt idx="862">
                  <c:v>42188</c:v>
                </c:pt>
                <c:pt idx="863">
                  <c:v>42191</c:v>
                </c:pt>
                <c:pt idx="864">
                  <c:v>42192</c:v>
                </c:pt>
                <c:pt idx="865">
                  <c:v>42193</c:v>
                </c:pt>
                <c:pt idx="866">
                  <c:v>42194</c:v>
                </c:pt>
                <c:pt idx="867">
                  <c:v>42195</c:v>
                </c:pt>
                <c:pt idx="868">
                  <c:v>42198</c:v>
                </c:pt>
                <c:pt idx="869">
                  <c:v>42199</c:v>
                </c:pt>
                <c:pt idx="870">
                  <c:v>42201</c:v>
                </c:pt>
                <c:pt idx="871">
                  <c:v>42202</c:v>
                </c:pt>
                <c:pt idx="872">
                  <c:v>42205</c:v>
                </c:pt>
                <c:pt idx="873">
                  <c:v>42206</c:v>
                </c:pt>
                <c:pt idx="874">
                  <c:v>42207</c:v>
                </c:pt>
                <c:pt idx="875">
                  <c:v>42208</c:v>
                </c:pt>
                <c:pt idx="876">
                  <c:v>42209</c:v>
                </c:pt>
                <c:pt idx="877">
                  <c:v>42212</c:v>
                </c:pt>
                <c:pt idx="878">
                  <c:v>42213</c:v>
                </c:pt>
                <c:pt idx="879">
                  <c:v>42214</c:v>
                </c:pt>
                <c:pt idx="880">
                  <c:v>42215</c:v>
                </c:pt>
                <c:pt idx="881">
                  <c:v>42216</c:v>
                </c:pt>
                <c:pt idx="882">
                  <c:v>42219</c:v>
                </c:pt>
                <c:pt idx="883">
                  <c:v>42220</c:v>
                </c:pt>
                <c:pt idx="884">
                  <c:v>42221</c:v>
                </c:pt>
                <c:pt idx="885">
                  <c:v>42222</c:v>
                </c:pt>
                <c:pt idx="886">
                  <c:v>42223</c:v>
                </c:pt>
                <c:pt idx="887">
                  <c:v>42226</c:v>
                </c:pt>
                <c:pt idx="888">
                  <c:v>42227</c:v>
                </c:pt>
                <c:pt idx="889">
                  <c:v>42229</c:v>
                </c:pt>
                <c:pt idx="890">
                  <c:v>42230</c:v>
                </c:pt>
                <c:pt idx="891">
                  <c:v>42233</c:v>
                </c:pt>
                <c:pt idx="892">
                  <c:v>42234</c:v>
                </c:pt>
                <c:pt idx="893">
                  <c:v>42235</c:v>
                </c:pt>
                <c:pt idx="894">
                  <c:v>42236</c:v>
                </c:pt>
                <c:pt idx="895">
                  <c:v>42237</c:v>
                </c:pt>
                <c:pt idx="896">
                  <c:v>42240</c:v>
                </c:pt>
                <c:pt idx="897">
                  <c:v>42241</c:v>
                </c:pt>
                <c:pt idx="898">
                  <c:v>42242</c:v>
                </c:pt>
                <c:pt idx="899">
                  <c:v>42243</c:v>
                </c:pt>
                <c:pt idx="900">
                  <c:v>42244</c:v>
                </c:pt>
                <c:pt idx="901">
                  <c:v>42247</c:v>
                </c:pt>
                <c:pt idx="902">
                  <c:v>42248</c:v>
                </c:pt>
                <c:pt idx="903">
                  <c:v>42249</c:v>
                </c:pt>
                <c:pt idx="904">
                  <c:v>42253</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42285</c:v>
                </c:pt>
                <c:pt idx="924">
                  <c:v>42286</c:v>
                </c:pt>
                <c:pt idx="925">
                  <c:v>42287</c:v>
                </c:pt>
                <c:pt idx="926">
                  <c:v>42289</c:v>
                </c:pt>
                <c:pt idx="927">
                  <c:v>42290</c:v>
                </c:pt>
                <c:pt idx="928">
                  <c:v>42291</c:v>
                </c:pt>
                <c:pt idx="929">
                  <c:v>42293</c:v>
                </c:pt>
                <c:pt idx="930">
                  <c:v>42296</c:v>
                </c:pt>
                <c:pt idx="931">
                  <c:v>42297</c:v>
                </c:pt>
                <c:pt idx="932">
                  <c:v>42298</c:v>
                </c:pt>
                <c:pt idx="933">
                  <c:v>42299</c:v>
                </c:pt>
                <c:pt idx="934">
                  <c:v>42300</c:v>
                </c:pt>
                <c:pt idx="935">
                  <c:v>42303</c:v>
                </c:pt>
                <c:pt idx="936">
                  <c:v>42304</c:v>
                </c:pt>
                <c:pt idx="937">
                  <c:v>42305</c:v>
                </c:pt>
                <c:pt idx="938">
                  <c:v>42306</c:v>
                </c:pt>
                <c:pt idx="939">
                  <c:v>42307</c:v>
                </c:pt>
                <c:pt idx="940">
                  <c:v>42310</c:v>
                </c:pt>
                <c:pt idx="941">
                  <c:v>42311</c:v>
                </c:pt>
                <c:pt idx="942">
                  <c:v>42312</c:v>
                </c:pt>
                <c:pt idx="943">
                  <c:v>42313</c:v>
                </c:pt>
                <c:pt idx="944">
                  <c:v>42314</c:v>
                </c:pt>
                <c:pt idx="945">
                  <c:v>42317</c:v>
                </c:pt>
                <c:pt idx="946">
                  <c:v>42318</c:v>
                </c:pt>
                <c:pt idx="947">
                  <c:v>42319</c:v>
                </c:pt>
                <c:pt idx="948">
                  <c:v>42320</c:v>
                </c:pt>
                <c:pt idx="949">
                  <c:v>42321</c:v>
                </c:pt>
                <c:pt idx="950">
                  <c:v>42324</c:v>
                </c:pt>
                <c:pt idx="951">
                  <c:v>42325</c:v>
                </c:pt>
                <c:pt idx="952">
                  <c:v>42326</c:v>
                </c:pt>
                <c:pt idx="953">
                  <c:v>42327</c:v>
                </c:pt>
                <c:pt idx="954">
                  <c:v>42328</c:v>
                </c:pt>
                <c:pt idx="955">
                  <c:v>42331</c:v>
                </c:pt>
                <c:pt idx="956">
                  <c:v>42332</c:v>
                </c:pt>
                <c:pt idx="957">
                  <c:v>42333</c:v>
                </c:pt>
                <c:pt idx="958">
                  <c:v>42334</c:v>
                </c:pt>
                <c:pt idx="959">
                  <c:v>42335</c:v>
                </c:pt>
                <c:pt idx="960">
                  <c:v>42338</c:v>
                </c:pt>
                <c:pt idx="961">
                  <c:v>42339</c:v>
                </c:pt>
                <c:pt idx="962">
                  <c:v>42340</c:v>
                </c:pt>
                <c:pt idx="963">
                  <c:v>42341</c:v>
                </c:pt>
                <c:pt idx="964">
                  <c:v>42342</c:v>
                </c:pt>
                <c:pt idx="965">
                  <c:v>42345</c:v>
                </c:pt>
                <c:pt idx="966">
                  <c:v>42346</c:v>
                </c:pt>
                <c:pt idx="967">
                  <c:v>42347</c:v>
                </c:pt>
                <c:pt idx="968">
                  <c:v>42348</c:v>
                </c:pt>
                <c:pt idx="969">
                  <c:v>42349</c:v>
                </c:pt>
                <c:pt idx="970">
                  <c:v>42352</c:v>
                </c:pt>
                <c:pt idx="971">
                  <c:v>42353</c:v>
                </c:pt>
                <c:pt idx="972">
                  <c:v>42354</c:v>
                </c:pt>
                <c:pt idx="973">
                  <c:v>42355</c:v>
                </c:pt>
                <c:pt idx="974">
                  <c:v>42356</c:v>
                </c:pt>
                <c:pt idx="975">
                  <c:v>42359</c:v>
                </c:pt>
                <c:pt idx="976">
                  <c:v>42360</c:v>
                </c:pt>
                <c:pt idx="977">
                  <c:v>42361</c:v>
                </c:pt>
                <c:pt idx="978">
                  <c:v>42362</c:v>
                </c:pt>
                <c:pt idx="979">
                  <c:v>42363</c:v>
                </c:pt>
                <c:pt idx="980">
                  <c:v>42366</c:v>
                </c:pt>
                <c:pt idx="981">
                  <c:v>42367</c:v>
                </c:pt>
                <c:pt idx="982">
                  <c:v>42368</c:v>
                </c:pt>
                <c:pt idx="983">
                  <c:v>42369</c:v>
                </c:pt>
                <c:pt idx="984">
                  <c:v>42373</c:v>
                </c:pt>
                <c:pt idx="985">
                  <c:v>42374</c:v>
                </c:pt>
                <c:pt idx="986">
                  <c:v>42375</c:v>
                </c:pt>
                <c:pt idx="987">
                  <c:v>42376</c:v>
                </c:pt>
                <c:pt idx="988">
                  <c:v>42380</c:v>
                </c:pt>
                <c:pt idx="989">
                  <c:v>42381</c:v>
                </c:pt>
                <c:pt idx="990">
                  <c:v>42382</c:v>
                </c:pt>
                <c:pt idx="991">
                  <c:v>42383</c:v>
                </c:pt>
                <c:pt idx="992">
                  <c:v>42384</c:v>
                </c:pt>
                <c:pt idx="993">
                  <c:v>42387</c:v>
                </c:pt>
                <c:pt idx="994">
                  <c:v>42388</c:v>
                </c:pt>
                <c:pt idx="995">
                  <c:v>42389</c:v>
                </c:pt>
                <c:pt idx="996">
                  <c:v>42390</c:v>
                </c:pt>
                <c:pt idx="997">
                  <c:v>42394</c:v>
                </c:pt>
                <c:pt idx="998">
                  <c:v>42395</c:v>
                </c:pt>
                <c:pt idx="999">
                  <c:v>42396</c:v>
                </c:pt>
                <c:pt idx="1000">
                  <c:v>42397</c:v>
                </c:pt>
                <c:pt idx="1001">
                  <c:v>42398</c:v>
                </c:pt>
                <c:pt idx="1002">
                  <c:v>42401</c:v>
                </c:pt>
                <c:pt idx="1003">
                  <c:v>42402</c:v>
                </c:pt>
                <c:pt idx="1004">
                  <c:v>42403</c:v>
                </c:pt>
                <c:pt idx="1005">
                  <c:v>42405</c:v>
                </c:pt>
                <c:pt idx="1006">
                  <c:v>42414</c:v>
                </c:pt>
                <c:pt idx="1007">
                  <c:v>42415</c:v>
                </c:pt>
                <c:pt idx="1008">
                  <c:v>42416</c:v>
                </c:pt>
                <c:pt idx="1009">
                  <c:v>42417</c:v>
                </c:pt>
                <c:pt idx="1010">
                  <c:v>42418</c:v>
                </c:pt>
                <c:pt idx="1011">
                  <c:v>42419</c:v>
                </c:pt>
                <c:pt idx="1012">
                  <c:v>42422</c:v>
                </c:pt>
                <c:pt idx="1013">
                  <c:v>42423</c:v>
                </c:pt>
                <c:pt idx="1014">
                  <c:v>42424</c:v>
                </c:pt>
                <c:pt idx="1015">
                  <c:v>42425</c:v>
                </c:pt>
                <c:pt idx="1016">
                  <c:v>42426</c:v>
                </c:pt>
                <c:pt idx="1017">
                  <c:v>42429</c:v>
                </c:pt>
                <c:pt idx="1018">
                  <c:v>42430</c:v>
                </c:pt>
                <c:pt idx="1019">
                  <c:v>42431</c:v>
                </c:pt>
                <c:pt idx="1020">
                  <c:v>42432</c:v>
                </c:pt>
                <c:pt idx="1021">
                  <c:v>42433</c:v>
                </c:pt>
                <c:pt idx="1022">
                  <c:v>42436</c:v>
                </c:pt>
                <c:pt idx="1023">
                  <c:v>42437</c:v>
                </c:pt>
                <c:pt idx="1024">
                  <c:v>42438</c:v>
                </c:pt>
                <c:pt idx="1025">
                  <c:v>42439</c:v>
                </c:pt>
                <c:pt idx="1026">
                  <c:v>42440</c:v>
                </c:pt>
                <c:pt idx="1027">
                  <c:v>42443</c:v>
                </c:pt>
                <c:pt idx="1028">
                  <c:v>42444</c:v>
                </c:pt>
                <c:pt idx="1029">
                  <c:v>42445</c:v>
                </c:pt>
                <c:pt idx="1030">
                  <c:v>42446</c:v>
                </c:pt>
                <c:pt idx="1031">
                  <c:v>42447</c:v>
                </c:pt>
                <c:pt idx="1032">
                  <c:v>42450</c:v>
                </c:pt>
                <c:pt idx="1033">
                  <c:v>42451</c:v>
                </c:pt>
                <c:pt idx="1034">
                  <c:v>42452</c:v>
                </c:pt>
                <c:pt idx="1035">
                  <c:v>42453</c:v>
                </c:pt>
                <c:pt idx="1036">
                  <c:v>42454</c:v>
                </c:pt>
                <c:pt idx="1037">
                  <c:v>42457</c:v>
                </c:pt>
                <c:pt idx="1038">
                  <c:v>42458</c:v>
                </c:pt>
                <c:pt idx="1039">
                  <c:v>42459</c:v>
                </c:pt>
                <c:pt idx="1040">
                  <c:v>42460</c:v>
                </c:pt>
                <c:pt idx="1041">
                  <c:v>42461</c:v>
                </c:pt>
                <c:pt idx="1042">
                  <c:v>42465</c:v>
                </c:pt>
                <c:pt idx="1043">
                  <c:v>42466</c:v>
                </c:pt>
                <c:pt idx="1044">
                  <c:v>42467</c:v>
                </c:pt>
                <c:pt idx="1045">
                  <c:v>42468</c:v>
                </c:pt>
                <c:pt idx="1046">
                  <c:v>42471</c:v>
                </c:pt>
                <c:pt idx="1047">
                  <c:v>42472</c:v>
                </c:pt>
                <c:pt idx="1048">
                  <c:v>42473</c:v>
                </c:pt>
                <c:pt idx="1049">
                  <c:v>42474</c:v>
                </c:pt>
                <c:pt idx="1050">
                  <c:v>42475</c:v>
                </c:pt>
                <c:pt idx="1051">
                  <c:v>42478</c:v>
                </c:pt>
                <c:pt idx="1052">
                  <c:v>42479</c:v>
                </c:pt>
                <c:pt idx="1053">
                  <c:v>42480</c:v>
                </c:pt>
                <c:pt idx="1054">
                  <c:v>42481</c:v>
                </c:pt>
                <c:pt idx="1055">
                  <c:v>42482</c:v>
                </c:pt>
                <c:pt idx="1056">
                  <c:v>42485</c:v>
                </c:pt>
                <c:pt idx="1057">
                  <c:v>42486</c:v>
                </c:pt>
                <c:pt idx="1058">
                  <c:v>42487</c:v>
                </c:pt>
                <c:pt idx="1059">
                  <c:v>42488</c:v>
                </c:pt>
                <c:pt idx="1060">
                  <c:v>42489</c:v>
                </c:pt>
                <c:pt idx="1061">
                  <c:v>42493</c:v>
                </c:pt>
                <c:pt idx="1062">
                  <c:v>42494</c:v>
                </c:pt>
                <c:pt idx="1063">
                  <c:v>42495</c:v>
                </c:pt>
                <c:pt idx="1064">
                  <c:v>42496</c:v>
                </c:pt>
                <c:pt idx="1065">
                  <c:v>42499</c:v>
                </c:pt>
                <c:pt idx="1066">
                  <c:v>42500</c:v>
                </c:pt>
                <c:pt idx="1067">
                  <c:v>42501</c:v>
                </c:pt>
                <c:pt idx="1068">
                  <c:v>42502</c:v>
                </c:pt>
                <c:pt idx="1069">
                  <c:v>42503</c:v>
                </c:pt>
                <c:pt idx="1070">
                  <c:v>42506</c:v>
                </c:pt>
                <c:pt idx="1071">
                  <c:v>42507</c:v>
                </c:pt>
                <c:pt idx="1072">
                  <c:v>42508</c:v>
                </c:pt>
                <c:pt idx="1073">
                  <c:v>42509</c:v>
                </c:pt>
                <c:pt idx="1074">
                  <c:v>42513</c:v>
                </c:pt>
                <c:pt idx="1075">
                  <c:v>42514</c:v>
                </c:pt>
                <c:pt idx="1076">
                  <c:v>42515</c:v>
                </c:pt>
                <c:pt idx="1077">
                  <c:v>42516</c:v>
                </c:pt>
                <c:pt idx="1078">
                  <c:v>42517</c:v>
                </c:pt>
                <c:pt idx="1079">
                  <c:v>42520</c:v>
                </c:pt>
                <c:pt idx="1080">
                  <c:v>42521</c:v>
                </c:pt>
                <c:pt idx="1081">
                  <c:v>42522</c:v>
                </c:pt>
                <c:pt idx="1082">
                  <c:v>42523</c:v>
                </c:pt>
                <c:pt idx="1083">
                  <c:v>42524</c:v>
                </c:pt>
                <c:pt idx="1084">
                  <c:v>42527</c:v>
                </c:pt>
                <c:pt idx="1085">
                  <c:v>42528</c:v>
                </c:pt>
                <c:pt idx="1086">
                  <c:v>42529</c:v>
                </c:pt>
                <c:pt idx="1087">
                  <c:v>42533</c:v>
                </c:pt>
                <c:pt idx="1088">
                  <c:v>42534</c:v>
                </c:pt>
                <c:pt idx="1089">
                  <c:v>42535</c:v>
                </c:pt>
                <c:pt idx="1090">
                  <c:v>42536</c:v>
                </c:pt>
                <c:pt idx="1091">
                  <c:v>42537</c:v>
                </c:pt>
                <c:pt idx="1092">
                  <c:v>42538</c:v>
                </c:pt>
                <c:pt idx="1093">
                  <c:v>42541</c:v>
                </c:pt>
                <c:pt idx="1094">
                  <c:v>42542</c:v>
                </c:pt>
                <c:pt idx="1095">
                  <c:v>42543</c:v>
                </c:pt>
                <c:pt idx="1096">
                  <c:v>42544</c:v>
                </c:pt>
                <c:pt idx="1097">
                  <c:v>42545</c:v>
                </c:pt>
                <c:pt idx="1098">
                  <c:v>42548</c:v>
                </c:pt>
                <c:pt idx="1099">
                  <c:v>42549</c:v>
                </c:pt>
                <c:pt idx="1100">
                  <c:v>42550</c:v>
                </c:pt>
                <c:pt idx="1101">
                  <c:v>42551</c:v>
                </c:pt>
                <c:pt idx="1102">
                  <c:v>42552</c:v>
                </c:pt>
                <c:pt idx="1103">
                  <c:v>42555</c:v>
                </c:pt>
                <c:pt idx="1104">
                  <c:v>42556</c:v>
                </c:pt>
                <c:pt idx="1105">
                  <c:v>42557</c:v>
                </c:pt>
                <c:pt idx="1106">
                  <c:v>42558</c:v>
                </c:pt>
                <c:pt idx="1107">
                  <c:v>42559</c:v>
                </c:pt>
                <c:pt idx="1108">
                  <c:v>42562</c:v>
                </c:pt>
                <c:pt idx="1109">
                  <c:v>42563</c:v>
                </c:pt>
                <c:pt idx="1110">
                  <c:v>42564</c:v>
                </c:pt>
                <c:pt idx="1111">
                  <c:v>42565</c:v>
                </c:pt>
                <c:pt idx="1112">
                  <c:v>42566</c:v>
                </c:pt>
                <c:pt idx="1113">
                  <c:v>42569</c:v>
                </c:pt>
                <c:pt idx="1114">
                  <c:v>42570</c:v>
                </c:pt>
                <c:pt idx="1115">
                  <c:v>42571</c:v>
                </c:pt>
                <c:pt idx="1116">
                  <c:v>42572</c:v>
                </c:pt>
                <c:pt idx="1117">
                  <c:v>42573</c:v>
                </c:pt>
                <c:pt idx="1118">
                  <c:v>42576</c:v>
                </c:pt>
                <c:pt idx="1119">
                  <c:v>42578</c:v>
                </c:pt>
                <c:pt idx="1120">
                  <c:v>42579</c:v>
                </c:pt>
                <c:pt idx="1121">
                  <c:v>42583</c:v>
                </c:pt>
                <c:pt idx="1122">
                  <c:v>42584</c:v>
                </c:pt>
                <c:pt idx="1123">
                  <c:v>42585</c:v>
                </c:pt>
                <c:pt idx="1124">
                  <c:v>42586</c:v>
                </c:pt>
                <c:pt idx="1125">
                  <c:v>42587</c:v>
                </c:pt>
                <c:pt idx="1126">
                  <c:v>42590</c:v>
                </c:pt>
                <c:pt idx="1127">
                  <c:v>42591</c:v>
                </c:pt>
                <c:pt idx="1128">
                  <c:v>42592</c:v>
                </c:pt>
                <c:pt idx="1129">
                  <c:v>42593</c:v>
                </c:pt>
                <c:pt idx="1130">
                  <c:v>42594</c:v>
                </c:pt>
                <c:pt idx="1131">
                  <c:v>42597</c:v>
                </c:pt>
                <c:pt idx="1132">
                  <c:v>42598</c:v>
                </c:pt>
                <c:pt idx="1133">
                  <c:v>42599</c:v>
                </c:pt>
                <c:pt idx="1134">
                  <c:v>42600</c:v>
                </c:pt>
                <c:pt idx="1135">
                  <c:v>42601</c:v>
                </c:pt>
                <c:pt idx="1136">
                  <c:v>42604</c:v>
                </c:pt>
                <c:pt idx="1137">
                  <c:v>42605</c:v>
                </c:pt>
                <c:pt idx="1138">
                  <c:v>42606</c:v>
                </c:pt>
                <c:pt idx="1139">
                  <c:v>42607</c:v>
                </c:pt>
                <c:pt idx="1140">
                  <c:v>42608</c:v>
                </c:pt>
                <c:pt idx="1141">
                  <c:v>42611</c:v>
                </c:pt>
                <c:pt idx="1142">
                  <c:v>42612</c:v>
                </c:pt>
                <c:pt idx="1143">
                  <c:v>42613</c:v>
                </c:pt>
                <c:pt idx="1144">
                  <c:v>42614</c:v>
                </c:pt>
                <c:pt idx="1145">
                  <c:v>42615</c:v>
                </c:pt>
                <c:pt idx="1146">
                  <c:v>42618</c:v>
                </c:pt>
                <c:pt idx="1147">
                  <c:v>42619</c:v>
                </c:pt>
                <c:pt idx="1148">
                  <c:v>42620</c:v>
                </c:pt>
                <c:pt idx="1149">
                  <c:v>42621</c:v>
                </c:pt>
                <c:pt idx="1150">
                  <c:v>42622</c:v>
                </c:pt>
                <c:pt idx="1151">
                  <c:v>42625</c:v>
                </c:pt>
                <c:pt idx="1152">
                  <c:v>42626</c:v>
                </c:pt>
                <c:pt idx="1153">
                  <c:v>42627</c:v>
                </c:pt>
                <c:pt idx="1154">
                  <c:v>42631</c:v>
                </c:pt>
                <c:pt idx="1155">
                  <c:v>42633</c:v>
                </c:pt>
                <c:pt idx="1156">
                  <c:v>42634</c:v>
                </c:pt>
                <c:pt idx="1157">
                  <c:v>42635</c:v>
                </c:pt>
                <c:pt idx="1158">
                  <c:v>42639</c:v>
                </c:pt>
                <c:pt idx="1159">
                  <c:v>42640</c:v>
                </c:pt>
                <c:pt idx="1160">
                  <c:v>42641</c:v>
                </c:pt>
                <c:pt idx="1161">
                  <c:v>42642</c:v>
                </c:pt>
                <c:pt idx="1162">
                  <c:v>42643</c:v>
                </c:pt>
                <c:pt idx="1163">
                  <c:v>42651</c:v>
                </c:pt>
                <c:pt idx="1164">
                  <c:v>42652</c:v>
                </c:pt>
                <c:pt idx="1165">
                  <c:v>42653</c:v>
                </c:pt>
                <c:pt idx="1166">
                  <c:v>42654</c:v>
                </c:pt>
                <c:pt idx="1167">
                  <c:v>42655</c:v>
                </c:pt>
                <c:pt idx="1168">
                  <c:v>42656</c:v>
                </c:pt>
                <c:pt idx="1169">
                  <c:v>42657</c:v>
                </c:pt>
                <c:pt idx="1170">
                  <c:v>42660</c:v>
                </c:pt>
                <c:pt idx="1171">
                  <c:v>42661</c:v>
                </c:pt>
                <c:pt idx="1172">
                  <c:v>42662</c:v>
                </c:pt>
                <c:pt idx="1173">
                  <c:v>42663</c:v>
                </c:pt>
                <c:pt idx="1174">
                  <c:v>42664</c:v>
                </c:pt>
                <c:pt idx="1175">
                  <c:v>42667</c:v>
                </c:pt>
                <c:pt idx="1176">
                  <c:v>42668</c:v>
                </c:pt>
                <c:pt idx="1177">
                  <c:v>42669</c:v>
                </c:pt>
                <c:pt idx="1178">
                  <c:v>42670</c:v>
                </c:pt>
                <c:pt idx="1179">
                  <c:v>42671</c:v>
                </c:pt>
                <c:pt idx="1180">
                  <c:v>42674</c:v>
                </c:pt>
                <c:pt idx="1181">
                  <c:v>42675</c:v>
                </c:pt>
                <c:pt idx="1182">
                  <c:v>42676</c:v>
                </c:pt>
                <c:pt idx="1183">
                  <c:v>42677</c:v>
                </c:pt>
                <c:pt idx="1184">
                  <c:v>42678</c:v>
                </c:pt>
                <c:pt idx="1185">
                  <c:v>42681</c:v>
                </c:pt>
                <c:pt idx="1186">
                  <c:v>42682</c:v>
                </c:pt>
                <c:pt idx="1187">
                  <c:v>42683</c:v>
                </c:pt>
                <c:pt idx="1188">
                  <c:v>42684</c:v>
                </c:pt>
                <c:pt idx="1189">
                  <c:v>42685</c:v>
                </c:pt>
                <c:pt idx="1190">
                  <c:v>42688</c:v>
                </c:pt>
                <c:pt idx="1191">
                  <c:v>42689</c:v>
                </c:pt>
                <c:pt idx="1192">
                  <c:v>42690</c:v>
                </c:pt>
                <c:pt idx="1193">
                  <c:v>42691</c:v>
                </c:pt>
                <c:pt idx="1194">
                  <c:v>42692</c:v>
                </c:pt>
                <c:pt idx="1195">
                  <c:v>42695</c:v>
                </c:pt>
                <c:pt idx="1196">
                  <c:v>42696</c:v>
                </c:pt>
                <c:pt idx="1197">
                  <c:v>42697</c:v>
                </c:pt>
                <c:pt idx="1198">
                  <c:v>42698</c:v>
                </c:pt>
                <c:pt idx="1199">
                  <c:v>42699</c:v>
                </c:pt>
                <c:pt idx="1200">
                  <c:v>42702</c:v>
                </c:pt>
                <c:pt idx="1201">
                  <c:v>42703</c:v>
                </c:pt>
                <c:pt idx="1202">
                  <c:v>42704</c:v>
                </c:pt>
                <c:pt idx="1203">
                  <c:v>42705</c:v>
                </c:pt>
                <c:pt idx="1204">
                  <c:v>42706</c:v>
                </c:pt>
                <c:pt idx="1205">
                  <c:v>42709</c:v>
                </c:pt>
                <c:pt idx="1206">
                  <c:v>42710</c:v>
                </c:pt>
                <c:pt idx="1207">
                  <c:v>42711</c:v>
                </c:pt>
                <c:pt idx="1208">
                  <c:v>42712</c:v>
                </c:pt>
                <c:pt idx="1209">
                  <c:v>42713</c:v>
                </c:pt>
                <c:pt idx="1210">
                  <c:v>42716</c:v>
                </c:pt>
                <c:pt idx="1211">
                  <c:v>42717</c:v>
                </c:pt>
                <c:pt idx="1212">
                  <c:v>42718</c:v>
                </c:pt>
                <c:pt idx="1213">
                  <c:v>42719</c:v>
                </c:pt>
                <c:pt idx="1214">
                  <c:v>42720</c:v>
                </c:pt>
                <c:pt idx="1215">
                  <c:v>42723</c:v>
                </c:pt>
                <c:pt idx="1216">
                  <c:v>42724</c:v>
                </c:pt>
                <c:pt idx="1217">
                  <c:v>42725</c:v>
                </c:pt>
                <c:pt idx="1218">
                  <c:v>42726</c:v>
                </c:pt>
                <c:pt idx="1219">
                  <c:v>42727</c:v>
                </c:pt>
                <c:pt idx="1220">
                  <c:v>42730</c:v>
                </c:pt>
                <c:pt idx="1221">
                  <c:v>42731</c:v>
                </c:pt>
                <c:pt idx="1222">
                  <c:v>42732</c:v>
                </c:pt>
                <c:pt idx="1223">
                  <c:v>42733</c:v>
                </c:pt>
                <c:pt idx="1224">
                  <c:v>42734</c:v>
                </c:pt>
                <c:pt idx="1225">
                  <c:v>42737</c:v>
                </c:pt>
                <c:pt idx="1226">
                  <c:v>42738</c:v>
                </c:pt>
                <c:pt idx="1227">
                  <c:v>42739</c:v>
                </c:pt>
                <c:pt idx="1228">
                  <c:v>42740</c:v>
                </c:pt>
                <c:pt idx="1229">
                  <c:v>42741</c:v>
                </c:pt>
                <c:pt idx="1230">
                  <c:v>42744</c:v>
                </c:pt>
                <c:pt idx="1231">
                  <c:v>42745</c:v>
                </c:pt>
                <c:pt idx="1232">
                  <c:v>42746</c:v>
                </c:pt>
                <c:pt idx="1233">
                  <c:v>42747</c:v>
                </c:pt>
                <c:pt idx="1234">
                  <c:v>42748</c:v>
                </c:pt>
                <c:pt idx="1235">
                  <c:v>42751</c:v>
                </c:pt>
                <c:pt idx="1236">
                  <c:v>42752</c:v>
                </c:pt>
                <c:pt idx="1237">
                  <c:v>42753</c:v>
                </c:pt>
                <c:pt idx="1238">
                  <c:v>42754</c:v>
                </c:pt>
                <c:pt idx="1239">
                  <c:v>42755</c:v>
                </c:pt>
                <c:pt idx="1240">
                  <c:v>42757</c:v>
                </c:pt>
                <c:pt idx="1241">
                  <c:v>42758</c:v>
                </c:pt>
                <c:pt idx="1242">
                  <c:v>42759</c:v>
                </c:pt>
                <c:pt idx="1243">
                  <c:v>42760</c:v>
                </c:pt>
                <c:pt idx="1244">
                  <c:v>42761</c:v>
                </c:pt>
                <c:pt idx="1245">
                  <c:v>42762</c:v>
                </c:pt>
                <c:pt idx="1246">
                  <c:v>42765</c:v>
                </c:pt>
                <c:pt idx="1247">
                  <c:v>42766</c:v>
                </c:pt>
                <c:pt idx="1248">
                  <c:v>42767</c:v>
                </c:pt>
                <c:pt idx="1249">
                  <c:v>42768</c:v>
                </c:pt>
                <c:pt idx="1250">
                  <c:v>42769</c:v>
                </c:pt>
                <c:pt idx="1251">
                  <c:v>42770</c:v>
                </c:pt>
                <c:pt idx="1252">
                  <c:v>42772</c:v>
                </c:pt>
                <c:pt idx="1253">
                  <c:v>42773</c:v>
                </c:pt>
                <c:pt idx="1254">
                  <c:v>42774</c:v>
                </c:pt>
                <c:pt idx="1255">
                  <c:v>42775</c:v>
                </c:pt>
                <c:pt idx="1256">
                  <c:v>42776</c:v>
                </c:pt>
                <c:pt idx="1257">
                  <c:v>42779</c:v>
                </c:pt>
                <c:pt idx="1258">
                  <c:v>42780</c:v>
                </c:pt>
                <c:pt idx="1259">
                  <c:v>42781</c:v>
                </c:pt>
                <c:pt idx="1260">
                  <c:v>42782</c:v>
                </c:pt>
                <c:pt idx="1261">
                  <c:v>42783</c:v>
                </c:pt>
                <c:pt idx="1262">
                  <c:v>42786</c:v>
                </c:pt>
                <c:pt idx="1263">
                  <c:v>42787</c:v>
                </c:pt>
                <c:pt idx="1264">
                  <c:v>42788</c:v>
                </c:pt>
                <c:pt idx="1265">
                  <c:v>42789</c:v>
                </c:pt>
                <c:pt idx="1266">
                  <c:v>42790</c:v>
                </c:pt>
                <c:pt idx="1267">
                  <c:v>42793</c:v>
                </c:pt>
                <c:pt idx="1268">
                  <c:v>42794</c:v>
                </c:pt>
                <c:pt idx="1269">
                  <c:v>42795</c:v>
                </c:pt>
                <c:pt idx="1270">
                  <c:v>42796</c:v>
                </c:pt>
                <c:pt idx="1271">
                  <c:v>42797</c:v>
                </c:pt>
                <c:pt idx="1272">
                  <c:v>42800</c:v>
                </c:pt>
                <c:pt idx="1273">
                  <c:v>42801</c:v>
                </c:pt>
                <c:pt idx="1274">
                  <c:v>42802</c:v>
                </c:pt>
                <c:pt idx="1275">
                  <c:v>42803</c:v>
                </c:pt>
                <c:pt idx="1276">
                  <c:v>42804</c:v>
                </c:pt>
                <c:pt idx="1277">
                  <c:v>42807</c:v>
                </c:pt>
                <c:pt idx="1278">
                  <c:v>42808</c:v>
                </c:pt>
                <c:pt idx="1279">
                  <c:v>42809</c:v>
                </c:pt>
                <c:pt idx="1280">
                  <c:v>42810</c:v>
                </c:pt>
                <c:pt idx="1281">
                  <c:v>42811</c:v>
                </c:pt>
                <c:pt idx="1282">
                  <c:v>42814</c:v>
                </c:pt>
                <c:pt idx="1283">
                  <c:v>42815</c:v>
                </c:pt>
                <c:pt idx="1284">
                  <c:v>42816</c:v>
                </c:pt>
                <c:pt idx="1285">
                  <c:v>42817</c:v>
                </c:pt>
                <c:pt idx="1286">
                  <c:v>42818</c:v>
                </c:pt>
                <c:pt idx="1287">
                  <c:v>42821</c:v>
                </c:pt>
                <c:pt idx="1288">
                  <c:v>42822</c:v>
                </c:pt>
                <c:pt idx="1289">
                  <c:v>42823</c:v>
                </c:pt>
                <c:pt idx="1290">
                  <c:v>42824</c:v>
                </c:pt>
                <c:pt idx="1291">
                  <c:v>42825</c:v>
                </c:pt>
                <c:pt idx="1292">
                  <c:v>42826</c:v>
                </c:pt>
                <c:pt idx="1293">
                  <c:v>42828</c:v>
                </c:pt>
                <c:pt idx="1294">
                  <c:v>42829</c:v>
                </c:pt>
                <c:pt idx="1295">
                  <c:v>42830</c:v>
                </c:pt>
                <c:pt idx="1296">
                  <c:v>42831</c:v>
                </c:pt>
                <c:pt idx="1297">
                  <c:v>42832</c:v>
                </c:pt>
                <c:pt idx="1298">
                  <c:v>42835</c:v>
                </c:pt>
                <c:pt idx="1299">
                  <c:v>42836</c:v>
                </c:pt>
                <c:pt idx="1300">
                  <c:v>42837</c:v>
                </c:pt>
                <c:pt idx="1301">
                  <c:v>42838</c:v>
                </c:pt>
                <c:pt idx="1302">
                  <c:v>42839</c:v>
                </c:pt>
                <c:pt idx="1303">
                  <c:v>42842</c:v>
                </c:pt>
                <c:pt idx="1304">
                  <c:v>42843</c:v>
                </c:pt>
                <c:pt idx="1305">
                  <c:v>42844</c:v>
                </c:pt>
                <c:pt idx="1306">
                  <c:v>42845</c:v>
                </c:pt>
                <c:pt idx="1307">
                  <c:v>42846</c:v>
                </c:pt>
                <c:pt idx="1308">
                  <c:v>42849</c:v>
                </c:pt>
                <c:pt idx="1309">
                  <c:v>42850</c:v>
                </c:pt>
                <c:pt idx="1310">
                  <c:v>42851</c:v>
                </c:pt>
                <c:pt idx="1311">
                  <c:v>42852</c:v>
                </c:pt>
                <c:pt idx="1312">
                  <c:v>42853</c:v>
                </c:pt>
                <c:pt idx="1313">
                  <c:v>42857</c:v>
                </c:pt>
                <c:pt idx="1314">
                  <c:v>42858</c:v>
                </c:pt>
                <c:pt idx="1315">
                  <c:v>42859</c:v>
                </c:pt>
                <c:pt idx="1316">
                  <c:v>42860</c:v>
                </c:pt>
                <c:pt idx="1317">
                  <c:v>42863</c:v>
                </c:pt>
                <c:pt idx="1318">
                  <c:v>42864</c:v>
                </c:pt>
                <c:pt idx="1319">
                  <c:v>42865</c:v>
                </c:pt>
                <c:pt idx="1320">
                  <c:v>42866</c:v>
                </c:pt>
                <c:pt idx="1321">
                  <c:v>42867</c:v>
                </c:pt>
                <c:pt idx="1322">
                  <c:v>42870</c:v>
                </c:pt>
                <c:pt idx="1323">
                  <c:v>42871</c:v>
                </c:pt>
                <c:pt idx="1324">
                  <c:v>42872</c:v>
                </c:pt>
                <c:pt idx="1325">
                  <c:v>42873</c:v>
                </c:pt>
                <c:pt idx="1326">
                  <c:v>42874</c:v>
                </c:pt>
                <c:pt idx="1327">
                  <c:v>42877</c:v>
                </c:pt>
                <c:pt idx="1328">
                  <c:v>42878</c:v>
                </c:pt>
                <c:pt idx="1329">
                  <c:v>42879</c:v>
                </c:pt>
                <c:pt idx="1330">
                  <c:v>42880</c:v>
                </c:pt>
                <c:pt idx="1331">
                  <c:v>42881</c:v>
                </c:pt>
                <c:pt idx="1332">
                  <c:v>42886</c:v>
                </c:pt>
                <c:pt idx="1333">
                  <c:v>42887</c:v>
                </c:pt>
                <c:pt idx="1334">
                  <c:v>42888</c:v>
                </c:pt>
                <c:pt idx="1335">
                  <c:v>42891</c:v>
                </c:pt>
                <c:pt idx="1336">
                  <c:v>42892</c:v>
                </c:pt>
                <c:pt idx="1337">
                  <c:v>42893</c:v>
                </c:pt>
                <c:pt idx="1338">
                  <c:v>42894</c:v>
                </c:pt>
                <c:pt idx="1339">
                  <c:v>42895</c:v>
                </c:pt>
                <c:pt idx="1340">
                  <c:v>42898</c:v>
                </c:pt>
                <c:pt idx="1341">
                  <c:v>42899</c:v>
                </c:pt>
                <c:pt idx="1342">
                  <c:v>42900</c:v>
                </c:pt>
                <c:pt idx="1343">
                  <c:v>42901</c:v>
                </c:pt>
                <c:pt idx="1344">
                  <c:v>42902</c:v>
                </c:pt>
                <c:pt idx="1345">
                  <c:v>42905</c:v>
                </c:pt>
                <c:pt idx="1346">
                  <c:v>42906</c:v>
                </c:pt>
                <c:pt idx="1347">
                  <c:v>42907</c:v>
                </c:pt>
                <c:pt idx="1348">
                  <c:v>42908</c:v>
                </c:pt>
                <c:pt idx="1349">
                  <c:v>42909</c:v>
                </c:pt>
                <c:pt idx="1350">
                  <c:v>42912</c:v>
                </c:pt>
                <c:pt idx="1351">
                  <c:v>42913</c:v>
                </c:pt>
                <c:pt idx="1352">
                  <c:v>42914</c:v>
                </c:pt>
                <c:pt idx="1353">
                  <c:v>42915</c:v>
                </c:pt>
                <c:pt idx="1354">
                  <c:v>42916</c:v>
                </c:pt>
                <c:pt idx="1355">
                  <c:v>42919</c:v>
                </c:pt>
                <c:pt idx="1356">
                  <c:v>42920</c:v>
                </c:pt>
                <c:pt idx="1357">
                  <c:v>42921</c:v>
                </c:pt>
                <c:pt idx="1358">
                  <c:v>42922</c:v>
                </c:pt>
                <c:pt idx="1359">
                  <c:v>42923</c:v>
                </c:pt>
                <c:pt idx="1360">
                  <c:v>42926</c:v>
                </c:pt>
                <c:pt idx="1361">
                  <c:v>42927</c:v>
                </c:pt>
                <c:pt idx="1362">
                  <c:v>42928</c:v>
                </c:pt>
                <c:pt idx="1363">
                  <c:v>42929</c:v>
                </c:pt>
                <c:pt idx="1364">
                  <c:v>42930</c:v>
                </c:pt>
                <c:pt idx="1365">
                  <c:v>42933</c:v>
                </c:pt>
                <c:pt idx="1366">
                  <c:v>42934</c:v>
                </c:pt>
                <c:pt idx="1367">
                  <c:v>42935</c:v>
                </c:pt>
                <c:pt idx="1368">
                  <c:v>42936</c:v>
                </c:pt>
                <c:pt idx="1369">
                  <c:v>42937</c:v>
                </c:pt>
                <c:pt idx="1370">
                  <c:v>42940</c:v>
                </c:pt>
                <c:pt idx="1371">
                  <c:v>42941</c:v>
                </c:pt>
                <c:pt idx="1372">
                  <c:v>42942</c:v>
                </c:pt>
                <c:pt idx="1373">
                  <c:v>42943</c:v>
                </c:pt>
                <c:pt idx="1374">
                  <c:v>42944</c:v>
                </c:pt>
                <c:pt idx="1375">
                  <c:v>42947</c:v>
                </c:pt>
                <c:pt idx="1376">
                  <c:v>42948</c:v>
                </c:pt>
                <c:pt idx="1377">
                  <c:v>42949</c:v>
                </c:pt>
                <c:pt idx="1378">
                  <c:v>42950</c:v>
                </c:pt>
                <c:pt idx="1379">
                  <c:v>42951</c:v>
                </c:pt>
                <c:pt idx="1380">
                  <c:v>42954</c:v>
                </c:pt>
                <c:pt idx="1381">
                  <c:v>42955</c:v>
                </c:pt>
                <c:pt idx="1382">
                  <c:v>42956</c:v>
                </c:pt>
                <c:pt idx="1383">
                  <c:v>42957</c:v>
                </c:pt>
                <c:pt idx="1384">
                  <c:v>42958</c:v>
                </c:pt>
                <c:pt idx="1385">
                  <c:v>42961</c:v>
                </c:pt>
                <c:pt idx="1386">
                  <c:v>42962</c:v>
                </c:pt>
                <c:pt idx="1387">
                  <c:v>42963</c:v>
                </c:pt>
                <c:pt idx="1388">
                  <c:v>42964</c:v>
                </c:pt>
                <c:pt idx="1389">
                  <c:v>42965</c:v>
                </c:pt>
                <c:pt idx="1390">
                  <c:v>42968</c:v>
                </c:pt>
                <c:pt idx="1391">
                  <c:v>42969</c:v>
                </c:pt>
                <c:pt idx="1392">
                  <c:v>42970</c:v>
                </c:pt>
                <c:pt idx="1393">
                  <c:v>42971</c:v>
                </c:pt>
                <c:pt idx="1394">
                  <c:v>42972</c:v>
                </c:pt>
                <c:pt idx="1395">
                  <c:v>42975</c:v>
                </c:pt>
                <c:pt idx="1396">
                  <c:v>42976</c:v>
                </c:pt>
                <c:pt idx="1397">
                  <c:v>42977</c:v>
                </c:pt>
                <c:pt idx="1398">
                  <c:v>42978</c:v>
                </c:pt>
                <c:pt idx="1399">
                  <c:v>42979</c:v>
                </c:pt>
                <c:pt idx="1400">
                  <c:v>42982</c:v>
                </c:pt>
                <c:pt idx="1401">
                  <c:v>42983</c:v>
                </c:pt>
                <c:pt idx="1402">
                  <c:v>42984</c:v>
                </c:pt>
                <c:pt idx="1403">
                  <c:v>42985</c:v>
                </c:pt>
                <c:pt idx="1404">
                  <c:v>42986</c:v>
                </c:pt>
                <c:pt idx="1405">
                  <c:v>42989</c:v>
                </c:pt>
                <c:pt idx="1406">
                  <c:v>42990</c:v>
                </c:pt>
                <c:pt idx="1407">
                  <c:v>42991</c:v>
                </c:pt>
                <c:pt idx="1408">
                  <c:v>42992</c:v>
                </c:pt>
                <c:pt idx="1409">
                  <c:v>42993</c:v>
                </c:pt>
                <c:pt idx="1410">
                  <c:v>42996</c:v>
                </c:pt>
                <c:pt idx="1411">
                  <c:v>42997</c:v>
                </c:pt>
                <c:pt idx="1412">
                  <c:v>42998</c:v>
                </c:pt>
                <c:pt idx="1413">
                  <c:v>42999</c:v>
                </c:pt>
                <c:pt idx="1414">
                  <c:v>43000</c:v>
                </c:pt>
                <c:pt idx="1415">
                  <c:v>43003</c:v>
                </c:pt>
                <c:pt idx="1416">
                  <c:v>43004</c:v>
                </c:pt>
                <c:pt idx="1417">
                  <c:v>43005</c:v>
                </c:pt>
                <c:pt idx="1418">
                  <c:v>43006</c:v>
                </c:pt>
                <c:pt idx="1419">
                  <c:v>43007</c:v>
                </c:pt>
                <c:pt idx="1420">
                  <c:v>43008</c:v>
                </c:pt>
                <c:pt idx="1421">
                  <c:v>43017</c:v>
                </c:pt>
                <c:pt idx="1422">
                  <c:v>43018</c:v>
                </c:pt>
                <c:pt idx="1423">
                  <c:v>43019</c:v>
                </c:pt>
                <c:pt idx="1424">
                  <c:v>43020</c:v>
                </c:pt>
                <c:pt idx="1425">
                  <c:v>43021</c:v>
                </c:pt>
                <c:pt idx="1426">
                  <c:v>43024</c:v>
                </c:pt>
                <c:pt idx="1427">
                  <c:v>43025</c:v>
                </c:pt>
                <c:pt idx="1428">
                  <c:v>43026</c:v>
                </c:pt>
                <c:pt idx="1429">
                  <c:v>43027</c:v>
                </c:pt>
                <c:pt idx="1430">
                  <c:v>43028</c:v>
                </c:pt>
              </c:numCache>
            </c:numRef>
          </c:cat>
          <c:val>
            <c:numRef>
              <c:f>Sheet1!$C$2:$C$1435</c:f>
              <c:numCache>
                <c:formatCode>###,###,###,###,##0.00_ </c:formatCode>
                <c:ptCount val="1434"/>
                <c:pt idx="0">
                  <c:v>12350</c:v>
                </c:pt>
                <c:pt idx="1">
                  <c:v>12350</c:v>
                </c:pt>
                <c:pt idx="2">
                  <c:v>12350</c:v>
                </c:pt>
                <c:pt idx="3">
                  <c:v>12350</c:v>
                </c:pt>
                <c:pt idx="4">
                  <c:v>12400</c:v>
                </c:pt>
                <c:pt idx="5">
                  <c:v>12400</c:v>
                </c:pt>
                <c:pt idx="6">
                  <c:v>12425</c:v>
                </c:pt>
                <c:pt idx="7">
                  <c:v>12425</c:v>
                </c:pt>
                <c:pt idx="8">
                  <c:v>12425</c:v>
                </c:pt>
                <c:pt idx="9">
                  <c:v>12650</c:v>
                </c:pt>
                <c:pt idx="10">
                  <c:v>12775</c:v>
                </c:pt>
                <c:pt idx="11">
                  <c:v>12775</c:v>
                </c:pt>
                <c:pt idx="12">
                  <c:v>12775</c:v>
                </c:pt>
                <c:pt idx="13">
                  <c:v>12800</c:v>
                </c:pt>
                <c:pt idx="14">
                  <c:v>12800</c:v>
                </c:pt>
                <c:pt idx="15">
                  <c:v>12800</c:v>
                </c:pt>
                <c:pt idx="16">
                  <c:v>12800</c:v>
                </c:pt>
                <c:pt idx="17">
                  <c:v>12800</c:v>
                </c:pt>
                <c:pt idx="18">
                  <c:v>12800</c:v>
                </c:pt>
                <c:pt idx="19">
                  <c:v>12800</c:v>
                </c:pt>
                <c:pt idx="20">
                  <c:v>12800</c:v>
                </c:pt>
                <c:pt idx="21">
                  <c:v>12800</c:v>
                </c:pt>
                <c:pt idx="22">
                  <c:v>12800</c:v>
                </c:pt>
                <c:pt idx="23">
                  <c:v>12800</c:v>
                </c:pt>
                <c:pt idx="24">
                  <c:v>13050</c:v>
                </c:pt>
                <c:pt idx="25">
                  <c:v>13050</c:v>
                </c:pt>
                <c:pt idx="26">
                  <c:v>13050</c:v>
                </c:pt>
                <c:pt idx="27">
                  <c:v>13050</c:v>
                </c:pt>
                <c:pt idx="28">
                  <c:v>13050</c:v>
                </c:pt>
                <c:pt idx="29">
                  <c:v>13050</c:v>
                </c:pt>
                <c:pt idx="30">
                  <c:v>12975</c:v>
                </c:pt>
                <c:pt idx="31">
                  <c:v>12975</c:v>
                </c:pt>
                <c:pt idx="32">
                  <c:v>12975</c:v>
                </c:pt>
                <c:pt idx="33">
                  <c:v>12900</c:v>
                </c:pt>
                <c:pt idx="34">
                  <c:v>12900</c:v>
                </c:pt>
                <c:pt idx="35">
                  <c:v>12900</c:v>
                </c:pt>
                <c:pt idx="36">
                  <c:v>12700</c:v>
                </c:pt>
                <c:pt idx="37">
                  <c:v>12700</c:v>
                </c:pt>
                <c:pt idx="38">
                  <c:v>12550</c:v>
                </c:pt>
                <c:pt idx="39">
                  <c:v>12550</c:v>
                </c:pt>
                <c:pt idx="40">
                  <c:v>12550</c:v>
                </c:pt>
                <c:pt idx="41">
                  <c:v>12350</c:v>
                </c:pt>
                <c:pt idx="42">
                  <c:v>12350</c:v>
                </c:pt>
                <c:pt idx="43">
                  <c:v>12300</c:v>
                </c:pt>
                <c:pt idx="44">
                  <c:v>12250</c:v>
                </c:pt>
                <c:pt idx="45">
                  <c:v>12250</c:v>
                </c:pt>
                <c:pt idx="46">
                  <c:v>12250</c:v>
                </c:pt>
                <c:pt idx="47">
                  <c:v>12250</c:v>
                </c:pt>
                <c:pt idx="48">
                  <c:v>12250</c:v>
                </c:pt>
                <c:pt idx="49">
                  <c:v>12250</c:v>
                </c:pt>
                <c:pt idx="50">
                  <c:v>12250</c:v>
                </c:pt>
                <c:pt idx="51">
                  <c:v>12250</c:v>
                </c:pt>
                <c:pt idx="52">
                  <c:v>12250</c:v>
                </c:pt>
                <c:pt idx="53">
                  <c:v>12250</c:v>
                </c:pt>
                <c:pt idx="54">
                  <c:v>12250</c:v>
                </c:pt>
                <c:pt idx="55">
                  <c:v>11850</c:v>
                </c:pt>
                <c:pt idx="56">
                  <c:v>11850</c:v>
                </c:pt>
                <c:pt idx="57">
                  <c:v>11500</c:v>
                </c:pt>
                <c:pt idx="58">
                  <c:v>11500</c:v>
                </c:pt>
                <c:pt idx="59">
                  <c:v>11500</c:v>
                </c:pt>
                <c:pt idx="60">
                  <c:v>11450</c:v>
                </c:pt>
                <c:pt idx="61">
                  <c:v>11200</c:v>
                </c:pt>
                <c:pt idx="62">
                  <c:v>11200</c:v>
                </c:pt>
                <c:pt idx="63">
                  <c:v>11200</c:v>
                </c:pt>
                <c:pt idx="64">
                  <c:v>11350</c:v>
                </c:pt>
                <c:pt idx="65">
                  <c:v>11350</c:v>
                </c:pt>
                <c:pt idx="66">
                  <c:v>11350</c:v>
                </c:pt>
                <c:pt idx="67">
                  <c:v>11350</c:v>
                </c:pt>
                <c:pt idx="68">
                  <c:v>11350</c:v>
                </c:pt>
                <c:pt idx="69">
                  <c:v>11350</c:v>
                </c:pt>
                <c:pt idx="70">
                  <c:v>11250</c:v>
                </c:pt>
                <c:pt idx="71">
                  <c:v>11250</c:v>
                </c:pt>
                <c:pt idx="72">
                  <c:v>11225</c:v>
                </c:pt>
                <c:pt idx="73">
                  <c:v>11225</c:v>
                </c:pt>
                <c:pt idx="74">
                  <c:v>11225</c:v>
                </c:pt>
                <c:pt idx="75">
                  <c:v>11225</c:v>
                </c:pt>
                <c:pt idx="76">
                  <c:v>11225</c:v>
                </c:pt>
                <c:pt idx="77">
                  <c:v>11225</c:v>
                </c:pt>
                <c:pt idx="78">
                  <c:v>11325</c:v>
                </c:pt>
                <c:pt idx="79">
                  <c:v>11325</c:v>
                </c:pt>
                <c:pt idx="80">
                  <c:v>11325</c:v>
                </c:pt>
                <c:pt idx="81">
                  <c:v>11325</c:v>
                </c:pt>
                <c:pt idx="82">
                  <c:v>11325</c:v>
                </c:pt>
                <c:pt idx="83">
                  <c:v>11325</c:v>
                </c:pt>
                <c:pt idx="84">
                  <c:v>11325</c:v>
                </c:pt>
                <c:pt idx="85">
                  <c:v>11325</c:v>
                </c:pt>
                <c:pt idx="86">
                  <c:v>11325</c:v>
                </c:pt>
                <c:pt idx="87">
                  <c:v>11325</c:v>
                </c:pt>
                <c:pt idx="88">
                  <c:v>11325</c:v>
                </c:pt>
                <c:pt idx="89">
                  <c:v>11325</c:v>
                </c:pt>
                <c:pt idx="90">
                  <c:v>11325</c:v>
                </c:pt>
                <c:pt idx="91">
                  <c:v>11225</c:v>
                </c:pt>
                <c:pt idx="92">
                  <c:v>11225</c:v>
                </c:pt>
                <c:pt idx="93">
                  <c:v>11225</c:v>
                </c:pt>
                <c:pt idx="94">
                  <c:v>11225</c:v>
                </c:pt>
                <c:pt idx="95">
                  <c:v>11225</c:v>
                </c:pt>
                <c:pt idx="96">
                  <c:v>11225</c:v>
                </c:pt>
                <c:pt idx="97">
                  <c:v>11225</c:v>
                </c:pt>
                <c:pt idx="98">
                  <c:v>11225</c:v>
                </c:pt>
                <c:pt idx="99">
                  <c:v>10925</c:v>
                </c:pt>
                <c:pt idx="100">
                  <c:v>10925</c:v>
                </c:pt>
                <c:pt idx="101">
                  <c:v>10925</c:v>
                </c:pt>
                <c:pt idx="102">
                  <c:v>10925</c:v>
                </c:pt>
                <c:pt idx="103">
                  <c:v>10925</c:v>
                </c:pt>
                <c:pt idx="104">
                  <c:v>10925</c:v>
                </c:pt>
                <c:pt idx="105">
                  <c:v>10800</c:v>
                </c:pt>
                <c:pt idx="106">
                  <c:v>10650</c:v>
                </c:pt>
                <c:pt idx="107">
                  <c:v>10650</c:v>
                </c:pt>
                <c:pt idx="108">
                  <c:v>10650</c:v>
                </c:pt>
                <c:pt idx="109">
                  <c:v>10650</c:v>
                </c:pt>
                <c:pt idx="110">
                  <c:v>10100</c:v>
                </c:pt>
                <c:pt idx="111">
                  <c:v>10100</c:v>
                </c:pt>
                <c:pt idx="112">
                  <c:v>9900</c:v>
                </c:pt>
                <c:pt idx="113">
                  <c:v>9900</c:v>
                </c:pt>
                <c:pt idx="114">
                  <c:v>9800</c:v>
                </c:pt>
                <c:pt idx="115">
                  <c:v>9500</c:v>
                </c:pt>
                <c:pt idx="116">
                  <c:v>9500</c:v>
                </c:pt>
                <c:pt idx="117">
                  <c:v>9500</c:v>
                </c:pt>
                <c:pt idx="118">
                  <c:v>9450</c:v>
                </c:pt>
                <c:pt idx="119">
                  <c:v>9375</c:v>
                </c:pt>
                <c:pt idx="120">
                  <c:v>9375</c:v>
                </c:pt>
                <c:pt idx="121">
                  <c:v>9600</c:v>
                </c:pt>
                <c:pt idx="122">
                  <c:v>9600</c:v>
                </c:pt>
                <c:pt idx="123">
                  <c:v>9450</c:v>
                </c:pt>
                <c:pt idx="124">
                  <c:v>9450</c:v>
                </c:pt>
                <c:pt idx="125">
                  <c:v>9375</c:v>
                </c:pt>
                <c:pt idx="126">
                  <c:v>9375</c:v>
                </c:pt>
                <c:pt idx="127">
                  <c:v>9375</c:v>
                </c:pt>
                <c:pt idx="128">
                  <c:v>9725</c:v>
                </c:pt>
                <c:pt idx="129">
                  <c:v>9725</c:v>
                </c:pt>
                <c:pt idx="130">
                  <c:v>9725</c:v>
                </c:pt>
                <c:pt idx="131">
                  <c:v>9850</c:v>
                </c:pt>
                <c:pt idx="132">
                  <c:v>9850</c:v>
                </c:pt>
                <c:pt idx="133">
                  <c:v>10075</c:v>
                </c:pt>
                <c:pt idx="134">
                  <c:v>10075</c:v>
                </c:pt>
                <c:pt idx="135">
                  <c:v>10075</c:v>
                </c:pt>
                <c:pt idx="136">
                  <c:v>10075</c:v>
                </c:pt>
                <c:pt idx="137">
                  <c:v>10075</c:v>
                </c:pt>
                <c:pt idx="138">
                  <c:v>10225</c:v>
                </c:pt>
                <c:pt idx="139">
                  <c:v>10225</c:v>
                </c:pt>
                <c:pt idx="140">
                  <c:v>10350</c:v>
                </c:pt>
                <c:pt idx="141">
                  <c:v>10375</c:v>
                </c:pt>
                <c:pt idx="142">
                  <c:v>10475</c:v>
                </c:pt>
                <c:pt idx="143">
                  <c:v>10475</c:v>
                </c:pt>
                <c:pt idx="144">
                  <c:v>10475</c:v>
                </c:pt>
                <c:pt idx="145">
                  <c:v>10475</c:v>
                </c:pt>
                <c:pt idx="146">
                  <c:v>10475</c:v>
                </c:pt>
                <c:pt idx="147">
                  <c:v>10475</c:v>
                </c:pt>
                <c:pt idx="148">
                  <c:v>10650</c:v>
                </c:pt>
                <c:pt idx="149">
                  <c:v>10750</c:v>
                </c:pt>
                <c:pt idx="150">
                  <c:v>10750</c:v>
                </c:pt>
                <c:pt idx="151">
                  <c:v>10850</c:v>
                </c:pt>
                <c:pt idx="152">
                  <c:v>10850</c:v>
                </c:pt>
                <c:pt idx="153">
                  <c:v>11200</c:v>
                </c:pt>
                <c:pt idx="154">
                  <c:v>11250</c:v>
                </c:pt>
                <c:pt idx="155">
                  <c:v>11250</c:v>
                </c:pt>
                <c:pt idx="156">
                  <c:v>11300</c:v>
                </c:pt>
                <c:pt idx="157">
                  <c:v>11300</c:v>
                </c:pt>
                <c:pt idx="158">
                  <c:v>11300</c:v>
                </c:pt>
                <c:pt idx="159">
                  <c:v>11300</c:v>
                </c:pt>
                <c:pt idx="160">
                  <c:v>11300</c:v>
                </c:pt>
                <c:pt idx="161">
                  <c:v>11300</c:v>
                </c:pt>
                <c:pt idx="162">
                  <c:v>11300</c:v>
                </c:pt>
                <c:pt idx="163">
                  <c:v>11200</c:v>
                </c:pt>
                <c:pt idx="164">
                  <c:v>11200</c:v>
                </c:pt>
                <c:pt idx="165">
                  <c:v>11200</c:v>
                </c:pt>
                <c:pt idx="166">
                  <c:v>11200</c:v>
                </c:pt>
                <c:pt idx="167">
                  <c:v>11100</c:v>
                </c:pt>
                <c:pt idx="168">
                  <c:v>11100</c:v>
                </c:pt>
                <c:pt idx="169">
                  <c:v>11100</c:v>
                </c:pt>
                <c:pt idx="170">
                  <c:v>11100</c:v>
                </c:pt>
                <c:pt idx="171">
                  <c:v>11100</c:v>
                </c:pt>
                <c:pt idx="172">
                  <c:v>11100</c:v>
                </c:pt>
                <c:pt idx="173">
                  <c:v>11100</c:v>
                </c:pt>
                <c:pt idx="174">
                  <c:v>11100</c:v>
                </c:pt>
                <c:pt idx="175">
                  <c:v>11100</c:v>
                </c:pt>
                <c:pt idx="176">
                  <c:v>11100</c:v>
                </c:pt>
                <c:pt idx="177">
                  <c:v>11100</c:v>
                </c:pt>
                <c:pt idx="178">
                  <c:v>11100</c:v>
                </c:pt>
                <c:pt idx="179">
                  <c:v>11100</c:v>
                </c:pt>
                <c:pt idx="180">
                  <c:v>11100</c:v>
                </c:pt>
                <c:pt idx="181">
                  <c:v>11100</c:v>
                </c:pt>
                <c:pt idx="182">
                  <c:v>11200</c:v>
                </c:pt>
                <c:pt idx="183">
                  <c:v>11500</c:v>
                </c:pt>
                <c:pt idx="184">
                  <c:v>11500</c:v>
                </c:pt>
                <c:pt idx="185">
                  <c:v>11500</c:v>
                </c:pt>
                <c:pt idx="186">
                  <c:v>11400</c:v>
                </c:pt>
                <c:pt idx="187">
                  <c:v>11400</c:v>
                </c:pt>
                <c:pt idx="188">
                  <c:v>11400</c:v>
                </c:pt>
                <c:pt idx="189">
                  <c:v>11400</c:v>
                </c:pt>
                <c:pt idx="190">
                  <c:v>11400</c:v>
                </c:pt>
                <c:pt idx="191">
                  <c:v>11400</c:v>
                </c:pt>
                <c:pt idx="192">
                  <c:v>11250</c:v>
                </c:pt>
                <c:pt idx="193">
                  <c:v>11250</c:v>
                </c:pt>
                <c:pt idx="194">
                  <c:v>11150</c:v>
                </c:pt>
                <c:pt idx="195">
                  <c:v>11150</c:v>
                </c:pt>
                <c:pt idx="196">
                  <c:v>11150</c:v>
                </c:pt>
                <c:pt idx="197">
                  <c:v>11150</c:v>
                </c:pt>
                <c:pt idx="198">
                  <c:v>11225</c:v>
                </c:pt>
                <c:pt idx="199">
                  <c:v>11225</c:v>
                </c:pt>
                <c:pt idx="200">
                  <c:v>11225</c:v>
                </c:pt>
                <c:pt idx="201">
                  <c:v>11225</c:v>
                </c:pt>
                <c:pt idx="202">
                  <c:v>11225</c:v>
                </c:pt>
                <c:pt idx="203">
                  <c:v>11150</c:v>
                </c:pt>
                <c:pt idx="204">
                  <c:v>11050</c:v>
                </c:pt>
                <c:pt idx="205">
                  <c:v>11050</c:v>
                </c:pt>
                <c:pt idx="206">
                  <c:v>11050</c:v>
                </c:pt>
                <c:pt idx="207">
                  <c:v>11050</c:v>
                </c:pt>
                <c:pt idx="208">
                  <c:v>11050</c:v>
                </c:pt>
                <c:pt idx="209">
                  <c:v>11050</c:v>
                </c:pt>
                <c:pt idx="210">
                  <c:v>11050</c:v>
                </c:pt>
                <c:pt idx="211">
                  <c:v>11000</c:v>
                </c:pt>
                <c:pt idx="212">
                  <c:v>10950</c:v>
                </c:pt>
                <c:pt idx="213">
                  <c:v>10950</c:v>
                </c:pt>
                <c:pt idx="214">
                  <c:v>10950</c:v>
                </c:pt>
                <c:pt idx="215">
                  <c:v>10900</c:v>
                </c:pt>
                <c:pt idx="216">
                  <c:v>10900</c:v>
                </c:pt>
                <c:pt idx="217">
                  <c:v>10900</c:v>
                </c:pt>
                <c:pt idx="218">
                  <c:v>10900</c:v>
                </c:pt>
                <c:pt idx="219">
                  <c:v>10900</c:v>
                </c:pt>
                <c:pt idx="220">
                  <c:v>10900</c:v>
                </c:pt>
                <c:pt idx="221">
                  <c:v>10900</c:v>
                </c:pt>
                <c:pt idx="222">
                  <c:v>10900</c:v>
                </c:pt>
                <c:pt idx="223">
                  <c:v>10900</c:v>
                </c:pt>
                <c:pt idx="224">
                  <c:v>10800</c:v>
                </c:pt>
                <c:pt idx="225">
                  <c:v>10800</c:v>
                </c:pt>
                <c:pt idx="226">
                  <c:v>10800</c:v>
                </c:pt>
                <c:pt idx="227">
                  <c:v>10800</c:v>
                </c:pt>
                <c:pt idx="228">
                  <c:v>10800</c:v>
                </c:pt>
                <c:pt idx="229">
                  <c:v>10800</c:v>
                </c:pt>
                <c:pt idx="230">
                  <c:v>10800</c:v>
                </c:pt>
                <c:pt idx="231">
                  <c:v>10800</c:v>
                </c:pt>
                <c:pt idx="232">
                  <c:v>10800</c:v>
                </c:pt>
                <c:pt idx="233">
                  <c:v>10800</c:v>
                </c:pt>
                <c:pt idx="234">
                  <c:v>10950</c:v>
                </c:pt>
                <c:pt idx="235">
                  <c:v>11050</c:v>
                </c:pt>
                <c:pt idx="236">
                  <c:v>11050</c:v>
                </c:pt>
                <c:pt idx="237">
                  <c:v>11050</c:v>
                </c:pt>
                <c:pt idx="238">
                  <c:v>11050</c:v>
                </c:pt>
                <c:pt idx="239">
                  <c:v>11500</c:v>
                </c:pt>
                <c:pt idx="240">
                  <c:v>11500</c:v>
                </c:pt>
                <c:pt idx="241">
                  <c:v>11500</c:v>
                </c:pt>
                <c:pt idx="242">
                  <c:v>11500</c:v>
                </c:pt>
                <c:pt idx="243">
                  <c:v>11550</c:v>
                </c:pt>
                <c:pt idx="244">
                  <c:v>11550</c:v>
                </c:pt>
                <c:pt idx="245">
                  <c:v>11550</c:v>
                </c:pt>
                <c:pt idx="246">
                  <c:v>11550</c:v>
                </c:pt>
                <c:pt idx="247">
                  <c:v>11550</c:v>
                </c:pt>
                <c:pt idx="248">
                  <c:v>11700</c:v>
                </c:pt>
                <c:pt idx="249">
                  <c:v>11700</c:v>
                </c:pt>
                <c:pt idx="250">
                  <c:v>11700</c:v>
                </c:pt>
                <c:pt idx="251">
                  <c:v>11700</c:v>
                </c:pt>
                <c:pt idx="252">
                  <c:v>11700</c:v>
                </c:pt>
                <c:pt idx="253">
                  <c:v>11700</c:v>
                </c:pt>
                <c:pt idx="254">
                  <c:v>11700</c:v>
                </c:pt>
                <c:pt idx="255">
                  <c:v>12250</c:v>
                </c:pt>
                <c:pt idx="256">
                  <c:v>12250</c:v>
                </c:pt>
                <c:pt idx="257">
                  <c:v>12250</c:v>
                </c:pt>
                <c:pt idx="258">
                  <c:v>12250</c:v>
                </c:pt>
                <c:pt idx="259">
                  <c:v>12250</c:v>
                </c:pt>
                <c:pt idx="260">
                  <c:v>12250</c:v>
                </c:pt>
                <c:pt idx="261">
                  <c:v>12250</c:v>
                </c:pt>
                <c:pt idx="262">
                  <c:v>12250</c:v>
                </c:pt>
                <c:pt idx="263">
                  <c:v>12250</c:v>
                </c:pt>
                <c:pt idx="264">
                  <c:v>12250</c:v>
                </c:pt>
                <c:pt idx="265">
                  <c:v>12250</c:v>
                </c:pt>
                <c:pt idx="266">
                  <c:v>12250</c:v>
                </c:pt>
                <c:pt idx="267">
                  <c:v>12250</c:v>
                </c:pt>
                <c:pt idx="268">
                  <c:v>11975</c:v>
                </c:pt>
                <c:pt idx="269">
                  <c:v>11975</c:v>
                </c:pt>
                <c:pt idx="270">
                  <c:v>11975</c:v>
                </c:pt>
                <c:pt idx="271">
                  <c:v>11950</c:v>
                </c:pt>
                <c:pt idx="272">
                  <c:v>11950</c:v>
                </c:pt>
                <c:pt idx="273">
                  <c:v>11950</c:v>
                </c:pt>
                <c:pt idx="274">
                  <c:v>11950</c:v>
                </c:pt>
                <c:pt idx="275">
                  <c:v>11950</c:v>
                </c:pt>
                <c:pt idx="276">
                  <c:v>11950</c:v>
                </c:pt>
                <c:pt idx="277">
                  <c:v>11950</c:v>
                </c:pt>
                <c:pt idx="278">
                  <c:v>11950</c:v>
                </c:pt>
                <c:pt idx="279">
                  <c:v>11950</c:v>
                </c:pt>
                <c:pt idx="280">
                  <c:v>11950</c:v>
                </c:pt>
                <c:pt idx="281">
                  <c:v>12050</c:v>
                </c:pt>
                <c:pt idx="282">
                  <c:v>12050</c:v>
                </c:pt>
                <c:pt idx="283">
                  <c:v>12050</c:v>
                </c:pt>
                <c:pt idx="284">
                  <c:v>12050</c:v>
                </c:pt>
                <c:pt idx="285">
                  <c:v>12050</c:v>
                </c:pt>
                <c:pt idx="286">
                  <c:v>12050</c:v>
                </c:pt>
                <c:pt idx="287">
                  <c:v>12050</c:v>
                </c:pt>
                <c:pt idx="288">
                  <c:v>12050</c:v>
                </c:pt>
                <c:pt idx="289">
                  <c:v>11975</c:v>
                </c:pt>
                <c:pt idx="290">
                  <c:v>11950</c:v>
                </c:pt>
                <c:pt idx="291">
                  <c:v>11700</c:v>
                </c:pt>
                <c:pt idx="292">
                  <c:v>11575</c:v>
                </c:pt>
                <c:pt idx="293">
                  <c:v>11575</c:v>
                </c:pt>
                <c:pt idx="294">
                  <c:v>11575</c:v>
                </c:pt>
                <c:pt idx="295">
                  <c:v>11575</c:v>
                </c:pt>
                <c:pt idx="296">
                  <c:v>11450</c:v>
                </c:pt>
                <c:pt idx="297">
                  <c:v>11450</c:v>
                </c:pt>
                <c:pt idx="298">
                  <c:v>11450</c:v>
                </c:pt>
                <c:pt idx="299">
                  <c:v>11300</c:v>
                </c:pt>
                <c:pt idx="300">
                  <c:v>11300</c:v>
                </c:pt>
                <c:pt idx="301">
                  <c:v>11300</c:v>
                </c:pt>
                <c:pt idx="302">
                  <c:v>11200</c:v>
                </c:pt>
                <c:pt idx="303">
                  <c:v>11200</c:v>
                </c:pt>
                <c:pt idx="304">
                  <c:v>11200</c:v>
                </c:pt>
                <c:pt idx="305">
                  <c:v>11200</c:v>
                </c:pt>
                <c:pt idx="306">
                  <c:v>11150</c:v>
                </c:pt>
                <c:pt idx="307">
                  <c:v>11150</c:v>
                </c:pt>
                <c:pt idx="308">
                  <c:v>11150</c:v>
                </c:pt>
                <c:pt idx="309">
                  <c:v>10900</c:v>
                </c:pt>
                <c:pt idx="310">
                  <c:v>10900</c:v>
                </c:pt>
                <c:pt idx="311">
                  <c:v>10750</c:v>
                </c:pt>
                <c:pt idx="312">
                  <c:v>10750</c:v>
                </c:pt>
                <c:pt idx="313">
                  <c:v>10750</c:v>
                </c:pt>
                <c:pt idx="314">
                  <c:v>10750</c:v>
                </c:pt>
                <c:pt idx="315">
                  <c:v>10750</c:v>
                </c:pt>
                <c:pt idx="316">
                  <c:v>10750</c:v>
                </c:pt>
                <c:pt idx="317">
                  <c:v>10800</c:v>
                </c:pt>
                <c:pt idx="318">
                  <c:v>10900</c:v>
                </c:pt>
                <c:pt idx="319">
                  <c:v>11150</c:v>
                </c:pt>
                <c:pt idx="320">
                  <c:v>11150</c:v>
                </c:pt>
                <c:pt idx="321">
                  <c:v>11150</c:v>
                </c:pt>
                <c:pt idx="322">
                  <c:v>11150</c:v>
                </c:pt>
                <c:pt idx="323">
                  <c:v>11150</c:v>
                </c:pt>
                <c:pt idx="324">
                  <c:v>11150</c:v>
                </c:pt>
                <c:pt idx="325">
                  <c:v>11150</c:v>
                </c:pt>
                <c:pt idx="326">
                  <c:v>11150</c:v>
                </c:pt>
                <c:pt idx="327">
                  <c:v>11150</c:v>
                </c:pt>
                <c:pt idx="328">
                  <c:v>11150</c:v>
                </c:pt>
                <c:pt idx="329">
                  <c:v>11175</c:v>
                </c:pt>
                <c:pt idx="330">
                  <c:v>11175</c:v>
                </c:pt>
                <c:pt idx="331">
                  <c:v>11175</c:v>
                </c:pt>
                <c:pt idx="332">
                  <c:v>11175</c:v>
                </c:pt>
                <c:pt idx="333">
                  <c:v>11175</c:v>
                </c:pt>
                <c:pt idx="334">
                  <c:v>11175</c:v>
                </c:pt>
                <c:pt idx="335">
                  <c:v>11175</c:v>
                </c:pt>
                <c:pt idx="336">
                  <c:v>11200</c:v>
                </c:pt>
                <c:pt idx="337">
                  <c:v>11200</c:v>
                </c:pt>
                <c:pt idx="338">
                  <c:v>11200</c:v>
                </c:pt>
                <c:pt idx="339">
                  <c:v>11200</c:v>
                </c:pt>
                <c:pt idx="340">
                  <c:v>11200</c:v>
                </c:pt>
                <c:pt idx="341">
                  <c:v>11200</c:v>
                </c:pt>
                <c:pt idx="342">
                  <c:v>11200</c:v>
                </c:pt>
                <c:pt idx="343">
                  <c:v>11200</c:v>
                </c:pt>
                <c:pt idx="344">
                  <c:v>11200</c:v>
                </c:pt>
                <c:pt idx="345">
                  <c:v>11200</c:v>
                </c:pt>
                <c:pt idx="346">
                  <c:v>11200</c:v>
                </c:pt>
                <c:pt idx="347">
                  <c:v>11100</c:v>
                </c:pt>
                <c:pt idx="348">
                  <c:v>11100</c:v>
                </c:pt>
                <c:pt idx="349">
                  <c:v>11100</c:v>
                </c:pt>
                <c:pt idx="350">
                  <c:v>10900</c:v>
                </c:pt>
                <c:pt idx="351">
                  <c:v>10900</c:v>
                </c:pt>
                <c:pt idx="352">
                  <c:v>10800</c:v>
                </c:pt>
                <c:pt idx="353">
                  <c:v>10800</c:v>
                </c:pt>
                <c:pt idx="354">
                  <c:v>10800</c:v>
                </c:pt>
                <c:pt idx="355">
                  <c:v>10800</c:v>
                </c:pt>
                <c:pt idx="356">
                  <c:v>10800</c:v>
                </c:pt>
                <c:pt idx="357">
                  <c:v>10800</c:v>
                </c:pt>
                <c:pt idx="358">
                  <c:v>10800</c:v>
                </c:pt>
                <c:pt idx="359">
                  <c:v>10800</c:v>
                </c:pt>
                <c:pt idx="360">
                  <c:v>10800</c:v>
                </c:pt>
                <c:pt idx="361">
                  <c:v>10800</c:v>
                </c:pt>
                <c:pt idx="362">
                  <c:v>10800</c:v>
                </c:pt>
                <c:pt idx="363">
                  <c:v>10800</c:v>
                </c:pt>
                <c:pt idx="364">
                  <c:v>10600</c:v>
                </c:pt>
                <c:pt idx="365">
                  <c:v>10600</c:v>
                </c:pt>
                <c:pt idx="366">
                  <c:v>10625</c:v>
                </c:pt>
                <c:pt idx="367">
                  <c:v>10625</c:v>
                </c:pt>
                <c:pt idx="368">
                  <c:v>10625</c:v>
                </c:pt>
                <c:pt idx="369">
                  <c:v>10625</c:v>
                </c:pt>
                <c:pt idx="370">
                  <c:v>10625</c:v>
                </c:pt>
                <c:pt idx="371">
                  <c:v>10625</c:v>
                </c:pt>
                <c:pt idx="372">
                  <c:v>10550</c:v>
                </c:pt>
                <c:pt idx="373">
                  <c:v>10525</c:v>
                </c:pt>
                <c:pt idx="374">
                  <c:v>10525</c:v>
                </c:pt>
                <c:pt idx="375">
                  <c:v>10450</c:v>
                </c:pt>
                <c:pt idx="376">
                  <c:v>10450</c:v>
                </c:pt>
                <c:pt idx="377">
                  <c:v>10450</c:v>
                </c:pt>
                <c:pt idx="378">
                  <c:v>10450</c:v>
                </c:pt>
                <c:pt idx="379">
                  <c:v>10450</c:v>
                </c:pt>
                <c:pt idx="380">
                  <c:v>10450</c:v>
                </c:pt>
                <c:pt idx="381">
                  <c:v>10450</c:v>
                </c:pt>
                <c:pt idx="382">
                  <c:v>10450</c:v>
                </c:pt>
                <c:pt idx="383">
                  <c:v>10450</c:v>
                </c:pt>
                <c:pt idx="384">
                  <c:v>10450</c:v>
                </c:pt>
                <c:pt idx="385">
                  <c:v>10450</c:v>
                </c:pt>
                <c:pt idx="386">
                  <c:v>10450</c:v>
                </c:pt>
                <c:pt idx="387">
                  <c:v>10450</c:v>
                </c:pt>
                <c:pt idx="388">
                  <c:v>10475</c:v>
                </c:pt>
                <c:pt idx="389">
                  <c:v>10525</c:v>
                </c:pt>
                <c:pt idx="390">
                  <c:v>10525</c:v>
                </c:pt>
                <c:pt idx="391">
                  <c:v>10550</c:v>
                </c:pt>
                <c:pt idx="392">
                  <c:v>10550</c:v>
                </c:pt>
                <c:pt idx="393">
                  <c:v>10550</c:v>
                </c:pt>
                <c:pt idx="394">
                  <c:v>10550</c:v>
                </c:pt>
                <c:pt idx="395">
                  <c:v>10550</c:v>
                </c:pt>
                <c:pt idx="396">
                  <c:v>10550</c:v>
                </c:pt>
                <c:pt idx="397">
                  <c:v>10550</c:v>
                </c:pt>
                <c:pt idx="398">
                  <c:v>10550</c:v>
                </c:pt>
                <c:pt idx="399">
                  <c:v>10600</c:v>
                </c:pt>
                <c:pt idx="400">
                  <c:v>10600</c:v>
                </c:pt>
                <c:pt idx="401">
                  <c:v>10600</c:v>
                </c:pt>
                <c:pt idx="402">
                  <c:v>10600</c:v>
                </c:pt>
                <c:pt idx="403">
                  <c:v>10600</c:v>
                </c:pt>
                <c:pt idx="404">
                  <c:v>10625</c:v>
                </c:pt>
                <c:pt idx="405">
                  <c:v>10625</c:v>
                </c:pt>
                <c:pt idx="406">
                  <c:v>10675</c:v>
                </c:pt>
                <c:pt idx="407">
                  <c:v>10675</c:v>
                </c:pt>
                <c:pt idx="408">
                  <c:v>10725</c:v>
                </c:pt>
                <c:pt idx="409">
                  <c:v>10725</c:v>
                </c:pt>
                <c:pt idx="410">
                  <c:v>10725</c:v>
                </c:pt>
                <c:pt idx="411">
                  <c:v>10725</c:v>
                </c:pt>
                <c:pt idx="412">
                  <c:v>10725</c:v>
                </c:pt>
                <c:pt idx="413">
                  <c:v>10725</c:v>
                </c:pt>
                <c:pt idx="414">
                  <c:v>10725</c:v>
                </c:pt>
                <c:pt idx="415">
                  <c:v>10725</c:v>
                </c:pt>
                <c:pt idx="416">
                  <c:v>10725</c:v>
                </c:pt>
                <c:pt idx="417">
                  <c:v>10725</c:v>
                </c:pt>
                <c:pt idx="418">
                  <c:v>10750</c:v>
                </c:pt>
                <c:pt idx="419">
                  <c:v>10750</c:v>
                </c:pt>
                <c:pt idx="420">
                  <c:v>10750</c:v>
                </c:pt>
                <c:pt idx="421">
                  <c:v>10750</c:v>
                </c:pt>
                <c:pt idx="422">
                  <c:v>10750</c:v>
                </c:pt>
                <c:pt idx="423">
                  <c:v>10750</c:v>
                </c:pt>
                <c:pt idx="424">
                  <c:v>10750</c:v>
                </c:pt>
                <c:pt idx="425">
                  <c:v>10750</c:v>
                </c:pt>
                <c:pt idx="426">
                  <c:v>10750</c:v>
                </c:pt>
                <c:pt idx="427">
                  <c:v>10750</c:v>
                </c:pt>
                <c:pt idx="428">
                  <c:v>10650</c:v>
                </c:pt>
                <c:pt idx="429">
                  <c:v>10550</c:v>
                </c:pt>
                <c:pt idx="430">
                  <c:v>10550</c:v>
                </c:pt>
                <c:pt idx="431">
                  <c:v>10400</c:v>
                </c:pt>
                <c:pt idx="432">
                  <c:v>10400</c:v>
                </c:pt>
                <c:pt idx="433">
                  <c:v>10400</c:v>
                </c:pt>
                <c:pt idx="434">
                  <c:v>10400</c:v>
                </c:pt>
                <c:pt idx="435">
                  <c:v>10400</c:v>
                </c:pt>
                <c:pt idx="436">
                  <c:v>10400</c:v>
                </c:pt>
                <c:pt idx="437">
                  <c:v>10225</c:v>
                </c:pt>
                <c:pt idx="438">
                  <c:v>10225</c:v>
                </c:pt>
                <c:pt idx="439">
                  <c:v>10225</c:v>
                </c:pt>
                <c:pt idx="440">
                  <c:v>10225</c:v>
                </c:pt>
                <c:pt idx="441">
                  <c:v>10300</c:v>
                </c:pt>
                <c:pt idx="442">
                  <c:v>10300</c:v>
                </c:pt>
                <c:pt idx="443">
                  <c:v>10300</c:v>
                </c:pt>
                <c:pt idx="444">
                  <c:v>10225</c:v>
                </c:pt>
                <c:pt idx="445">
                  <c:v>10225</c:v>
                </c:pt>
                <c:pt idx="446">
                  <c:v>10225</c:v>
                </c:pt>
                <c:pt idx="447">
                  <c:v>10225</c:v>
                </c:pt>
                <c:pt idx="448">
                  <c:v>10175</c:v>
                </c:pt>
                <c:pt idx="449">
                  <c:v>10050</c:v>
                </c:pt>
                <c:pt idx="450">
                  <c:v>10050</c:v>
                </c:pt>
                <c:pt idx="451">
                  <c:v>10050</c:v>
                </c:pt>
                <c:pt idx="452">
                  <c:v>10050</c:v>
                </c:pt>
                <c:pt idx="453">
                  <c:v>10050</c:v>
                </c:pt>
                <c:pt idx="454">
                  <c:v>10050</c:v>
                </c:pt>
                <c:pt idx="455">
                  <c:v>10050</c:v>
                </c:pt>
                <c:pt idx="456">
                  <c:v>10100</c:v>
                </c:pt>
                <c:pt idx="457">
                  <c:v>10100</c:v>
                </c:pt>
                <c:pt idx="458">
                  <c:v>10125</c:v>
                </c:pt>
                <c:pt idx="459">
                  <c:v>10125</c:v>
                </c:pt>
                <c:pt idx="460">
                  <c:v>10125</c:v>
                </c:pt>
                <c:pt idx="461">
                  <c:v>10125</c:v>
                </c:pt>
                <c:pt idx="462">
                  <c:v>10125</c:v>
                </c:pt>
                <c:pt idx="463">
                  <c:v>10125</c:v>
                </c:pt>
                <c:pt idx="464">
                  <c:v>10125</c:v>
                </c:pt>
                <c:pt idx="465">
                  <c:v>10125</c:v>
                </c:pt>
                <c:pt idx="466">
                  <c:v>10125</c:v>
                </c:pt>
                <c:pt idx="467">
                  <c:v>10125</c:v>
                </c:pt>
                <c:pt idx="468">
                  <c:v>10125</c:v>
                </c:pt>
                <c:pt idx="469">
                  <c:v>10075</c:v>
                </c:pt>
                <c:pt idx="470">
                  <c:v>10050</c:v>
                </c:pt>
                <c:pt idx="471">
                  <c:v>10050</c:v>
                </c:pt>
                <c:pt idx="472">
                  <c:v>10050</c:v>
                </c:pt>
                <c:pt idx="473">
                  <c:v>9975</c:v>
                </c:pt>
                <c:pt idx="474">
                  <c:v>9975</c:v>
                </c:pt>
                <c:pt idx="475">
                  <c:v>9975</c:v>
                </c:pt>
                <c:pt idx="476">
                  <c:v>10075</c:v>
                </c:pt>
                <c:pt idx="477">
                  <c:v>10075</c:v>
                </c:pt>
                <c:pt idx="478">
                  <c:v>10075</c:v>
                </c:pt>
                <c:pt idx="479">
                  <c:v>10075</c:v>
                </c:pt>
                <c:pt idx="480">
                  <c:v>10075</c:v>
                </c:pt>
                <c:pt idx="481">
                  <c:v>10075</c:v>
                </c:pt>
                <c:pt idx="482">
                  <c:v>10075</c:v>
                </c:pt>
                <c:pt idx="483">
                  <c:v>10075</c:v>
                </c:pt>
                <c:pt idx="484">
                  <c:v>10075</c:v>
                </c:pt>
                <c:pt idx="485">
                  <c:v>10225</c:v>
                </c:pt>
                <c:pt idx="486">
                  <c:v>10225</c:v>
                </c:pt>
                <c:pt idx="487">
                  <c:v>10225</c:v>
                </c:pt>
                <c:pt idx="488">
                  <c:v>10375</c:v>
                </c:pt>
                <c:pt idx="489">
                  <c:v>10375</c:v>
                </c:pt>
                <c:pt idx="490">
                  <c:v>10425</c:v>
                </c:pt>
                <c:pt idx="491">
                  <c:v>10425</c:v>
                </c:pt>
                <c:pt idx="492">
                  <c:v>10425</c:v>
                </c:pt>
                <c:pt idx="493">
                  <c:v>10475</c:v>
                </c:pt>
                <c:pt idx="494">
                  <c:v>10475</c:v>
                </c:pt>
                <c:pt idx="495">
                  <c:v>10475</c:v>
                </c:pt>
                <c:pt idx="496">
                  <c:v>10475</c:v>
                </c:pt>
                <c:pt idx="497">
                  <c:v>10475</c:v>
                </c:pt>
                <c:pt idx="498">
                  <c:v>10475</c:v>
                </c:pt>
                <c:pt idx="499">
                  <c:v>10475</c:v>
                </c:pt>
                <c:pt idx="500">
                  <c:v>10475</c:v>
                </c:pt>
                <c:pt idx="501">
                  <c:v>10475</c:v>
                </c:pt>
                <c:pt idx="502">
                  <c:v>10475</c:v>
                </c:pt>
                <c:pt idx="503">
                  <c:v>10275</c:v>
                </c:pt>
                <c:pt idx="504">
                  <c:v>10275</c:v>
                </c:pt>
                <c:pt idx="505">
                  <c:v>10275</c:v>
                </c:pt>
                <c:pt idx="506">
                  <c:v>10125</c:v>
                </c:pt>
                <c:pt idx="507">
                  <c:v>10125</c:v>
                </c:pt>
                <c:pt idx="508">
                  <c:v>10100</c:v>
                </c:pt>
                <c:pt idx="509">
                  <c:v>10100</c:v>
                </c:pt>
                <c:pt idx="510">
                  <c:v>10100</c:v>
                </c:pt>
                <c:pt idx="511">
                  <c:v>10100</c:v>
                </c:pt>
                <c:pt idx="512">
                  <c:v>10100</c:v>
                </c:pt>
                <c:pt idx="513">
                  <c:v>10100</c:v>
                </c:pt>
                <c:pt idx="514">
                  <c:v>10100</c:v>
                </c:pt>
                <c:pt idx="515">
                  <c:v>10100</c:v>
                </c:pt>
                <c:pt idx="516">
                  <c:v>10100</c:v>
                </c:pt>
                <c:pt idx="517">
                  <c:v>10100</c:v>
                </c:pt>
                <c:pt idx="518">
                  <c:v>10100</c:v>
                </c:pt>
                <c:pt idx="519">
                  <c:v>10100</c:v>
                </c:pt>
                <c:pt idx="520">
                  <c:v>10100</c:v>
                </c:pt>
                <c:pt idx="521">
                  <c:v>10065</c:v>
                </c:pt>
                <c:pt idx="522">
                  <c:v>10065</c:v>
                </c:pt>
                <c:pt idx="523">
                  <c:v>10010</c:v>
                </c:pt>
                <c:pt idx="524">
                  <c:v>9950</c:v>
                </c:pt>
                <c:pt idx="525">
                  <c:v>9950</c:v>
                </c:pt>
                <c:pt idx="526">
                  <c:v>9950</c:v>
                </c:pt>
                <c:pt idx="527">
                  <c:v>9950</c:v>
                </c:pt>
                <c:pt idx="528">
                  <c:v>9650</c:v>
                </c:pt>
                <c:pt idx="529">
                  <c:v>9650</c:v>
                </c:pt>
                <c:pt idx="530">
                  <c:v>9565</c:v>
                </c:pt>
                <c:pt idx="531">
                  <c:v>9565</c:v>
                </c:pt>
                <c:pt idx="532">
                  <c:v>9450</c:v>
                </c:pt>
                <c:pt idx="533">
                  <c:v>9350</c:v>
                </c:pt>
                <c:pt idx="534">
                  <c:v>9350</c:v>
                </c:pt>
                <c:pt idx="535">
                  <c:v>9350</c:v>
                </c:pt>
                <c:pt idx="536">
                  <c:v>9350</c:v>
                </c:pt>
                <c:pt idx="537">
                  <c:v>9350</c:v>
                </c:pt>
                <c:pt idx="538">
                  <c:v>9350</c:v>
                </c:pt>
                <c:pt idx="539">
                  <c:v>9350</c:v>
                </c:pt>
                <c:pt idx="540">
                  <c:v>9350</c:v>
                </c:pt>
                <c:pt idx="541">
                  <c:v>9350</c:v>
                </c:pt>
                <c:pt idx="542">
                  <c:v>9300</c:v>
                </c:pt>
                <c:pt idx="543">
                  <c:v>9250</c:v>
                </c:pt>
                <c:pt idx="544">
                  <c:v>9250</c:v>
                </c:pt>
                <c:pt idx="545">
                  <c:v>9250</c:v>
                </c:pt>
                <c:pt idx="546">
                  <c:v>9300</c:v>
                </c:pt>
                <c:pt idx="547">
                  <c:v>9300</c:v>
                </c:pt>
                <c:pt idx="548">
                  <c:v>9350</c:v>
                </c:pt>
                <c:pt idx="549">
                  <c:v>9400</c:v>
                </c:pt>
                <c:pt idx="550">
                  <c:v>9450</c:v>
                </c:pt>
                <c:pt idx="551">
                  <c:v>9550</c:v>
                </c:pt>
                <c:pt idx="552">
                  <c:v>9625</c:v>
                </c:pt>
                <c:pt idx="553">
                  <c:v>9625</c:v>
                </c:pt>
                <c:pt idx="554">
                  <c:v>9625</c:v>
                </c:pt>
                <c:pt idx="555">
                  <c:v>9625</c:v>
                </c:pt>
                <c:pt idx="556">
                  <c:v>9625</c:v>
                </c:pt>
                <c:pt idx="557">
                  <c:v>9625</c:v>
                </c:pt>
                <c:pt idx="558">
                  <c:v>9625</c:v>
                </c:pt>
                <c:pt idx="559">
                  <c:v>9600</c:v>
                </c:pt>
                <c:pt idx="560">
                  <c:v>9600</c:v>
                </c:pt>
                <c:pt idx="561">
                  <c:v>9700</c:v>
                </c:pt>
                <c:pt idx="562">
                  <c:v>9750</c:v>
                </c:pt>
                <c:pt idx="563">
                  <c:v>9750</c:v>
                </c:pt>
                <c:pt idx="564">
                  <c:v>9750</c:v>
                </c:pt>
                <c:pt idx="565">
                  <c:v>9750</c:v>
                </c:pt>
                <c:pt idx="566">
                  <c:v>9750</c:v>
                </c:pt>
                <c:pt idx="567">
                  <c:v>9750</c:v>
                </c:pt>
                <c:pt idx="568">
                  <c:v>9750</c:v>
                </c:pt>
                <c:pt idx="569">
                  <c:v>9750</c:v>
                </c:pt>
                <c:pt idx="570">
                  <c:v>9750</c:v>
                </c:pt>
                <c:pt idx="571">
                  <c:v>9750</c:v>
                </c:pt>
                <c:pt idx="572">
                  <c:v>9700</c:v>
                </c:pt>
                <c:pt idx="573">
                  <c:v>9650</c:v>
                </c:pt>
                <c:pt idx="574">
                  <c:v>9425</c:v>
                </c:pt>
                <c:pt idx="575">
                  <c:v>9375</c:v>
                </c:pt>
                <c:pt idx="576">
                  <c:v>9350</c:v>
                </c:pt>
                <c:pt idx="577">
                  <c:v>9350</c:v>
                </c:pt>
                <c:pt idx="578">
                  <c:v>9250</c:v>
                </c:pt>
                <c:pt idx="579">
                  <c:v>9300</c:v>
                </c:pt>
                <c:pt idx="580">
                  <c:v>9300</c:v>
                </c:pt>
                <c:pt idx="581">
                  <c:v>9300</c:v>
                </c:pt>
                <c:pt idx="582">
                  <c:v>9300</c:v>
                </c:pt>
                <c:pt idx="583">
                  <c:v>9300</c:v>
                </c:pt>
                <c:pt idx="584">
                  <c:v>9300</c:v>
                </c:pt>
                <c:pt idx="585">
                  <c:v>9300</c:v>
                </c:pt>
                <c:pt idx="586">
                  <c:v>9350</c:v>
                </c:pt>
                <c:pt idx="587">
                  <c:v>9400</c:v>
                </c:pt>
                <c:pt idx="588">
                  <c:v>9450</c:v>
                </c:pt>
                <c:pt idx="589">
                  <c:v>9450</c:v>
                </c:pt>
                <c:pt idx="590">
                  <c:v>9450</c:v>
                </c:pt>
                <c:pt idx="591">
                  <c:v>9450</c:v>
                </c:pt>
                <c:pt idx="592">
                  <c:v>9550</c:v>
                </c:pt>
                <c:pt idx="593">
                  <c:v>9575</c:v>
                </c:pt>
                <c:pt idx="594">
                  <c:v>9650</c:v>
                </c:pt>
                <c:pt idx="595">
                  <c:v>9700</c:v>
                </c:pt>
                <c:pt idx="596">
                  <c:v>9700</c:v>
                </c:pt>
                <c:pt idx="597">
                  <c:v>10100</c:v>
                </c:pt>
                <c:pt idx="598">
                  <c:v>10100</c:v>
                </c:pt>
                <c:pt idx="599">
                  <c:v>10100</c:v>
                </c:pt>
                <c:pt idx="600">
                  <c:v>10100</c:v>
                </c:pt>
                <c:pt idx="601">
                  <c:v>10100</c:v>
                </c:pt>
                <c:pt idx="602">
                  <c:v>10500</c:v>
                </c:pt>
                <c:pt idx="603">
                  <c:v>10600</c:v>
                </c:pt>
                <c:pt idx="604">
                  <c:v>10600</c:v>
                </c:pt>
                <c:pt idx="605">
                  <c:v>10600</c:v>
                </c:pt>
                <c:pt idx="606">
                  <c:v>10600</c:v>
                </c:pt>
                <c:pt idx="607">
                  <c:v>10700</c:v>
                </c:pt>
                <c:pt idx="608">
                  <c:v>10800</c:v>
                </c:pt>
                <c:pt idx="609">
                  <c:v>10800</c:v>
                </c:pt>
                <c:pt idx="610">
                  <c:v>10800</c:v>
                </c:pt>
                <c:pt idx="611">
                  <c:v>10800</c:v>
                </c:pt>
                <c:pt idx="612">
                  <c:v>10800</c:v>
                </c:pt>
                <c:pt idx="613">
                  <c:v>10800</c:v>
                </c:pt>
                <c:pt idx="614">
                  <c:v>10800</c:v>
                </c:pt>
                <c:pt idx="615">
                  <c:v>10700</c:v>
                </c:pt>
                <c:pt idx="616">
                  <c:v>10700</c:v>
                </c:pt>
                <c:pt idx="617">
                  <c:v>10675</c:v>
                </c:pt>
                <c:pt idx="618">
                  <c:v>10650</c:v>
                </c:pt>
                <c:pt idx="619">
                  <c:v>10550</c:v>
                </c:pt>
                <c:pt idx="620">
                  <c:v>10450</c:v>
                </c:pt>
                <c:pt idx="621">
                  <c:v>10350</c:v>
                </c:pt>
                <c:pt idx="622">
                  <c:v>10000</c:v>
                </c:pt>
                <c:pt idx="623">
                  <c:v>10150</c:v>
                </c:pt>
                <c:pt idx="624">
                  <c:v>10100</c:v>
                </c:pt>
                <c:pt idx="625">
                  <c:v>10100</c:v>
                </c:pt>
                <c:pt idx="626">
                  <c:v>10100</c:v>
                </c:pt>
                <c:pt idx="627">
                  <c:v>10225</c:v>
                </c:pt>
                <c:pt idx="628">
                  <c:v>10225</c:v>
                </c:pt>
                <c:pt idx="629">
                  <c:v>10350</c:v>
                </c:pt>
                <c:pt idx="630">
                  <c:v>10350</c:v>
                </c:pt>
                <c:pt idx="631">
                  <c:v>10350</c:v>
                </c:pt>
                <c:pt idx="632">
                  <c:v>10350</c:v>
                </c:pt>
                <c:pt idx="633">
                  <c:v>10350</c:v>
                </c:pt>
                <c:pt idx="634">
                  <c:v>10350</c:v>
                </c:pt>
                <c:pt idx="635">
                  <c:v>10350</c:v>
                </c:pt>
                <c:pt idx="636">
                  <c:v>10350</c:v>
                </c:pt>
                <c:pt idx="637">
                  <c:v>10200</c:v>
                </c:pt>
                <c:pt idx="638">
                  <c:v>10150</c:v>
                </c:pt>
                <c:pt idx="639">
                  <c:v>10100</c:v>
                </c:pt>
                <c:pt idx="640">
                  <c:v>10100</c:v>
                </c:pt>
                <c:pt idx="641">
                  <c:v>10100</c:v>
                </c:pt>
                <c:pt idx="642">
                  <c:v>10100</c:v>
                </c:pt>
                <c:pt idx="643">
                  <c:v>10300</c:v>
                </c:pt>
                <c:pt idx="644">
                  <c:v>10300</c:v>
                </c:pt>
                <c:pt idx="645">
                  <c:v>10300</c:v>
                </c:pt>
                <c:pt idx="646">
                  <c:v>10300</c:v>
                </c:pt>
                <c:pt idx="647">
                  <c:v>10400</c:v>
                </c:pt>
                <c:pt idx="648">
                  <c:v>10450</c:v>
                </c:pt>
                <c:pt idx="649">
                  <c:v>10450</c:v>
                </c:pt>
                <c:pt idx="650">
                  <c:v>10450</c:v>
                </c:pt>
                <c:pt idx="651">
                  <c:v>10450</c:v>
                </c:pt>
                <c:pt idx="652">
                  <c:v>10450</c:v>
                </c:pt>
                <c:pt idx="653">
                  <c:v>10450</c:v>
                </c:pt>
                <c:pt idx="654">
                  <c:v>10450</c:v>
                </c:pt>
                <c:pt idx="655">
                  <c:v>10450</c:v>
                </c:pt>
                <c:pt idx="656">
                  <c:v>10450</c:v>
                </c:pt>
                <c:pt idx="657">
                  <c:v>10450</c:v>
                </c:pt>
                <c:pt idx="658">
                  <c:v>10450</c:v>
                </c:pt>
                <c:pt idx="659">
                  <c:v>10450</c:v>
                </c:pt>
                <c:pt idx="660">
                  <c:v>10450</c:v>
                </c:pt>
                <c:pt idx="661">
                  <c:v>10450</c:v>
                </c:pt>
                <c:pt idx="662">
                  <c:v>10450</c:v>
                </c:pt>
                <c:pt idx="663">
                  <c:v>10450</c:v>
                </c:pt>
                <c:pt idx="664">
                  <c:v>10350</c:v>
                </c:pt>
                <c:pt idx="665">
                  <c:v>10350</c:v>
                </c:pt>
                <c:pt idx="666">
                  <c:v>10250</c:v>
                </c:pt>
                <c:pt idx="667">
                  <c:v>10250</c:v>
                </c:pt>
                <c:pt idx="668">
                  <c:v>10050</c:v>
                </c:pt>
                <c:pt idx="669">
                  <c:v>10050</c:v>
                </c:pt>
                <c:pt idx="670">
                  <c:v>10050</c:v>
                </c:pt>
                <c:pt idx="671">
                  <c:v>9950</c:v>
                </c:pt>
                <c:pt idx="672">
                  <c:v>9800</c:v>
                </c:pt>
                <c:pt idx="673">
                  <c:v>9750</c:v>
                </c:pt>
                <c:pt idx="674">
                  <c:v>9750</c:v>
                </c:pt>
                <c:pt idx="675">
                  <c:v>9750</c:v>
                </c:pt>
                <c:pt idx="676">
                  <c:v>9750</c:v>
                </c:pt>
                <c:pt idx="677">
                  <c:v>9600</c:v>
                </c:pt>
                <c:pt idx="678">
                  <c:v>9550</c:v>
                </c:pt>
                <c:pt idx="679">
                  <c:v>9400</c:v>
                </c:pt>
                <c:pt idx="680">
                  <c:v>9400</c:v>
                </c:pt>
                <c:pt idx="681">
                  <c:v>9200</c:v>
                </c:pt>
                <c:pt idx="682">
                  <c:v>9100</c:v>
                </c:pt>
                <c:pt idx="683">
                  <c:v>8750</c:v>
                </c:pt>
                <c:pt idx="684">
                  <c:v>8650</c:v>
                </c:pt>
                <c:pt idx="685">
                  <c:v>8600</c:v>
                </c:pt>
                <c:pt idx="686">
                  <c:v>8600</c:v>
                </c:pt>
                <c:pt idx="687">
                  <c:v>8600</c:v>
                </c:pt>
                <c:pt idx="688">
                  <c:v>8600</c:v>
                </c:pt>
                <c:pt idx="689">
                  <c:v>8600</c:v>
                </c:pt>
                <c:pt idx="690">
                  <c:v>8700</c:v>
                </c:pt>
                <c:pt idx="691">
                  <c:v>8750</c:v>
                </c:pt>
                <c:pt idx="692">
                  <c:v>8800</c:v>
                </c:pt>
                <c:pt idx="693">
                  <c:v>8875</c:v>
                </c:pt>
                <c:pt idx="694">
                  <c:v>8875</c:v>
                </c:pt>
                <c:pt idx="695">
                  <c:v>8875</c:v>
                </c:pt>
                <c:pt idx="696">
                  <c:v>8875</c:v>
                </c:pt>
                <c:pt idx="697">
                  <c:v>8875</c:v>
                </c:pt>
                <c:pt idx="698">
                  <c:v>8800</c:v>
                </c:pt>
                <c:pt idx="699">
                  <c:v>8650</c:v>
                </c:pt>
                <c:pt idx="700">
                  <c:v>8650</c:v>
                </c:pt>
                <c:pt idx="701">
                  <c:v>8650</c:v>
                </c:pt>
                <c:pt idx="702">
                  <c:v>8650</c:v>
                </c:pt>
                <c:pt idx="703">
                  <c:v>8700</c:v>
                </c:pt>
                <c:pt idx="704">
                  <c:v>8700</c:v>
                </c:pt>
                <c:pt idx="705">
                  <c:v>8700</c:v>
                </c:pt>
                <c:pt idx="706">
                  <c:v>8700</c:v>
                </c:pt>
                <c:pt idx="707">
                  <c:v>8700</c:v>
                </c:pt>
                <c:pt idx="708">
                  <c:v>8800</c:v>
                </c:pt>
                <c:pt idx="709">
                  <c:v>8800</c:v>
                </c:pt>
                <c:pt idx="710">
                  <c:v>8900</c:v>
                </c:pt>
                <c:pt idx="711">
                  <c:v>8900</c:v>
                </c:pt>
                <c:pt idx="712">
                  <c:v>9050</c:v>
                </c:pt>
                <c:pt idx="713">
                  <c:v>9050</c:v>
                </c:pt>
                <c:pt idx="714">
                  <c:v>9050</c:v>
                </c:pt>
                <c:pt idx="715">
                  <c:v>9050</c:v>
                </c:pt>
                <c:pt idx="716">
                  <c:v>9050</c:v>
                </c:pt>
                <c:pt idx="717">
                  <c:v>9050</c:v>
                </c:pt>
                <c:pt idx="718">
                  <c:v>8700</c:v>
                </c:pt>
                <c:pt idx="719">
                  <c:v>8650</c:v>
                </c:pt>
                <c:pt idx="720">
                  <c:v>8650</c:v>
                </c:pt>
                <c:pt idx="721">
                  <c:v>8600</c:v>
                </c:pt>
                <c:pt idx="722">
                  <c:v>8550</c:v>
                </c:pt>
                <c:pt idx="723">
                  <c:v>8400</c:v>
                </c:pt>
                <c:pt idx="724">
                  <c:v>8200</c:v>
                </c:pt>
                <c:pt idx="725">
                  <c:v>8050</c:v>
                </c:pt>
                <c:pt idx="726">
                  <c:v>8000</c:v>
                </c:pt>
                <c:pt idx="727">
                  <c:v>7850</c:v>
                </c:pt>
                <c:pt idx="728">
                  <c:v>7750</c:v>
                </c:pt>
                <c:pt idx="729">
                  <c:v>7650</c:v>
                </c:pt>
                <c:pt idx="730">
                  <c:v>7650</c:v>
                </c:pt>
                <c:pt idx="731">
                  <c:v>7550</c:v>
                </c:pt>
                <c:pt idx="732">
                  <c:v>7550</c:v>
                </c:pt>
                <c:pt idx="733">
                  <c:v>7550</c:v>
                </c:pt>
                <c:pt idx="734">
                  <c:v>7550</c:v>
                </c:pt>
                <c:pt idx="735">
                  <c:v>7550</c:v>
                </c:pt>
                <c:pt idx="736">
                  <c:v>7550</c:v>
                </c:pt>
                <c:pt idx="737">
                  <c:v>7550</c:v>
                </c:pt>
                <c:pt idx="738">
                  <c:v>7550</c:v>
                </c:pt>
                <c:pt idx="739">
                  <c:v>7550</c:v>
                </c:pt>
                <c:pt idx="740">
                  <c:v>7450</c:v>
                </c:pt>
                <c:pt idx="741">
                  <c:v>7450</c:v>
                </c:pt>
                <c:pt idx="742">
                  <c:v>7300</c:v>
                </c:pt>
                <c:pt idx="743">
                  <c:v>7250</c:v>
                </c:pt>
                <c:pt idx="744">
                  <c:v>7250</c:v>
                </c:pt>
                <c:pt idx="745">
                  <c:v>7100</c:v>
                </c:pt>
                <c:pt idx="746">
                  <c:v>7050</c:v>
                </c:pt>
                <c:pt idx="747">
                  <c:v>6950</c:v>
                </c:pt>
                <c:pt idx="748">
                  <c:v>6950</c:v>
                </c:pt>
                <c:pt idx="749">
                  <c:v>6950</c:v>
                </c:pt>
                <c:pt idx="750">
                  <c:v>6950</c:v>
                </c:pt>
                <c:pt idx="751">
                  <c:v>7050</c:v>
                </c:pt>
                <c:pt idx="752">
                  <c:v>7050</c:v>
                </c:pt>
                <c:pt idx="753">
                  <c:v>7050</c:v>
                </c:pt>
                <c:pt idx="754">
                  <c:v>7150</c:v>
                </c:pt>
                <c:pt idx="755">
                  <c:v>7150</c:v>
                </c:pt>
                <c:pt idx="756">
                  <c:v>7200</c:v>
                </c:pt>
                <c:pt idx="757">
                  <c:v>7200</c:v>
                </c:pt>
                <c:pt idx="758">
                  <c:v>7200</c:v>
                </c:pt>
                <c:pt idx="759">
                  <c:v>7200</c:v>
                </c:pt>
                <c:pt idx="760">
                  <c:v>7200</c:v>
                </c:pt>
                <c:pt idx="761">
                  <c:v>7200</c:v>
                </c:pt>
                <c:pt idx="762">
                  <c:v>7250</c:v>
                </c:pt>
                <c:pt idx="763">
                  <c:v>7350</c:v>
                </c:pt>
                <c:pt idx="764">
                  <c:v>7350</c:v>
                </c:pt>
                <c:pt idx="765">
                  <c:v>7350</c:v>
                </c:pt>
                <c:pt idx="766">
                  <c:v>7350</c:v>
                </c:pt>
                <c:pt idx="767">
                  <c:v>7350</c:v>
                </c:pt>
                <c:pt idx="768">
                  <c:v>7350</c:v>
                </c:pt>
                <c:pt idx="769">
                  <c:v>7350</c:v>
                </c:pt>
                <c:pt idx="770">
                  <c:v>7350</c:v>
                </c:pt>
                <c:pt idx="771">
                  <c:v>7350</c:v>
                </c:pt>
                <c:pt idx="772">
                  <c:v>7350</c:v>
                </c:pt>
                <c:pt idx="773">
                  <c:v>7450</c:v>
                </c:pt>
                <c:pt idx="774">
                  <c:v>7450</c:v>
                </c:pt>
                <c:pt idx="775">
                  <c:v>7450</c:v>
                </c:pt>
                <c:pt idx="776">
                  <c:v>7450</c:v>
                </c:pt>
                <c:pt idx="777">
                  <c:v>7450</c:v>
                </c:pt>
                <c:pt idx="778">
                  <c:v>7450</c:v>
                </c:pt>
                <c:pt idx="779">
                  <c:v>7650</c:v>
                </c:pt>
                <c:pt idx="780">
                  <c:v>7650</c:v>
                </c:pt>
                <c:pt idx="781">
                  <c:v>7650</c:v>
                </c:pt>
                <c:pt idx="782">
                  <c:v>7650</c:v>
                </c:pt>
                <c:pt idx="783">
                  <c:v>7650</c:v>
                </c:pt>
                <c:pt idx="784">
                  <c:v>7650</c:v>
                </c:pt>
                <c:pt idx="785">
                  <c:v>7550</c:v>
                </c:pt>
                <c:pt idx="786">
                  <c:v>7550</c:v>
                </c:pt>
                <c:pt idx="787">
                  <c:v>7550</c:v>
                </c:pt>
                <c:pt idx="788">
                  <c:v>7350</c:v>
                </c:pt>
                <c:pt idx="789">
                  <c:v>7350</c:v>
                </c:pt>
                <c:pt idx="790">
                  <c:v>7300</c:v>
                </c:pt>
                <c:pt idx="791">
                  <c:v>7300</c:v>
                </c:pt>
                <c:pt idx="792">
                  <c:v>7300</c:v>
                </c:pt>
                <c:pt idx="793">
                  <c:v>7300</c:v>
                </c:pt>
                <c:pt idx="794">
                  <c:v>7300</c:v>
                </c:pt>
                <c:pt idx="795">
                  <c:v>7300</c:v>
                </c:pt>
                <c:pt idx="796">
                  <c:v>7325</c:v>
                </c:pt>
                <c:pt idx="797">
                  <c:v>7325</c:v>
                </c:pt>
                <c:pt idx="798">
                  <c:v>7325</c:v>
                </c:pt>
                <c:pt idx="799">
                  <c:v>7325</c:v>
                </c:pt>
                <c:pt idx="800">
                  <c:v>7325</c:v>
                </c:pt>
                <c:pt idx="801">
                  <c:v>7325</c:v>
                </c:pt>
                <c:pt idx="802">
                  <c:v>7475</c:v>
                </c:pt>
                <c:pt idx="803">
                  <c:v>7650</c:v>
                </c:pt>
                <c:pt idx="804">
                  <c:v>7650</c:v>
                </c:pt>
                <c:pt idx="805">
                  <c:v>7750</c:v>
                </c:pt>
                <c:pt idx="806">
                  <c:v>7750</c:v>
                </c:pt>
                <c:pt idx="807">
                  <c:v>7925</c:v>
                </c:pt>
                <c:pt idx="808">
                  <c:v>7950</c:v>
                </c:pt>
                <c:pt idx="809">
                  <c:v>8150</c:v>
                </c:pt>
                <c:pt idx="810">
                  <c:v>8250</c:v>
                </c:pt>
                <c:pt idx="811">
                  <c:v>8350</c:v>
                </c:pt>
                <c:pt idx="812">
                  <c:v>8650</c:v>
                </c:pt>
                <c:pt idx="813">
                  <c:v>8750</c:v>
                </c:pt>
                <c:pt idx="814">
                  <c:v>8750</c:v>
                </c:pt>
                <c:pt idx="815">
                  <c:v>8750</c:v>
                </c:pt>
                <c:pt idx="816">
                  <c:v>8750</c:v>
                </c:pt>
                <c:pt idx="817">
                  <c:v>8750</c:v>
                </c:pt>
                <c:pt idx="818">
                  <c:v>8750</c:v>
                </c:pt>
                <c:pt idx="819">
                  <c:v>8750</c:v>
                </c:pt>
                <c:pt idx="820">
                  <c:v>8750</c:v>
                </c:pt>
                <c:pt idx="821">
                  <c:v>8750</c:v>
                </c:pt>
                <c:pt idx="822">
                  <c:v>8750</c:v>
                </c:pt>
                <c:pt idx="823">
                  <c:v>8750</c:v>
                </c:pt>
                <c:pt idx="824">
                  <c:v>8750</c:v>
                </c:pt>
                <c:pt idx="825">
                  <c:v>8750</c:v>
                </c:pt>
                <c:pt idx="826">
                  <c:v>8750</c:v>
                </c:pt>
                <c:pt idx="827">
                  <c:v>8750</c:v>
                </c:pt>
                <c:pt idx="828">
                  <c:v>8750</c:v>
                </c:pt>
                <c:pt idx="829">
                  <c:v>8750</c:v>
                </c:pt>
                <c:pt idx="830">
                  <c:v>8750</c:v>
                </c:pt>
                <c:pt idx="831">
                  <c:v>8750</c:v>
                </c:pt>
                <c:pt idx="832">
                  <c:v>8750</c:v>
                </c:pt>
                <c:pt idx="833">
                  <c:v>8750</c:v>
                </c:pt>
                <c:pt idx="834">
                  <c:v>7960</c:v>
                </c:pt>
                <c:pt idx="835">
                  <c:v>7960</c:v>
                </c:pt>
                <c:pt idx="836">
                  <c:v>7950</c:v>
                </c:pt>
                <c:pt idx="837">
                  <c:v>7950</c:v>
                </c:pt>
                <c:pt idx="838">
                  <c:v>7825</c:v>
                </c:pt>
                <c:pt idx="839">
                  <c:v>7750</c:v>
                </c:pt>
                <c:pt idx="840">
                  <c:v>7725</c:v>
                </c:pt>
                <c:pt idx="841">
                  <c:v>7725</c:v>
                </c:pt>
                <c:pt idx="842">
                  <c:v>7775</c:v>
                </c:pt>
                <c:pt idx="843">
                  <c:v>7775</c:v>
                </c:pt>
                <c:pt idx="844">
                  <c:v>7750</c:v>
                </c:pt>
                <c:pt idx="845">
                  <c:v>7750</c:v>
                </c:pt>
                <c:pt idx="846">
                  <c:v>7750</c:v>
                </c:pt>
                <c:pt idx="847">
                  <c:v>7750</c:v>
                </c:pt>
                <c:pt idx="848">
                  <c:v>7750</c:v>
                </c:pt>
                <c:pt idx="849">
                  <c:v>7700</c:v>
                </c:pt>
                <c:pt idx="850">
                  <c:v>7700</c:v>
                </c:pt>
                <c:pt idx="851">
                  <c:v>7675</c:v>
                </c:pt>
                <c:pt idx="852">
                  <c:v>7675</c:v>
                </c:pt>
                <c:pt idx="853">
                  <c:v>7675</c:v>
                </c:pt>
                <c:pt idx="854">
                  <c:v>7675</c:v>
                </c:pt>
                <c:pt idx="855">
                  <c:v>7675</c:v>
                </c:pt>
                <c:pt idx="856">
                  <c:v>7675</c:v>
                </c:pt>
                <c:pt idx="857">
                  <c:v>7675</c:v>
                </c:pt>
                <c:pt idx="858">
                  <c:v>7675</c:v>
                </c:pt>
                <c:pt idx="859">
                  <c:v>7675</c:v>
                </c:pt>
                <c:pt idx="860">
                  <c:v>7675</c:v>
                </c:pt>
                <c:pt idx="861">
                  <c:v>7675</c:v>
                </c:pt>
                <c:pt idx="862">
                  <c:v>7700</c:v>
                </c:pt>
                <c:pt idx="863">
                  <c:v>7700</c:v>
                </c:pt>
                <c:pt idx="864">
                  <c:v>7700</c:v>
                </c:pt>
                <c:pt idx="865">
                  <c:v>7650</c:v>
                </c:pt>
                <c:pt idx="866">
                  <c:v>7650</c:v>
                </c:pt>
                <c:pt idx="867">
                  <c:v>7650</c:v>
                </c:pt>
                <c:pt idx="868">
                  <c:v>7650</c:v>
                </c:pt>
                <c:pt idx="869">
                  <c:v>7700</c:v>
                </c:pt>
                <c:pt idx="870">
                  <c:v>7700</c:v>
                </c:pt>
                <c:pt idx="871">
                  <c:v>7700</c:v>
                </c:pt>
                <c:pt idx="872">
                  <c:v>7600</c:v>
                </c:pt>
                <c:pt idx="873">
                  <c:v>7600</c:v>
                </c:pt>
                <c:pt idx="874">
                  <c:v>7600</c:v>
                </c:pt>
                <c:pt idx="875">
                  <c:v>7550</c:v>
                </c:pt>
                <c:pt idx="876">
                  <c:v>7550</c:v>
                </c:pt>
                <c:pt idx="877">
                  <c:v>7550</c:v>
                </c:pt>
                <c:pt idx="878">
                  <c:v>7550</c:v>
                </c:pt>
                <c:pt idx="879">
                  <c:v>7550</c:v>
                </c:pt>
                <c:pt idx="880">
                  <c:v>7500</c:v>
                </c:pt>
                <c:pt idx="881">
                  <c:v>7500</c:v>
                </c:pt>
                <c:pt idx="882">
                  <c:v>7500</c:v>
                </c:pt>
                <c:pt idx="883">
                  <c:v>7450</c:v>
                </c:pt>
                <c:pt idx="884">
                  <c:v>7425</c:v>
                </c:pt>
                <c:pt idx="885">
                  <c:v>7450</c:v>
                </c:pt>
                <c:pt idx="886">
                  <c:v>7450</c:v>
                </c:pt>
                <c:pt idx="887">
                  <c:v>7450</c:v>
                </c:pt>
                <c:pt idx="888">
                  <c:v>7450</c:v>
                </c:pt>
                <c:pt idx="889">
                  <c:v>7450</c:v>
                </c:pt>
                <c:pt idx="890">
                  <c:v>7450</c:v>
                </c:pt>
                <c:pt idx="891">
                  <c:v>7525</c:v>
                </c:pt>
                <c:pt idx="892">
                  <c:v>7525</c:v>
                </c:pt>
                <c:pt idx="893">
                  <c:v>7525</c:v>
                </c:pt>
                <c:pt idx="894">
                  <c:v>7525</c:v>
                </c:pt>
                <c:pt idx="895">
                  <c:v>7525</c:v>
                </c:pt>
                <c:pt idx="896">
                  <c:v>7450</c:v>
                </c:pt>
                <c:pt idx="897">
                  <c:v>7350</c:v>
                </c:pt>
                <c:pt idx="898">
                  <c:v>7350</c:v>
                </c:pt>
                <c:pt idx="899">
                  <c:v>7350</c:v>
                </c:pt>
                <c:pt idx="900">
                  <c:v>7350</c:v>
                </c:pt>
                <c:pt idx="901">
                  <c:v>7550</c:v>
                </c:pt>
                <c:pt idx="902">
                  <c:v>7550</c:v>
                </c:pt>
                <c:pt idx="903">
                  <c:v>7600</c:v>
                </c:pt>
                <c:pt idx="904">
                  <c:v>7600</c:v>
                </c:pt>
                <c:pt idx="905">
                  <c:v>7600</c:v>
                </c:pt>
                <c:pt idx="906">
                  <c:v>7550</c:v>
                </c:pt>
                <c:pt idx="907">
                  <c:v>7550</c:v>
                </c:pt>
                <c:pt idx="908">
                  <c:v>7500</c:v>
                </c:pt>
                <c:pt idx="909">
                  <c:v>7500</c:v>
                </c:pt>
                <c:pt idx="910">
                  <c:v>7500</c:v>
                </c:pt>
                <c:pt idx="911">
                  <c:v>7475</c:v>
                </c:pt>
                <c:pt idx="912">
                  <c:v>7475</c:v>
                </c:pt>
                <c:pt idx="913">
                  <c:v>7475</c:v>
                </c:pt>
                <c:pt idx="914">
                  <c:v>7475</c:v>
                </c:pt>
                <c:pt idx="915">
                  <c:v>7400</c:v>
                </c:pt>
                <c:pt idx="916">
                  <c:v>7350</c:v>
                </c:pt>
                <c:pt idx="917">
                  <c:v>7350</c:v>
                </c:pt>
                <c:pt idx="918">
                  <c:v>7300</c:v>
                </c:pt>
                <c:pt idx="919">
                  <c:v>7250</c:v>
                </c:pt>
                <c:pt idx="920">
                  <c:v>7250</c:v>
                </c:pt>
                <c:pt idx="921">
                  <c:v>7150</c:v>
                </c:pt>
                <c:pt idx="922">
                  <c:v>7050</c:v>
                </c:pt>
                <c:pt idx="923">
                  <c:v>7150</c:v>
                </c:pt>
                <c:pt idx="924">
                  <c:v>7225</c:v>
                </c:pt>
                <c:pt idx="925">
                  <c:v>7250</c:v>
                </c:pt>
                <c:pt idx="926">
                  <c:v>7250</c:v>
                </c:pt>
                <c:pt idx="927">
                  <c:v>7250</c:v>
                </c:pt>
                <c:pt idx="928">
                  <c:v>7250</c:v>
                </c:pt>
                <c:pt idx="929">
                  <c:v>7150</c:v>
                </c:pt>
                <c:pt idx="930">
                  <c:v>7150</c:v>
                </c:pt>
                <c:pt idx="931">
                  <c:v>7150</c:v>
                </c:pt>
                <c:pt idx="932">
                  <c:v>7150</c:v>
                </c:pt>
                <c:pt idx="933">
                  <c:v>7150</c:v>
                </c:pt>
                <c:pt idx="934">
                  <c:v>7150</c:v>
                </c:pt>
                <c:pt idx="935">
                  <c:v>7100</c:v>
                </c:pt>
                <c:pt idx="936">
                  <c:v>7100</c:v>
                </c:pt>
                <c:pt idx="937">
                  <c:v>7100</c:v>
                </c:pt>
                <c:pt idx="938">
                  <c:v>7125</c:v>
                </c:pt>
                <c:pt idx="939">
                  <c:v>7125</c:v>
                </c:pt>
                <c:pt idx="940">
                  <c:v>7125</c:v>
                </c:pt>
                <c:pt idx="941">
                  <c:v>7125</c:v>
                </c:pt>
                <c:pt idx="942">
                  <c:v>7125</c:v>
                </c:pt>
                <c:pt idx="943">
                  <c:v>7125</c:v>
                </c:pt>
                <c:pt idx="944">
                  <c:v>7125</c:v>
                </c:pt>
                <c:pt idx="945">
                  <c:v>7125</c:v>
                </c:pt>
                <c:pt idx="946">
                  <c:v>7050</c:v>
                </c:pt>
                <c:pt idx="947">
                  <c:v>7050</c:v>
                </c:pt>
                <c:pt idx="948">
                  <c:v>7000</c:v>
                </c:pt>
                <c:pt idx="949">
                  <c:v>6950</c:v>
                </c:pt>
                <c:pt idx="950">
                  <c:v>6850</c:v>
                </c:pt>
                <c:pt idx="951">
                  <c:v>6850</c:v>
                </c:pt>
                <c:pt idx="952">
                  <c:v>6800</c:v>
                </c:pt>
                <c:pt idx="953">
                  <c:v>6800</c:v>
                </c:pt>
                <c:pt idx="954">
                  <c:v>6800</c:v>
                </c:pt>
                <c:pt idx="955">
                  <c:v>6800</c:v>
                </c:pt>
                <c:pt idx="956">
                  <c:v>6800</c:v>
                </c:pt>
                <c:pt idx="957">
                  <c:v>6800</c:v>
                </c:pt>
                <c:pt idx="958">
                  <c:v>6800</c:v>
                </c:pt>
                <c:pt idx="959">
                  <c:v>6800</c:v>
                </c:pt>
                <c:pt idx="960">
                  <c:v>6800</c:v>
                </c:pt>
                <c:pt idx="961">
                  <c:v>6800</c:v>
                </c:pt>
                <c:pt idx="962">
                  <c:v>6800</c:v>
                </c:pt>
                <c:pt idx="963">
                  <c:v>6775</c:v>
                </c:pt>
                <c:pt idx="964">
                  <c:v>6775</c:v>
                </c:pt>
                <c:pt idx="965">
                  <c:v>6775</c:v>
                </c:pt>
                <c:pt idx="966">
                  <c:v>6750</c:v>
                </c:pt>
                <c:pt idx="967">
                  <c:v>6700</c:v>
                </c:pt>
                <c:pt idx="968">
                  <c:v>6700</c:v>
                </c:pt>
                <c:pt idx="969">
                  <c:v>6700</c:v>
                </c:pt>
                <c:pt idx="970">
                  <c:v>6650</c:v>
                </c:pt>
                <c:pt idx="971">
                  <c:v>6650</c:v>
                </c:pt>
                <c:pt idx="972">
                  <c:v>6600</c:v>
                </c:pt>
                <c:pt idx="973">
                  <c:v>6575</c:v>
                </c:pt>
                <c:pt idx="974">
                  <c:v>6550</c:v>
                </c:pt>
                <c:pt idx="975">
                  <c:v>6525</c:v>
                </c:pt>
                <c:pt idx="976">
                  <c:v>6525</c:v>
                </c:pt>
                <c:pt idx="977">
                  <c:v>6525</c:v>
                </c:pt>
                <c:pt idx="978">
                  <c:v>6525</c:v>
                </c:pt>
                <c:pt idx="979">
                  <c:v>6600</c:v>
                </c:pt>
                <c:pt idx="980">
                  <c:v>6600</c:v>
                </c:pt>
                <c:pt idx="981">
                  <c:v>6600</c:v>
                </c:pt>
                <c:pt idx="982">
                  <c:v>6600</c:v>
                </c:pt>
                <c:pt idx="983">
                  <c:v>6600</c:v>
                </c:pt>
                <c:pt idx="984">
                  <c:v>6600</c:v>
                </c:pt>
                <c:pt idx="985">
                  <c:v>6625</c:v>
                </c:pt>
                <c:pt idx="986">
                  <c:v>6650</c:v>
                </c:pt>
                <c:pt idx="987">
                  <c:v>6650</c:v>
                </c:pt>
                <c:pt idx="988">
                  <c:v>6650</c:v>
                </c:pt>
                <c:pt idx="989">
                  <c:v>6650</c:v>
                </c:pt>
                <c:pt idx="990">
                  <c:v>6650</c:v>
                </c:pt>
                <c:pt idx="991">
                  <c:v>6650</c:v>
                </c:pt>
                <c:pt idx="992">
                  <c:v>6650</c:v>
                </c:pt>
                <c:pt idx="993">
                  <c:v>6650</c:v>
                </c:pt>
                <c:pt idx="994">
                  <c:v>6650</c:v>
                </c:pt>
                <c:pt idx="995">
                  <c:v>6650</c:v>
                </c:pt>
                <c:pt idx="996">
                  <c:v>6650</c:v>
                </c:pt>
                <c:pt idx="997">
                  <c:v>6650</c:v>
                </c:pt>
                <c:pt idx="998">
                  <c:v>6650</c:v>
                </c:pt>
                <c:pt idx="999">
                  <c:v>6650</c:v>
                </c:pt>
                <c:pt idx="1000">
                  <c:v>6650</c:v>
                </c:pt>
                <c:pt idx="1001">
                  <c:v>6650</c:v>
                </c:pt>
                <c:pt idx="1002">
                  <c:v>6650</c:v>
                </c:pt>
                <c:pt idx="1003">
                  <c:v>6650</c:v>
                </c:pt>
                <c:pt idx="1004">
                  <c:v>6650</c:v>
                </c:pt>
                <c:pt idx="1005">
                  <c:v>6650</c:v>
                </c:pt>
                <c:pt idx="1006">
                  <c:v>6650</c:v>
                </c:pt>
                <c:pt idx="1007">
                  <c:v>6650</c:v>
                </c:pt>
                <c:pt idx="1008">
                  <c:v>6650</c:v>
                </c:pt>
                <c:pt idx="1009">
                  <c:v>6650</c:v>
                </c:pt>
                <c:pt idx="1010">
                  <c:v>6650</c:v>
                </c:pt>
                <c:pt idx="1011">
                  <c:v>6700</c:v>
                </c:pt>
                <c:pt idx="1012">
                  <c:v>6700</c:v>
                </c:pt>
                <c:pt idx="1013">
                  <c:v>6800</c:v>
                </c:pt>
                <c:pt idx="1014">
                  <c:v>6800</c:v>
                </c:pt>
                <c:pt idx="1015">
                  <c:v>6800</c:v>
                </c:pt>
                <c:pt idx="1016">
                  <c:v>6800</c:v>
                </c:pt>
                <c:pt idx="1017">
                  <c:v>6800</c:v>
                </c:pt>
                <c:pt idx="1018">
                  <c:v>6900</c:v>
                </c:pt>
                <c:pt idx="1019">
                  <c:v>7000</c:v>
                </c:pt>
                <c:pt idx="1020">
                  <c:v>7100</c:v>
                </c:pt>
                <c:pt idx="1021">
                  <c:v>7150</c:v>
                </c:pt>
                <c:pt idx="1022">
                  <c:v>7625</c:v>
                </c:pt>
                <c:pt idx="1023">
                  <c:v>7725</c:v>
                </c:pt>
                <c:pt idx="1024">
                  <c:v>7725</c:v>
                </c:pt>
                <c:pt idx="1025">
                  <c:v>7750</c:v>
                </c:pt>
                <c:pt idx="1026">
                  <c:v>7750</c:v>
                </c:pt>
                <c:pt idx="1027">
                  <c:v>7750</c:v>
                </c:pt>
                <c:pt idx="1028">
                  <c:v>7725</c:v>
                </c:pt>
                <c:pt idx="1029">
                  <c:v>7675</c:v>
                </c:pt>
                <c:pt idx="1030">
                  <c:v>7675</c:v>
                </c:pt>
                <c:pt idx="1031">
                  <c:v>7725</c:v>
                </c:pt>
                <c:pt idx="1032">
                  <c:v>7725</c:v>
                </c:pt>
                <c:pt idx="1033">
                  <c:v>7725</c:v>
                </c:pt>
                <c:pt idx="1034">
                  <c:v>7700</c:v>
                </c:pt>
                <c:pt idx="1035">
                  <c:v>7625</c:v>
                </c:pt>
                <c:pt idx="1036">
                  <c:v>7600</c:v>
                </c:pt>
                <c:pt idx="1037">
                  <c:v>7550</c:v>
                </c:pt>
                <c:pt idx="1038">
                  <c:v>7550</c:v>
                </c:pt>
                <c:pt idx="1039">
                  <c:v>7525</c:v>
                </c:pt>
                <c:pt idx="1040">
                  <c:v>7500</c:v>
                </c:pt>
                <c:pt idx="1041">
                  <c:v>7500</c:v>
                </c:pt>
                <c:pt idx="1042">
                  <c:v>7475</c:v>
                </c:pt>
                <c:pt idx="1043">
                  <c:v>7400</c:v>
                </c:pt>
                <c:pt idx="1044">
                  <c:v>7350</c:v>
                </c:pt>
                <c:pt idx="1045">
                  <c:v>7325</c:v>
                </c:pt>
                <c:pt idx="1046">
                  <c:v>7325</c:v>
                </c:pt>
                <c:pt idx="1047">
                  <c:v>7300</c:v>
                </c:pt>
                <c:pt idx="1048">
                  <c:v>7350</c:v>
                </c:pt>
                <c:pt idx="1049">
                  <c:v>7350</c:v>
                </c:pt>
                <c:pt idx="1050">
                  <c:v>7400</c:v>
                </c:pt>
                <c:pt idx="1051">
                  <c:v>7400</c:v>
                </c:pt>
                <c:pt idx="1052">
                  <c:v>7350</c:v>
                </c:pt>
                <c:pt idx="1053">
                  <c:v>7350</c:v>
                </c:pt>
                <c:pt idx="1054">
                  <c:v>7400</c:v>
                </c:pt>
                <c:pt idx="1055">
                  <c:v>7400</c:v>
                </c:pt>
                <c:pt idx="1056">
                  <c:v>7425</c:v>
                </c:pt>
                <c:pt idx="1057">
                  <c:v>7500</c:v>
                </c:pt>
                <c:pt idx="1058">
                  <c:v>7550</c:v>
                </c:pt>
                <c:pt idx="1059">
                  <c:v>7550</c:v>
                </c:pt>
                <c:pt idx="1060">
                  <c:v>7550</c:v>
                </c:pt>
                <c:pt idx="1061">
                  <c:v>7550</c:v>
                </c:pt>
                <c:pt idx="1062">
                  <c:v>7525</c:v>
                </c:pt>
                <c:pt idx="1063">
                  <c:v>7500</c:v>
                </c:pt>
                <c:pt idx="1064">
                  <c:v>7450</c:v>
                </c:pt>
                <c:pt idx="1065">
                  <c:v>7400</c:v>
                </c:pt>
                <c:pt idx="1066">
                  <c:v>7325</c:v>
                </c:pt>
                <c:pt idx="1067">
                  <c:v>7275</c:v>
                </c:pt>
                <c:pt idx="1068">
                  <c:v>7275</c:v>
                </c:pt>
                <c:pt idx="1069">
                  <c:v>7275</c:v>
                </c:pt>
                <c:pt idx="1070">
                  <c:v>7275</c:v>
                </c:pt>
                <c:pt idx="1071">
                  <c:v>7275</c:v>
                </c:pt>
                <c:pt idx="1072">
                  <c:v>7325</c:v>
                </c:pt>
                <c:pt idx="1073">
                  <c:v>7325</c:v>
                </c:pt>
                <c:pt idx="1074">
                  <c:v>7300</c:v>
                </c:pt>
                <c:pt idx="1075">
                  <c:v>7300</c:v>
                </c:pt>
                <c:pt idx="1076">
                  <c:v>7250</c:v>
                </c:pt>
                <c:pt idx="1077">
                  <c:v>7200</c:v>
                </c:pt>
                <c:pt idx="1078">
                  <c:v>7175</c:v>
                </c:pt>
                <c:pt idx="1079">
                  <c:v>7150</c:v>
                </c:pt>
                <c:pt idx="1080">
                  <c:v>7150</c:v>
                </c:pt>
                <c:pt idx="1081">
                  <c:v>7150</c:v>
                </c:pt>
                <c:pt idx="1082">
                  <c:v>7150</c:v>
                </c:pt>
                <c:pt idx="1083">
                  <c:v>7150</c:v>
                </c:pt>
                <c:pt idx="1084">
                  <c:v>7150</c:v>
                </c:pt>
                <c:pt idx="1085">
                  <c:v>7175</c:v>
                </c:pt>
                <c:pt idx="1086">
                  <c:v>7200</c:v>
                </c:pt>
                <c:pt idx="1087">
                  <c:v>7200</c:v>
                </c:pt>
                <c:pt idx="1088">
                  <c:v>7200</c:v>
                </c:pt>
                <c:pt idx="1089">
                  <c:v>7200</c:v>
                </c:pt>
                <c:pt idx="1090">
                  <c:v>7200</c:v>
                </c:pt>
                <c:pt idx="1091">
                  <c:v>7200</c:v>
                </c:pt>
                <c:pt idx="1092">
                  <c:v>7200</c:v>
                </c:pt>
                <c:pt idx="1093">
                  <c:v>7200</c:v>
                </c:pt>
                <c:pt idx="1094">
                  <c:v>7225</c:v>
                </c:pt>
                <c:pt idx="1095">
                  <c:v>7250</c:v>
                </c:pt>
                <c:pt idx="1096">
                  <c:v>7250</c:v>
                </c:pt>
                <c:pt idx="1097">
                  <c:v>7250</c:v>
                </c:pt>
                <c:pt idx="1098">
                  <c:v>7250</c:v>
                </c:pt>
                <c:pt idx="1099">
                  <c:v>7250</c:v>
                </c:pt>
                <c:pt idx="1100">
                  <c:v>7300</c:v>
                </c:pt>
                <c:pt idx="1101">
                  <c:v>7300</c:v>
                </c:pt>
                <c:pt idx="1102">
                  <c:v>7300</c:v>
                </c:pt>
                <c:pt idx="1103">
                  <c:v>7350</c:v>
                </c:pt>
                <c:pt idx="1104">
                  <c:v>7450</c:v>
                </c:pt>
                <c:pt idx="1105">
                  <c:v>7450</c:v>
                </c:pt>
                <c:pt idx="1106">
                  <c:v>7450</c:v>
                </c:pt>
                <c:pt idx="1107">
                  <c:v>7450</c:v>
                </c:pt>
                <c:pt idx="1108">
                  <c:v>7450</c:v>
                </c:pt>
                <c:pt idx="1109">
                  <c:v>7450</c:v>
                </c:pt>
                <c:pt idx="1110">
                  <c:v>7450</c:v>
                </c:pt>
                <c:pt idx="1111">
                  <c:v>7500</c:v>
                </c:pt>
                <c:pt idx="1112">
                  <c:v>7500</c:v>
                </c:pt>
                <c:pt idx="1113">
                  <c:v>7500</c:v>
                </c:pt>
                <c:pt idx="1114">
                  <c:v>7550</c:v>
                </c:pt>
                <c:pt idx="1115">
                  <c:v>7550</c:v>
                </c:pt>
                <c:pt idx="1116">
                  <c:v>7600</c:v>
                </c:pt>
                <c:pt idx="1117">
                  <c:v>7650</c:v>
                </c:pt>
                <c:pt idx="1118">
                  <c:v>7700</c:v>
                </c:pt>
                <c:pt idx="1119">
                  <c:v>7700</c:v>
                </c:pt>
                <c:pt idx="1120">
                  <c:v>7700</c:v>
                </c:pt>
                <c:pt idx="1121">
                  <c:v>7675</c:v>
                </c:pt>
                <c:pt idx="1122">
                  <c:v>7675</c:v>
                </c:pt>
                <c:pt idx="1123">
                  <c:v>7650</c:v>
                </c:pt>
                <c:pt idx="1124">
                  <c:v>7650</c:v>
                </c:pt>
                <c:pt idx="1125">
                  <c:v>7625</c:v>
                </c:pt>
                <c:pt idx="1126">
                  <c:v>7575</c:v>
                </c:pt>
                <c:pt idx="1127">
                  <c:v>7575</c:v>
                </c:pt>
                <c:pt idx="1128">
                  <c:v>7575</c:v>
                </c:pt>
                <c:pt idx="1129">
                  <c:v>7575</c:v>
                </c:pt>
                <c:pt idx="1130">
                  <c:v>7575</c:v>
                </c:pt>
                <c:pt idx="1131">
                  <c:v>7575</c:v>
                </c:pt>
                <c:pt idx="1132">
                  <c:v>7600</c:v>
                </c:pt>
                <c:pt idx="1133">
                  <c:v>7600</c:v>
                </c:pt>
                <c:pt idx="1134">
                  <c:v>7600</c:v>
                </c:pt>
                <c:pt idx="1135">
                  <c:v>7650</c:v>
                </c:pt>
                <c:pt idx="1136">
                  <c:v>7650</c:v>
                </c:pt>
                <c:pt idx="1137">
                  <c:v>7725</c:v>
                </c:pt>
                <c:pt idx="1138">
                  <c:v>7750</c:v>
                </c:pt>
                <c:pt idx="1139">
                  <c:v>7750</c:v>
                </c:pt>
                <c:pt idx="1140">
                  <c:v>7750</c:v>
                </c:pt>
                <c:pt idx="1141">
                  <c:v>7750</c:v>
                </c:pt>
                <c:pt idx="1142">
                  <c:v>7750</c:v>
                </c:pt>
                <c:pt idx="1143">
                  <c:v>7750</c:v>
                </c:pt>
                <c:pt idx="1144">
                  <c:v>7750</c:v>
                </c:pt>
                <c:pt idx="1145">
                  <c:v>7700</c:v>
                </c:pt>
                <c:pt idx="1146">
                  <c:v>7700</c:v>
                </c:pt>
                <c:pt idx="1147">
                  <c:v>7700</c:v>
                </c:pt>
                <c:pt idx="1148">
                  <c:v>7700</c:v>
                </c:pt>
                <c:pt idx="1149">
                  <c:v>7700</c:v>
                </c:pt>
                <c:pt idx="1150">
                  <c:v>7700</c:v>
                </c:pt>
                <c:pt idx="1151">
                  <c:v>7700</c:v>
                </c:pt>
                <c:pt idx="1152">
                  <c:v>7700</c:v>
                </c:pt>
                <c:pt idx="1153">
                  <c:v>7625</c:v>
                </c:pt>
                <c:pt idx="1154">
                  <c:v>7600</c:v>
                </c:pt>
                <c:pt idx="1155">
                  <c:v>7575</c:v>
                </c:pt>
                <c:pt idx="1156">
                  <c:v>7575</c:v>
                </c:pt>
                <c:pt idx="1157">
                  <c:v>7575</c:v>
                </c:pt>
                <c:pt idx="1158">
                  <c:v>7550</c:v>
                </c:pt>
                <c:pt idx="1159">
                  <c:v>7550</c:v>
                </c:pt>
                <c:pt idx="1160">
                  <c:v>7550</c:v>
                </c:pt>
                <c:pt idx="1161">
                  <c:v>7600</c:v>
                </c:pt>
                <c:pt idx="1162">
                  <c:v>7600</c:v>
                </c:pt>
                <c:pt idx="1163">
                  <c:v>7675</c:v>
                </c:pt>
                <c:pt idx="1164">
                  <c:v>7675</c:v>
                </c:pt>
                <c:pt idx="1165">
                  <c:v>7675</c:v>
                </c:pt>
                <c:pt idx="1166">
                  <c:v>7725</c:v>
                </c:pt>
                <c:pt idx="1167">
                  <c:v>7750</c:v>
                </c:pt>
                <c:pt idx="1168">
                  <c:v>7750</c:v>
                </c:pt>
                <c:pt idx="1169">
                  <c:v>7750</c:v>
                </c:pt>
                <c:pt idx="1170">
                  <c:v>7750</c:v>
                </c:pt>
                <c:pt idx="1171">
                  <c:v>7800</c:v>
                </c:pt>
                <c:pt idx="1172">
                  <c:v>7850</c:v>
                </c:pt>
                <c:pt idx="1173">
                  <c:v>7950</c:v>
                </c:pt>
                <c:pt idx="1174">
                  <c:v>8000</c:v>
                </c:pt>
                <c:pt idx="1175">
                  <c:v>8000</c:v>
                </c:pt>
                <c:pt idx="1176">
                  <c:v>8000</c:v>
                </c:pt>
                <c:pt idx="1177">
                  <c:v>8025</c:v>
                </c:pt>
                <c:pt idx="1178">
                  <c:v>8025</c:v>
                </c:pt>
                <c:pt idx="1179">
                  <c:v>8025</c:v>
                </c:pt>
                <c:pt idx="1180">
                  <c:v>8025</c:v>
                </c:pt>
                <c:pt idx="1181">
                  <c:v>8025</c:v>
                </c:pt>
                <c:pt idx="1182">
                  <c:v>8025</c:v>
                </c:pt>
                <c:pt idx="1183">
                  <c:v>8025</c:v>
                </c:pt>
                <c:pt idx="1184">
                  <c:v>8025</c:v>
                </c:pt>
                <c:pt idx="1185">
                  <c:v>8025</c:v>
                </c:pt>
                <c:pt idx="1186">
                  <c:v>8000</c:v>
                </c:pt>
                <c:pt idx="1187">
                  <c:v>8000</c:v>
                </c:pt>
                <c:pt idx="1188">
                  <c:v>8000</c:v>
                </c:pt>
                <c:pt idx="1189">
                  <c:v>8025</c:v>
                </c:pt>
                <c:pt idx="1190">
                  <c:v>8150</c:v>
                </c:pt>
                <c:pt idx="1191">
                  <c:v>8150</c:v>
                </c:pt>
                <c:pt idx="1192">
                  <c:v>8150</c:v>
                </c:pt>
                <c:pt idx="1193">
                  <c:v>8150</c:v>
                </c:pt>
                <c:pt idx="1194">
                  <c:v>8175</c:v>
                </c:pt>
                <c:pt idx="1195">
                  <c:v>8175</c:v>
                </c:pt>
                <c:pt idx="1196">
                  <c:v>8175</c:v>
                </c:pt>
                <c:pt idx="1197">
                  <c:v>8200</c:v>
                </c:pt>
                <c:pt idx="1198">
                  <c:v>8200</c:v>
                </c:pt>
                <c:pt idx="1199">
                  <c:v>8200</c:v>
                </c:pt>
                <c:pt idx="1200">
                  <c:v>8200</c:v>
                </c:pt>
                <c:pt idx="1201">
                  <c:v>8200</c:v>
                </c:pt>
                <c:pt idx="1202">
                  <c:v>8200</c:v>
                </c:pt>
                <c:pt idx="1203">
                  <c:v>8275</c:v>
                </c:pt>
                <c:pt idx="1204">
                  <c:v>8300</c:v>
                </c:pt>
                <c:pt idx="1205">
                  <c:v>8350</c:v>
                </c:pt>
                <c:pt idx="1206">
                  <c:v>8400</c:v>
                </c:pt>
                <c:pt idx="1207">
                  <c:v>8400</c:v>
                </c:pt>
                <c:pt idx="1208">
                  <c:v>8550</c:v>
                </c:pt>
                <c:pt idx="1209">
                  <c:v>8650</c:v>
                </c:pt>
                <c:pt idx="1210">
                  <c:v>9150</c:v>
                </c:pt>
                <c:pt idx="1211">
                  <c:v>9300</c:v>
                </c:pt>
                <c:pt idx="1212">
                  <c:v>9450</c:v>
                </c:pt>
                <c:pt idx="1213">
                  <c:v>9500</c:v>
                </c:pt>
                <c:pt idx="1214">
                  <c:v>9500</c:v>
                </c:pt>
                <c:pt idx="1215">
                  <c:v>9550</c:v>
                </c:pt>
                <c:pt idx="1216">
                  <c:v>9550</c:v>
                </c:pt>
                <c:pt idx="1217">
                  <c:v>9550</c:v>
                </c:pt>
                <c:pt idx="1218">
                  <c:v>9550</c:v>
                </c:pt>
                <c:pt idx="1219">
                  <c:v>9550</c:v>
                </c:pt>
                <c:pt idx="1220">
                  <c:v>9550</c:v>
                </c:pt>
                <c:pt idx="1221">
                  <c:v>9550</c:v>
                </c:pt>
                <c:pt idx="1222">
                  <c:v>9550</c:v>
                </c:pt>
                <c:pt idx="1223">
                  <c:v>9600</c:v>
                </c:pt>
                <c:pt idx="1224">
                  <c:v>9600</c:v>
                </c:pt>
                <c:pt idx="1225">
                  <c:v>9600</c:v>
                </c:pt>
                <c:pt idx="1226">
                  <c:v>9600</c:v>
                </c:pt>
                <c:pt idx="1227">
                  <c:v>9600</c:v>
                </c:pt>
                <c:pt idx="1228">
                  <c:v>9600</c:v>
                </c:pt>
                <c:pt idx="1229">
                  <c:v>9600</c:v>
                </c:pt>
                <c:pt idx="1230">
                  <c:v>9525</c:v>
                </c:pt>
                <c:pt idx="1231">
                  <c:v>9500</c:v>
                </c:pt>
                <c:pt idx="1232">
                  <c:v>9400</c:v>
                </c:pt>
                <c:pt idx="1233">
                  <c:v>9350</c:v>
                </c:pt>
                <c:pt idx="1234">
                  <c:v>9350</c:v>
                </c:pt>
                <c:pt idx="1235">
                  <c:v>9325</c:v>
                </c:pt>
                <c:pt idx="1236">
                  <c:v>9250</c:v>
                </c:pt>
                <c:pt idx="1237">
                  <c:v>9250</c:v>
                </c:pt>
                <c:pt idx="1238">
                  <c:v>9100</c:v>
                </c:pt>
                <c:pt idx="1239">
                  <c:v>9100</c:v>
                </c:pt>
                <c:pt idx="1240">
                  <c:v>9100</c:v>
                </c:pt>
                <c:pt idx="1241">
                  <c:v>9100</c:v>
                </c:pt>
                <c:pt idx="1242">
                  <c:v>9100</c:v>
                </c:pt>
                <c:pt idx="1243">
                  <c:v>9100</c:v>
                </c:pt>
                <c:pt idx="1244">
                  <c:v>9100</c:v>
                </c:pt>
                <c:pt idx="1245">
                  <c:v>9100</c:v>
                </c:pt>
                <c:pt idx="1246">
                  <c:v>9100</c:v>
                </c:pt>
                <c:pt idx="1247">
                  <c:v>9100</c:v>
                </c:pt>
                <c:pt idx="1248">
                  <c:v>9100</c:v>
                </c:pt>
                <c:pt idx="1249">
                  <c:v>9100</c:v>
                </c:pt>
                <c:pt idx="1250">
                  <c:v>9100</c:v>
                </c:pt>
                <c:pt idx="1251">
                  <c:v>9200</c:v>
                </c:pt>
                <c:pt idx="1252">
                  <c:v>9200</c:v>
                </c:pt>
                <c:pt idx="1253">
                  <c:v>9200</c:v>
                </c:pt>
                <c:pt idx="1254">
                  <c:v>9250</c:v>
                </c:pt>
                <c:pt idx="1255">
                  <c:v>9250</c:v>
                </c:pt>
                <c:pt idx="1256">
                  <c:v>9300</c:v>
                </c:pt>
                <c:pt idx="1257">
                  <c:v>9300</c:v>
                </c:pt>
                <c:pt idx="1258">
                  <c:v>9350</c:v>
                </c:pt>
                <c:pt idx="1259">
                  <c:v>9350</c:v>
                </c:pt>
                <c:pt idx="1260">
                  <c:v>9350</c:v>
                </c:pt>
                <c:pt idx="1261">
                  <c:v>9350</c:v>
                </c:pt>
                <c:pt idx="1262">
                  <c:v>9300</c:v>
                </c:pt>
                <c:pt idx="1263">
                  <c:v>9300</c:v>
                </c:pt>
                <c:pt idx="1264">
                  <c:v>9300</c:v>
                </c:pt>
                <c:pt idx="1265">
                  <c:v>9250</c:v>
                </c:pt>
                <c:pt idx="1266">
                  <c:v>9150</c:v>
                </c:pt>
                <c:pt idx="1267">
                  <c:v>9100</c:v>
                </c:pt>
                <c:pt idx="1268">
                  <c:v>9100</c:v>
                </c:pt>
                <c:pt idx="1269">
                  <c:v>9025</c:v>
                </c:pt>
                <c:pt idx="1270">
                  <c:v>9000</c:v>
                </c:pt>
                <c:pt idx="1271">
                  <c:v>8950</c:v>
                </c:pt>
                <c:pt idx="1272">
                  <c:v>8900</c:v>
                </c:pt>
                <c:pt idx="1273">
                  <c:v>8900</c:v>
                </c:pt>
                <c:pt idx="1274">
                  <c:v>8850</c:v>
                </c:pt>
                <c:pt idx="1275">
                  <c:v>8800</c:v>
                </c:pt>
                <c:pt idx="1276">
                  <c:v>8675</c:v>
                </c:pt>
                <c:pt idx="1277">
                  <c:v>8500</c:v>
                </c:pt>
                <c:pt idx="1278">
                  <c:v>8275</c:v>
                </c:pt>
                <c:pt idx="1279">
                  <c:v>8275</c:v>
                </c:pt>
                <c:pt idx="1280">
                  <c:v>8150</c:v>
                </c:pt>
                <c:pt idx="1281">
                  <c:v>8150</c:v>
                </c:pt>
                <c:pt idx="1282">
                  <c:v>8150</c:v>
                </c:pt>
                <c:pt idx="1283">
                  <c:v>8150</c:v>
                </c:pt>
                <c:pt idx="1284">
                  <c:v>8150</c:v>
                </c:pt>
                <c:pt idx="1285">
                  <c:v>8125</c:v>
                </c:pt>
                <c:pt idx="1286">
                  <c:v>8125</c:v>
                </c:pt>
                <c:pt idx="1287">
                  <c:v>8125</c:v>
                </c:pt>
                <c:pt idx="1288">
                  <c:v>8000</c:v>
                </c:pt>
                <c:pt idx="1289">
                  <c:v>8000</c:v>
                </c:pt>
                <c:pt idx="1290">
                  <c:v>7900</c:v>
                </c:pt>
                <c:pt idx="1291">
                  <c:v>7900</c:v>
                </c:pt>
                <c:pt idx="1292">
                  <c:v>7800</c:v>
                </c:pt>
                <c:pt idx="1293">
                  <c:v>7800</c:v>
                </c:pt>
                <c:pt idx="1294">
                  <c:v>7800</c:v>
                </c:pt>
                <c:pt idx="1295">
                  <c:v>7800</c:v>
                </c:pt>
                <c:pt idx="1296">
                  <c:v>7900</c:v>
                </c:pt>
                <c:pt idx="1297">
                  <c:v>7900</c:v>
                </c:pt>
                <c:pt idx="1298">
                  <c:v>8000</c:v>
                </c:pt>
                <c:pt idx="1299">
                  <c:v>8000</c:v>
                </c:pt>
                <c:pt idx="1300">
                  <c:v>8050</c:v>
                </c:pt>
                <c:pt idx="1301">
                  <c:v>8050</c:v>
                </c:pt>
                <c:pt idx="1302">
                  <c:v>8050</c:v>
                </c:pt>
                <c:pt idx="1303">
                  <c:v>8150</c:v>
                </c:pt>
                <c:pt idx="1304">
                  <c:v>8175</c:v>
                </c:pt>
                <c:pt idx="1305">
                  <c:v>8175</c:v>
                </c:pt>
                <c:pt idx="1306">
                  <c:v>8150</c:v>
                </c:pt>
                <c:pt idx="1307">
                  <c:v>8100</c:v>
                </c:pt>
                <c:pt idx="1308">
                  <c:v>8100</c:v>
                </c:pt>
                <c:pt idx="1309">
                  <c:v>8050</c:v>
                </c:pt>
                <c:pt idx="1310">
                  <c:v>8000</c:v>
                </c:pt>
                <c:pt idx="1311">
                  <c:v>8000</c:v>
                </c:pt>
                <c:pt idx="1312">
                  <c:v>8000</c:v>
                </c:pt>
                <c:pt idx="1313">
                  <c:v>7950</c:v>
                </c:pt>
                <c:pt idx="1314">
                  <c:v>7900</c:v>
                </c:pt>
                <c:pt idx="1315">
                  <c:v>7900</c:v>
                </c:pt>
                <c:pt idx="1316">
                  <c:v>7850</c:v>
                </c:pt>
                <c:pt idx="1317">
                  <c:v>7750</c:v>
                </c:pt>
                <c:pt idx="1318">
                  <c:v>7750</c:v>
                </c:pt>
                <c:pt idx="1319">
                  <c:v>7650</c:v>
                </c:pt>
                <c:pt idx="1320">
                  <c:v>7625</c:v>
                </c:pt>
                <c:pt idx="1321">
                  <c:v>7625</c:v>
                </c:pt>
                <c:pt idx="1322">
                  <c:v>7625</c:v>
                </c:pt>
                <c:pt idx="1323">
                  <c:v>7625</c:v>
                </c:pt>
                <c:pt idx="1324">
                  <c:v>7675</c:v>
                </c:pt>
                <c:pt idx="1325">
                  <c:v>7700</c:v>
                </c:pt>
                <c:pt idx="1326">
                  <c:v>7700</c:v>
                </c:pt>
                <c:pt idx="1327">
                  <c:v>7775</c:v>
                </c:pt>
                <c:pt idx="1328">
                  <c:v>7775</c:v>
                </c:pt>
                <c:pt idx="1329">
                  <c:v>7950</c:v>
                </c:pt>
                <c:pt idx="1330">
                  <c:v>8000</c:v>
                </c:pt>
                <c:pt idx="1331">
                  <c:v>8000</c:v>
                </c:pt>
                <c:pt idx="1332">
                  <c:v>8000</c:v>
                </c:pt>
                <c:pt idx="1333">
                  <c:v>8000</c:v>
                </c:pt>
                <c:pt idx="1334">
                  <c:v>8000</c:v>
                </c:pt>
                <c:pt idx="1335">
                  <c:v>7975</c:v>
                </c:pt>
                <c:pt idx="1336">
                  <c:v>7950</c:v>
                </c:pt>
                <c:pt idx="1337">
                  <c:v>7950</c:v>
                </c:pt>
                <c:pt idx="1338">
                  <c:v>7975</c:v>
                </c:pt>
                <c:pt idx="1339">
                  <c:v>7975</c:v>
                </c:pt>
                <c:pt idx="1340">
                  <c:v>7975</c:v>
                </c:pt>
                <c:pt idx="1341">
                  <c:v>7975</c:v>
                </c:pt>
                <c:pt idx="1342">
                  <c:v>8100</c:v>
                </c:pt>
                <c:pt idx="1343">
                  <c:v>8100</c:v>
                </c:pt>
                <c:pt idx="1344">
                  <c:v>8300</c:v>
                </c:pt>
                <c:pt idx="1345">
                  <c:v>8300</c:v>
                </c:pt>
                <c:pt idx="1346">
                  <c:v>8375</c:v>
                </c:pt>
                <c:pt idx="1347">
                  <c:v>8400</c:v>
                </c:pt>
                <c:pt idx="1348">
                  <c:v>8450</c:v>
                </c:pt>
                <c:pt idx="1349">
                  <c:v>8500</c:v>
                </c:pt>
                <c:pt idx="1350">
                  <c:v>8525</c:v>
                </c:pt>
                <c:pt idx="1351">
                  <c:v>8550</c:v>
                </c:pt>
                <c:pt idx="1352">
                  <c:v>8600</c:v>
                </c:pt>
                <c:pt idx="1353">
                  <c:v>8675</c:v>
                </c:pt>
                <c:pt idx="1354">
                  <c:v>8675</c:v>
                </c:pt>
                <c:pt idx="1355">
                  <c:v>8675</c:v>
                </c:pt>
                <c:pt idx="1356">
                  <c:v>8700</c:v>
                </c:pt>
                <c:pt idx="1357">
                  <c:v>8750</c:v>
                </c:pt>
                <c:pt idx="1358">
                  <c:v>8800</c:v>
                </c:pt>
                <c:pt idx="1359">
                  <c:v>8850</c:v>
                </c:pt>
                <c:pt idx="1360">
                  <c:v>8850</c:v>
                </c:pt>
                <c:pt idx="1361">
                  <c:v>8850</c:v>
                </c:pt>
                <c:pt idx="1362">
                  <c:v>8850</c:v>
                </c:pt>
                <c:pt idx="1363">
                  <c:v>8900</c:v>
                </c:pt>
                <c:pt idx="1364">
                  <c:v>8950</c:v>
                </c:pt>
                <c:pt idx="1365">
                  <c:v>9000</c:v>
                </c:pt>
                <c:pt idx="1366">
                  <c:v>9100</c:v>
                </c:pt>
                <c:pt idx="1367">
                  <c:v>9100</c:v>
                </c:pt>
                <c:pt idx="1368">
                  <c:v>9100</c:v>
                </c:pt>
                <c:pt idx="1369">
                  <c:v>9100</c:v>
                </c:pt>
                <c:pt idx="1370">
                  <c:v>9100</c:v>
                </c:pt>
                <c:pt idx="1371">
                  <c:v>9100</c:v>
                </c:pt>
                <c:pt idx="1372">
                  <c:v>9100</c:v>
                </c:pt>
                <c:pt idx="1373">
                  <c:v>9100</c:v>
                </c:pt>
                <c:pt idx="1374">
                  <c:v>9050</c:v>
                </c:pt>
                <c:pt idx="1375">
                  <c:v>9050</c:v>
                </c:pt>
                <c:pt idx="1376">
                  <c:v>8900</c:v>
                </c:pt>
                <c:pt idx="1377">
                  <c:v>8900</c:v>
                </c:pt>
                <c:pt idx="1378">
                  <c:v>8850</c:v>
                </c:pt>
                <c:pt idx="1379">
                  <c:v>8750</c:v>
                </c:pt>
                <c:pt idx="1380">
                  <c:v>8700</c:v>
                </c:pt>
                <c:pt idx="1381">
                  <c:v>8600</c:v>
                </c:pt>
                <c:pt idx="1382">
                  <c:v>8600</c:v>
                </c:pt>
                <c:pt idx="1383">
                  <c:v>8600</c:v>
                </c:pt>
                <c:pt idx="1384">
                  <c:v>8475</c:v>
                </c:pt>
                <c:pt idx="1385">
                  <c:v>8500</c:v>
                </c:pt>
                <c:pt idx="1386">
                  <c:v>8525</c:v>
                </c:pt>
                <c:pt idx="1387">
                  <c:v>8575</c:v>
                </c:pt>
                <c:pt idx="1388">
                  <c:v>8600</c:v>
                </c:pt>
                <c:pt idx="1389">
                  <c:v>8650</c:v>
                </c:pt>
                <c:pt idx="1390">
                  <c:v>8650</c:v>
                </c:pt>
                <c:pt idx="1391">
                  <c:v>8750</c:v>
                </c:pt>
                <c:pt idx="1392">
                  <c:v>8775</c:v>
                </c:pt>
                <c:pt idx="1393">
                  <c:v>8775</c:v>
                </c:pt>
                <c:pt idx="1394">
                  <c:v>8800</c:v>
                </c:pt>
                <c:pt idx="1395">
                  <c:v>8800</c:v>
                </c:pt>
                <c:pt idx="1396">
                  <c:v>8800</c:v>
                </c:pt>
                <c:pt idx="1397">
                  <c:v>8850</c:v>
                </c:pt>
                <c:pt idx="1398">
                  <c:v>8875</c:v>
                </c:pt>
                <c:pt idx="1399">
                  <c:v>8950</c:v>
                </c:pt>
                <c:pt idx="1400">
                  <c:v>9100</c:v>
                </c:pt>
                <c:pt idx="1401">
                  <c:v>9100</c:v>
                </c:pt>
                <c:pt idx="1402">
                  <c:v>9200</c:v>
                </c:pt>
                <c:pt idx="1403">
                  <c:v>9300</c:v>
                </c:pt>
                <c:pt idx="1404">
                  <c:v>9300</c:v>
                </c:pt>
                <c:pt idx="1405">
                  <c:v>9300</c:v>
                </c:pt>
                <c:pt idx="1406">
                  <c:v>9300</c:v>
                </c:pt>
                <c:pt idx="1407">
                  <c:v>9325</c:v>
                </c:pt>
                <c:pt idx="1408">
                  <c:v>9325</c:v>
                </c:pt>
                <c:pt idx="1409">
                  <c:v>9350</c:v>
                </c:pt>
                <c:pt idx="1410">
                  <c:v>9350</c:v>
                </c:pt>
                <c:pt idx="1411">
                  <c:v>9350</c:v>
                </c:pt>
                <c:pt idx="1412">
                  <c:v>9350</c:v>
                </c:pt>
                <c:pt idx="1413">
                  <c:v>9350</c:v>
                </c:pt>
                <c:pt idx="1414">
                  <c:v>9350</c:v>
                </c:pt>
                <c:pt idx="1415">
                  <c:v>9325</c:v>
                </c:pt>
                <c:pt idx="1416">
                  <c:v>9300</c:v>
                </c:pt>
                <c:pt idx="1417">
                  <c:v>9200</c:v>
                </c:pt>
                <c:pt idx="1418">
                  <c:v>9100</c:v>
                </c:pt>
                <c:pt idx="1419">
                  <c:v>9100</c:v>
                </c:pt>
                <c:pt idx="1420">
                  <c:v>9100</c:v>
                </c:pt>
                <c:pt idx="1421">
                  <c:v>9000</c:v>
                </c:pt>
                <c:pt idx="1422">
                  <c:v>9000</c:v>
                </c:pt>
                <c:pt idx="1423">
                  <c:v>9000</c:v>
                </c:pt>
                <c:pt idx="1424">
                  <c:v>8975</c:v>
                </c:pt>
                <c:pt idx="1425">
                  <c:v>8975</c:v>
                </c:pt>
                <c:pt idx="1426">
                  <c:v>8950</c:v>
                </c:pt>
                <c:pt idx="1427">
                  <c:v>8950</c:v>
                </c:pt>
                <c:pt idx="1428">
                  <c:v>9000</c:v>
                </c:pt>
                <c:pt idx="1429">
                  <c:v>9000</c:v>
                </c:pt>
                <c:pt idx="1430">
                  <c:v>9000</c:v>
                </c:pt>
              </c:numCache>
            </c:numRef>
          </c:val>
          <c:smooth val="0"/>
          <c:extLst>
            <c:ext xmlns:c16="http://schemas.microsoft.com/office/drawing/2014/chart" uri="{C3380CC4-5D6E-409C-BE32-E72D297353CC}">
              <c16:uniqueId val="{00000001-97C2-4F20-B228-BD2B42EE7523}"/>
            </c:ext>
          </c:extLst>
        </c:ser>
        <c:ser>
          <c:idx val="3"/>
          <c:order val="2"/>
          <c:tx>
            <c:strRef>
              <c:f>Sheet1!$D$1</c:f>
              <c:strCache>
                <c:ptCount val="1"/>
                <c:pt idx="0">
                  <c:v>涤纶POY 150D</c:v>
                </c:pt>
              </c:strCache>
            </c:strRef>
          </c:tx>
          <c:spPr>
            <a:ln w="38100" cap="rnd" cmpd="sng" algn="ctr">
              <a:solidFill>
                <a:schemeClr val="accent5">
                  <a:shade val="58000"/>
                </a:schemeClr>
              </a:solidFill>
              <a:prstDash val="solid"/>
              <a:round/>
            </a:ln>
            <a:effectLst/>
          </c:spPr>
          <c:marker>
            <c:symbol val="none"/>
          </c:marker>
          <c:cat>
            <c:numRef>
              <c:f>Sheet1!$A$2:$A$1432</c:f>
              <c:numCache>
                <c:formatCode>yyyy\-mm\-dd;@</c:formatCode>
                <c:ptCount val="1431"/>
                <c:pt idx="0">
                  <c:v>40899</c:v>
                </c:pt>
                <c:pt idx="1">
                  <c:v>40900</c:v>
                </c:pt>
                <c:pt idx="2">
                  <c:v>40903</c:v>
                </c:pt>
                <c:pt idx="3">
                  <c:v>40904</c:v>
                </c:pt>
                <c:pt idx="4">
                  <c:v>40905</c:v>
                </c:pt>
                <c:pt idx="5">
                  <c:v>40906</c:v>
                </c:pt>
                <c:pt idx="6">
                  <c:v>40907</c:v>
                </c:pt>
                <c:pt idx="7">
                  <c:v>40908</c:v>
                </c:pt>
                <c:pt idx="8">
                  <c:v>40912</c:v>
                </c:pt>
                <c:pt idx="9">
                  <c:v>40913</c:v>
                </c:pt>
                <c:pt idx="10">
                  <c:v>40914</c:v>
                </c:pt>
                <c:pt idx="11">
                  <c:v>40917</c:v>
                </c:pt>
                <c:pt idx="12">
                  <c:v>40918</c:v>
                </c:pt>
                <c:pt idx="13">
                  <c:v>40919</c:v>
                </c:pt>
                <c:pt idx="14">
                  <c:v>40920</c:v>
                </c:pt>
                <c:pt idx="15">
                  <c:v>40921</c:v>
                </c:pt>
                <c:pt idx="16">
                  <c:v>40924</c:v>
                </c:pt>
                <c:pt idx="17">
                  <c:v>40925</c:v>
                </c:pt>
                <c:pt idx="18">
                  <c:v>40926</c:v>
                </c:pt>
                <c:pt idx="19">
                  <c:v>40927</c:v>
                </c:pt>
                <c:pt idx="20">
                  <c:v>40928</c:v>
                </c:pt>
                <c:pt idx="21">
                  <c:v>40937</c:v>
                </c:pt>
                <c:pt idx="22">
                  <c:v>40938</c:v>
                </c:pt>
                <c:pt idx="23">
                  <c:v>40939</c:v>
                </c:pt>
                <c:pt idx="24">
                  <c:v>40940</c:v>
                </c:pt>
                <c:pt idx="25">
                  <c:v>40941</c:v>
                </c:pt>
                <c:pt idx="26">
                  <c:v>40942</c:v>
                </c:pt>
                <c:pt idx="27">
                  <c:v>40945</c:v>
                </c:pt>
                <c:pt idx="28">
                  <c:v>40946</c:v>
                </c:pt>
                <c:pt idx="29">
                  <c:v>40947</c:v>
                </c:pt>
                <c:pt idx="30">
                  <c:v>40948</c:v>
                </c:pt>
                <c:pt idx="31">
                  <c:v>40949</c:v>
                </c:pt>
                <c:pt idx="32">
                  <c:v>40952</c:v>
                </c:pt>
                <c:pt idx="33">
                  <c:v>40953</c:v>
                </c:pt>
                <c:pt idx="34">
                  <c:v>40954</c:v>
                </c:pt>
                <c:pt idx="35">
                  <c:v>40955</c:v>
                </c:pt>
                <c:pt idx="36">
                  <c:v>40956</c:v>
                </c:pt>
                <c:pt idx="37">
                  <c:v>40959</c:v>
                </c:pt>
                <c:pt idx="38">
                  <c:v>40960</c:v>
                </c:pt>
                <c:pt idx="39">
                  <c:v>40961</c:v>
                </c:pt>
                <c:pt idx="40">
                  <c:v>40962</c:v>
                </c:pt>
                <c:pt idx="41">
                  <c:v>40963</c:v>
                </c:pt>
                <c:pt idx="42">
                  <c:v>40966</c:v>
                </c:pt>
                <c:pt idx="43">
                  <c:v>40967</c:v>
                </c:pt>
                <c:pt idx="44">
                  <c:v>40968</c:v>
                </c:pt>
                <c:pt idx="45">
                  <c:v>40969</c:v>
                </c:pt>
                <c:pt idx="46">
                  <c:v>40970</c:v>
                </c:pt>
                <c:pt idx="47">
                  <c:v>40973</c:v>
                </c:pt>
                <c:pt idx="48">
                  <c:v>40974</c:v>
                </c:pt>
                <c:pt idx="49">
                  <c:v>40975</c:v>
                </c:pt>
                <c:pt idx="50">
                  <c:v>40976</c:v>
                </c:pt>
                <c:pt idx="51">
                  <c:v>40977</c:v>
                </c:pt>
                <c:pt idx="52">
                  <c:v>40980</c:v>
                </c:pt>
                <c:pt idx="53">
                  <c:v>40981</c:v>
                </c:pt>
                <c:pt idx="54">
                  <c:v>40982</c:v>
                </c:pt>
                <c:pt idx="55">
                  <c:v>40983</c:v>
                </c:pt>
                <c:pt idx="56">
                  <c:v>40984</c:v>
                </c:pt>
                <c:pt idx="57">
                  <c:v>40987</c:v>
                </c:pt>
                <c:pt idx="58">
                  <c:v>40988</c:v>
                </c:pt>
                <c:pt idx="59">
                  <c:v>40989</c:v>
                </c:pt>
                <c:pt idx="60">
                  <c:v>40990</c:v>
                </c:pt>
                <c:pt idx="61">
                  <c:v>40991</c:v>
                </c:pt>
                <c:pt idx="62">
                  <c:v>40994</c:v>
                </c:pt>
                <c:pt idx="63">
                  <c:v>40995</c:v>
                </c:pt>
                <c:pt idx="64">
                  <c:v>40996</c:v>
                </c:pt>
                <c:pt idx="65">
                  <c:v>40997</c:v>
                </c:pt>
                <c:pt idx="66">
                  <c:v>40998</c:v>
                </c:pt>
                <c:pt idx="67">
                  <c:v>40999</c:v>
                </c:pt>
                <c:pt idx="68">
                  <c:v>41000</c:v>
                </c:pt>
                <c:pt idx="69">
                  <c:v>41004</c:v>
                </c:pt>
                <c:pt idx="70">
                  <c:v>41005</c:v>
                </c:pt>
                <c:pt idx="71">
                  <c:v>41008</c:v>
                </c:pt>
                <c:pt idx="72">
                  <c:v>41009</c:v>
                </c:pt>
                <c:pt idx="73">
                  <c:v>41010</c:v>
                </c:pt>
                <c:pt idx="74">
                  <c:v>41012</c:v>
                </c:pt>
                <c:pt idx="75">
                  <c:v>41015</c:v>
                </c:pt>
                <c:pt idx="76">
                  <c:v>41016</c:v>
                </c:pt>
                <c:pt idx="77">
                  <c:v>41017</c:v>
                </c:pt>
                <c:pt idx="78">
                  <c:v>41018</c:v>
                </c:pt>
                <c:pt idx="79">
                  <c:v>41019</c:v>
                </c:pt>
                <c:pt idx="80">
                  <c:v>41022</c:v>
                </c:pt>
                <c:pt idx="81">
                  <c:v>41023</c:v>
                </c:pt>
                <c:pt idx="82">
                  <c:v>41024</c:v>
                </c:pt>
                <c:pt idx="83">
                  <c:v>41025</c:v>
                </c:pt>
                <c:pt idx="84">
                  <c:v>41026</c:v>
                </c:pt>
                <c:pt idx="85">
                  <c:v>41027</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41085</c:v>
                </c:pt>
                <c:pt idx="124">
                  <c:v>41086</c:v>
                </c:pt>
                <c:pt idx="125">
                  <c:v>41087</c:v>
                </c:pt>
                <c:pt idx="126">
                  <c:v>41088</c:v>
                </c:pt>
                <c:pt idx="127">
                  <c:v>41089</c:v>
                </c:pt>
                <c:pt idx="128">
                  <c:v>41092</c:v>
                </c:pt>
                <c:pt idx="129">
                  <c:v>41093</c:v>
                </c:pt>
                <c:pt idx="130">
                  <c:v>41094</c:v>
                </c:pt>
                <c:pt idx="131">
                  <c:v>41095</c:v>
                </c:pt>
                <c:pt idx="132">
                  <c:v>41096</c:v>
                </c:pt>
                <c:pt idx="133">
                  <c:v>41099</c:v>
                </c:pt>
                <c:pt idx="134">
                  <c:v>41100</c:v>
                </c:pt>
                <c:pt idx="135">
                  <c:v>41101</c:v>
                </c:pt>
                <c:pt idx="136">
                  <c:v>41102</c:v>
                </c:pt>
                <c:pt idx="137">
                  <c:v>41103</c:v>
                </c:pt>
                <c:pt idx="138">
                  <c:v>41106</c:v>
                </c:pt>
                <c:pt idx="139">
                  <c:v>41107</c:v>
                </c:pt>
                <c:pt idx="140">
                  <c:v>41108</c:v>
                </c:pt>
                <c:pt idx="141">
                  <c:v>41109</c:v>
                </c:pt>
                <c:pt idx="142">
                  <c:v>41110</c:v>
                </c:pt>
                <c:pt idx="143">
                  <c:v>41113</c:v>
                </c:pt>
                <c:pt idx="144">
                  <c:v>41114</c:v>
                </c:pt>
                <c:pt idx="145">
                  <c:v>41115</c:v>
                </c:pt>
                <c:pt idx="146">
                  <c:v>41116</c:v>
                </c:pt>
                <c:pt idx="147">
                  <c:v>41117</c:v>
                </c:pt>
                <c:pt idx="148">
                  <c:v>41120</c:v>
                </c:pt>
                <c:pt idx="149">
                  <c:v>41121</c:v>
                </c:pt>
                <c:pt idx="150">
                  <c:v>41122</c:v>
                </c:pt>
                <c:pt idx="151">
                  <c:v>41123</c:v>
                </c:pt>
                <c:pt idx="152">
                  <c:v>41124</c:v>
                </c:pt>
                <c:pt idx="153">
                  <c:v>41127</c:v>
                </c:pt>
                <c:pt idx="154">
                  <c:v>41128</c:v>
                </c:pt>
                <c:pt idx="155">
                  <c:v>41129</c:v>
                </c:pt>
                <c:pt idx="156">
                  <c:v>41130</c:v>
                </c:pt>
                <c:pt idx="157">
                  <c:v>41131</c:v>
                </c:pt>
                <c:pt idx="158">
                  <c:v>41134</c:v>
                </c:pt>
                <c:pt idx="159">
                  <c:v>41135</c:v>
                </c:pt>
                <c:pt idx="160">
                  <c:v>41136</c:v>
                </c:pt>
                <c:pt idx="161">
                  <c:v>41137</c:v>
                </c:pt>
                <c:pt idx="162">
                  <c:v>41138</c:v>
                </c:pt>
                <c:pt idx="163">
                  <c:v>41141</c:v>
                </c:pt>
                <c:pt idx="164">
                  <c:v>41142</c:v>
                </c:pt>
                <c:pt idx="165">
                  <c:v>41143</c:v>
                </c:pt>
                <c:pt idx="166">
                  <c:v>41144</c:v>
                </c:pt>
                <c:pt idx="167">
                  <c:v>41145</c:v>
                </c:pt>
                <c:pt idx="168">
                  <c:v>41148</c:v>
                </c:pt>
                <c:pt idx="169">
                  <c:v>41149</c:v>
                </c:pt>
                <c:pt idx="170">
                  <c:v>41150</c:v>
                </c:pt>
                <c:pt idx="171">
                  <c:v>41151</c:v>
                </c:pt>
                <c:pt idx="172">
                  <c:v>41152</c:v>
                </c:pt>
                <c:pt idx="173">
                  <c:v>41155</c:v>
                </c:pt>
                <c:pt idx="174">
                  <c:v>41156</c:v>
                </c:pt>
                <c:pt idx="175">
                  <c:v>41157</c:v>
                </c:pt>
                <c:pt idx="176">
                  <c:v>41158</c:v>
                </c:pt>
                <c:pt idx="177">
                  <c:v>41159</c:v>
                </c:pt>
                <c:pt idx="178">
                  <c:v>41162</c:v>
                </c:pt>
                <c:pt idx="179">
                  <c:v>41163</c:v>
                </c:pt>
                <c:pt idx="180">
                  <c:v>41164</c:v>
                </c:pt>
                <c:pt idx="181">
                  <c:v>41165</c:v>
                </c:pt>
                <c:pt idx="182">
                  <c:v>41166</c:v>
                </c:pt>
                <c:pt idx="183">
                  <c:v>41169</c:v>
                </c:pt>
                <c:pt idx="184">
                  <c:v>41170</c:v>
                </c:pt>
                <c:pt idx="185">
                  <c:v>41171</c:v>
                </c:pt>
                <c:pt idx="186">
                  <c:v>41172</c:v>
                </c:pt>
                <c:pt idx="187">
                  <c:v>41173</c:v>
                </c:pt>
                <c:pt idx="188">
                  <c:v>41176</c:v>
                </c:pt>
                <c:pt idx="189">
                  <c:v>41177</c:v>
                </c:pt>
                <c:pt idx="190">
                  <c:v>41178</c:v>
                </c:pt>
                <c:pt idx="191">
                  <c:v>41179</c:v>
                </c:pt>
                <c:pt idx="192">
                  <c:v>41180</c:v>
                </c:pt>
                <c:pt idx="193">
                  <c:v>41181</c:v>
                </c:pt>
                <c:pt idx="194">
                  <c:v>41190</c:v>
                </c:pt>
                <c:pt idx="195">
                  <c:v>41191</c:v>
                </c:pt>
                <c:pt idx="196">
                  <c:v>41192</c:v>
                </c:pt>
                <c:pt idx="197">
                  <c:v>41193</c:v>
                </c:pt>
                <c:pt idx="198">
                  <c:v>41194</c:v>
                </c:pt>
                <c:pt idx="199">
                  <c:v>41197</c:v>
                </c:pt>
                <c:pt idx="200">
                  <c:v>41198</c:v>
                </c:pt>
                <c:pt idx="201">
                  <c:v>41199</c:v>
                </c:pt>
                <c:pt idx="202">
                  <c:v>41200</c:v>
                </c:pt>
                <c:pt idx="203">
                  <c:v>41201</c:v>
                </c:pt>
                <c:pt idx="204">
                  <c:v>41204</c:v>
                </c:pt>
                <c:pt idx="205">
                  <c:v>41205</c:v>
                </c:pt>
                <c:pt idx="206">
                  <c:v>41206</c:v>
                </c:pt>
                <c:pt idx="207">
                  <c:v>41207</c:v>
                </c:pt>
                <c:pt idx="208">
                  <c:v>41208</c:v>
                </c:pt>
                <c:pt idx="209">
                  <c:v>41211</c:v>
                </c:pt>
                <c:pt idx="210">
                  <c:v>41212</c:v>
                </c:pt>
                <c:pt idx="211">
                  <c:v>41213</c:v>
                </c:pt>
                <c:pt idx="212">
                  <c:v>41214</c:v>
                </c:pt>
                <c:pt idx="213">
                  <c:v>41215</c:v>
                </c:pt>
                <c:pt idx="214">
                  <c:v>41218</c:v>
                </c:pt>
                <c:pt idx="215">
                  <c:v>41219</c:v>
                </c:pt>
                <c:pt idx="216">
                  <c:v>41220</c:v>
                </c:pt>
                <c:pt idx="217">
                  <c:v>41221</c:v>
                </c:pt>
                <c:pt idx="218">
                  <c:v>41222</c:v>
                </c:pt>
                <c:pt idx="219">
                  <c:v>41225</c:v>
                </c:pt>
                <c:pt idx="220">
                  <c:v>41226</c:v>
                </c:pt>
                <c:pt idx="221">
                  <c:v>41227</c:v>
                </c:pt>
                <c:pt idx="222">
                  <c:v>41228</c:v>
                </c:pt>
                <c:pt idx="223">
                  <c:v>41229</c:v>
                </c:pt>
                <c:pt idx="224">
                  <c:v>41232</c:v>
                </c:pt>
                <c:pt idx="225">
                  <c:v>41233</c:v>
                </c:pt>
                <c:pt idx="226">
                  <c:v>41234</c:v>
                </c:pt>
                <c:pt idx="227">
                  <c:v>41235</c:v>
                </c:pt>
                <c:pt idx="228">
                  <c:v>41236</c:v>
                </c:pt>
                <c:pt idx="229">
                  <c:v>41239</c:v>
                </c:pt>
                <c:pt idx="230">
                  <c:v>41240</c:v>
                </c:pt>
                <c:pt idx="231">
                  <c:v>41241</c:v>
                </c:pt>
                <c:pt idx="232">
                  <c:v>41242</c:v>
                </c:pt>
                <c:pt idx="233">
                  <c:v>41243</c:v>
                </c:pt>
                <c:pt idx="234">
                  <c:v>41246</c:v>
                </c:pt>
                <c:pt idx="235">
                  <c:v>41247</c:v>
                </c:pt>
                <c:pt idx="236">
                  <c:v>41248</c:v>
                </c:pt>
                <c:pt idx="237">
                  <c:v>41249</c:v>
                </c:pt>
                <c:pt idx="238">
                  <c:v>41250</c:v>
                </c:pt>
                <c:pt idx="239">
                  <c:v>41253</c:v>
                </c:pt>
                <c:pt idx="240">
                  <c:v>41254</c:v>
                </c:pt>
                <c:pt idx="241">
                  <c:v>41255</c:v>
                </c:pt>
                <c:pt idx="242">
                  <c:v>41260</c:v>
                </c:pt>
                <c:pt idx="243">
                  <c:v>41261</c:v>
                </c:pt>
                <c:pt idx="244">
                  <c:v>41262</c:v>
                </c:pt>
                <c:pt idx="245">
                  <c:v>41263</c:v>
                </c:pt>
                <c:pt idx="246">
                  <c:v>41264</c:v>
                </c:pt>
                <c:pt idx="247">
                  <c:v>41267</c:v>
                </c:pt>
                <c:pt idx="248">
                  <c:v>41268</c:v>
                </c:pt>
                <c:pt idx="249">
                  <c:v>41269</c:v>
                </c:pt>
                <c:pt idx="250">
                  <c:v>41270</c:v>
                </c:pt>
                <c:pt idx="251">
                  <c:v>41271</c:v>
                </c:pt>
                <c:pt idx="252">
                  <c:v>41272</c:v>
                </c:pt>
                <c:pt idx="253">
                  <c:v>41278</c:v>
                </c:pt>
                <c:pt idx="254">
                  <c:v>41279</c:v>
                </c:pt>
                <c:pt idx="255">
                  <c:v>41280</c:v>
                </c:pt>
                <c:pt idx="256">
                  <c:v>41281</c:v>
                </c:pt>
                <c:pt idx="257">
                  <c:v>41282</c:v>
                </c:pt>
                <c:pt idx="258">
                  <c:v>41283</c:v>
                </c:pt>
                <c:pt idx="259">
                  <c:v>41284</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41321</c:v>
                </c:pt>
                <c:pt idx="280">
                  <c:v>41322</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41341</c:v>
                </c:pt>
                <c:pt idx="296">
                  <c:v>41344</c:v>
                </c:pt>
                <c:pt idx="297">
                  <c:v>41345</c:v>
                </c:pt>
                <c:pt idx="298">
                  <c:v>41346</c:v>
                </c:pt>
                <c:pt idx="299">
                  <c:v>41347</c:v>
                </c:pt>
                <c:pt idx="300">
                  <c:v>41348</c:v>
                </c:pt>
                <c:pt idx="301">
                  <c:v>41351</c:v>
                </c:pt>
                <c:pt idx="302">
                  <c:v>41352</c:v>
                </c:pt>
                <c:pt idx="303">
                  <c:v>41353</c:v>
                </c:pt>
                <c:pt idx="304">
                  <c:v>41354</c:v>
                </c:pt>
                <c:pt idx="305">
                  <c:v>41355</c:v>
                </c:pt>
                <c:pt idx="306">
                  <c:v>41358</c:v>
                </c:pt>
                <c:pt idx="307">
                  <c:v>41359</c:v>
                </c:pt>
                <c:pt idx="308">
                  <c:v>41360</c:v>
                </c:pt>
                <c:pt idx="309">
                  <c:v>41361</c:v>
                </c:pt>
                <c:pt idx="310">
                  <c:v>41362</c:v>
                </c:pt>
                <c:pt idx="311">
                  <c:v>41365</c:v>
                </c:pt>
                <c:pt idx="312">
                  <c:v>41366</c:v>
                </c:pt>
                <c:pt idx="313">
                  <c:v>41367</c:v>
                </c:pt>
                <c:pt idx="314">
                  <c:v>41371</c:v>
                </c:pt>
                <c:pt idx="315">
                  <c:v>41372</c:v>
                </c:pt>
                <c:pt idx="316">
                  <c:v>41373</c:v>
                </c:pt>
                <c:pt idx="317">
                  <c:v>41374</c:v>
                </c:pt>
                <c:pt idx="318">
                  <c:v>41375</c:v>
                </c:pt>
                <c:pt idx="319">
                  <c:v>41376</c:v>
                </c:pt>
                <c:pt idx="320">
                  <c:v>41379</c:v>
                </c:pt>
                <c:pt idx="321">
                  <c:v>41380</c:v>
                </c:pt>
                <c:pt idx="322">
                  <c:v>41381</c:v>
                </c:pt>
                <c:pt idx="323">
                  <c:v>41382</c:v>
                </c:pt>
                <c:pt idx="324">
                  <c:v>41383</c:v>
                </c:pt>
                <c:pt idx="325">
                  <c:v>41386</c:v>
                </c:pt>
                <c:pt idx="326">
                  <c:v>41387</c:v>
                </c:pt>
                <c:pt idx="327">
                  <c:v>41388</c:v>
                </c:pt>
                <c:pt idx="328">
                  <c:v>41389</c:v>
                </c:pt>
                <c:pt idx="329">
                  <c:v>41390</c:v>
                </c:pt>
                <c:pt idx="330">
                  <c:v>41391</c:v>
                </c:pt>
                <c:pt idx="331">
                  <c:v>41392</c:v>
                </c:pt>
                <c:pt idx="332">
                  <c:v>41396</c:v>
                </c:pt>
                <c:pt idx="333">
                  <c:v>41397</c:v>
                </c:pt>
                <c:pt idx="334">
                  <c:v>41400</c:v>
                </c:pt>
                <c:pt idx="335">
                  <c:v>41401</c:v>
                </c:pt>
                <c:pt idx="336">
                  <c:v>41402</c:v>
                </c:pt>
                <c:pt idx="337">
                  <c:v>41403</c:v>
                </c:pt>
                <c:pt idx="338">
                  <c:v>41404</c:v>
                </c:pt>
                <c:pt idx="339">
                  <c:v>41407</c:v>
                </c:pt>
                <c:pt idx="340">
                  <c:v>41408</c:v>
                </c:pt>
                <c:pt idx="341">
                  <c:v>41409</c:v>
                </c:pt>
                <c:pt idx="342">
                  <c:v>41410</c:v>
                </c:pt>
                <c:pt idx="343">
                  <c:v>41411</c:v>
                </c:pt>
                <c:pt idx="344">
                  <c:v>41414</c:v>
                </c:pt>
                <c:pt idx="345">
                  <c:v>41415</c:v>
                </c:pt>
                <c:pt idx="346">
                  <c:v>41416</c:v>
                </c:pt>
                <c:pt idx="347">
                  <c:v>41417</c:v>
                </c:pt>
                <c:pt idx="348">
                  <c:v>41418</c:v>
                </c:pt>
                <c:pt idx="349">
                  <c:v>41421</c:v>
                </c:pt>
                <c:pt idx="350">
                  <c:v>41422</c:v>
                </c:pt>
                <c:pt idx="351">
                  <c:v>41423</c:v>
                </c:pt>
                <c:pt idx="352">
                  <c:v>41424</c:v>
                </c:pt>
                <c:pt idx="353">
                  <c:v>41425</c:v>
                </c:pt>
                <c:pt idx="354">
                  <c:v>41428</c:v>
                </c:pt>
                <c:pt idx="355">
                  <c:v>41429</c:v>
                </c:pt>
                <c:pt idx="356">
                  <c:v>41430</c:v>
                </c:pt>
                <c:pt idx="357">
                  <c:v>41431</c:v>
                </c:pt>
                <c:pt idx="358">
                  <c:v>41432</c:v>
                </c:pt>
                <c:pt idx="359">
                  <c:v>41433</c:v>
                </c:pt>
                <c:pt idx="360">
                  <c:v>41434</c:v>
                </c:pt>
                <c:pt idx="361">
                  <c:v>41438</c:v>
                </c:pt>
                <c:pt idx="362">
                  <c:v>41439</c:v>
                </c:pt>
                <c:pt idx="363">
                  <c:v>41442</c:v>
                </c:pt>
                <c:pt idx="364">
                  <c:v>41443</c:v>
                </c:pt>
                <c:pt idx="365">
                  <c:v>41444</c:v>
                </c:pt>
                <c:pt idx="366">
                  <c:v>41445</c:v>
                </c:pt>
                <c:pt idx="367">
                  <c:v>41446</c:v>
                </c:pt>
                <c:pt idx="368">
                  <c:v>41449</c:v>
                </c:pt>
                <c:pt idx="369">
                  <c:v>41450</c:v>
                </c:pt>
                <c:pt idx="370">
                  <c:v>41451</c:v>
                </c:pt>
                <c:pt idx="371">
                  <c:v>41452</c:v>
                </c:pt>
                <c:pt idx="372">
                  <c:v>41453</c:v>
                </c:pt>
                <c:pt idx="373">
                  <c:v>41456</c:v>
                </c:pt>
                <c:pt idx="374">
                  <c:v>41457</c:v>
                </c:pt>
                <c:pt idx="375">
                  <c:v>41458</c:v>
                </c:pt>
                <c:pt idx="376">
                  <c:v>41459</c:v>
                </c:pt>
                <c:pt idx="377">
                  <c:v>41460</c:v>
                </c:pt>
                <c:pt idx="378">
                  <c:v>41463</c:v>
                </c:pt>
                <c:pt idx="379">
                  <c:v>41464</c:v>
                </c:pt>
                <c:pt idx="380">
                  <c:v>41465</c:v>
                </c:pt>
                <c:pt idx="381">
                  <c:v>41466</c:v>
                </c:pt>
                <c:pt idx="382">
                  <c:v>41467</c:v>
                </c:pt>
                <c:pt idx="383">
                  <c:v>41470</c:v>
                </c:pt>
                <c:pt idx="384">
                  <c:v>41471</c:v>
                </c:pt>
                <c:pt idx="385">
                  <c:v>41472</c:v>
                </c:pt>
                <c:pt idx="386">
                  <c:v>41473</c:v>
                </c:pt>
                <c:pt idx="387">
                  <c:v>41474</c:v>
                </c:pt>
                <c:pt idx="388">
                  <c:v>41477</c:v>
                </c:pt>
                <c:pt idx="389">
                  <c:v>41478</c:v>
                </c:pt>
                <c:pt idx="390">
                  <c:v>41479</c:v>
                </c:pt>
                <c:pt idx="391">
                  <c:v>41480</c:v>
                </c:pt>
                <c:pt idx="392">
                  <c:v>41481</c:v>
                </c:pt>
                <c:pt idx="393">
                  <c:v>41484</c:v>
                </c:pt>
                <c:pt idx="394">
                  <c:v>41485</c:v>
                </c:pt>
                <c:pt idx="395">
                  <c:v>41486</c:v>
                </c:pt>
                <c:pt idx="396">
                  <c:v>41487</c:v>
                </c:pt>
                <c:pt idx="397">
                  <c:v>41488</c:v>
                </c:pt>
                <c:pt idx="398">
                  <c:v>41491</c:v>
                </c:pt>
                <c:pt idx="399">
                  <c:v>41492</c:v>
                </c:pt>
                <c:pt idx="400">
                  <c:v>41493</c:v>
                </c:pt>
                <c:pt idx="401">
                  <c:v>41494</c:v>
                </c:pt>
                <c:pt idx="402">
                  <c:v>41495</c:v>
                </c:pt>
                <c:pt idx="403">
                  <c:v>41498</c:v>
                </c:pt>
                <c:pt idx="404">
                  <c:v>41499</c:v>
                </c:pt>
                <c:pt idx="405">
                  <c:v>41500</c:v>
                </c:pt>
                <c:pt idx="406">
                  <c:v>41501</c:v>
                </c:pt>
                <c:pt idx="407">
                  <c:v>41502</c:v>
                </c:pt>
                <c:pt idx="408">
                  <c:v>41505</c:v>
                </c:pt>
                <c:pt idx="409">
                  <c:v>41506</c:v>
                </c:pt>
                <c:pt idx="410">
                  <c:v>41507</c:v>
                </c:pt>
                <c:pt idx="411">
                  <c:v>41508</c:v>
                </c:pt>
                <c:pt idx="412">
                  <c:v>41509</c:v>
                </c:pt>
                <c:pt idx="413">
                  <c:v>41512</c:v>
                </c:pt>
                <c:pt idx="414">
                  <c:v>41513</c:v>
                </c:pt>
                <c:pt idx="415">
                  <c:v>41514</c:v>
                </c:pt>
                <c:pt idx="416">
                  <c:v>41515</c:v>
                </c:pt>
                <c:pt idx="417">
                  <c:v>41516</c:v>
                </c:pt>
                <c:pt idx="418">
                  <c:v>41519</c:v>
                </c:pt>
                <c:pt idx="419">
                  <c:v>41520</c:v>
                </c:pt>
                <c:pt idx="420">
                  <c:v>41521</c:v>
                </c:pt>
                <c:pt idx="421">
                  <c:v>41522</c:v>
                </c:pt>
                <c:pt idx="422">
                  <c:v>41523</c:v>
                </c:pt>
                <c:pt idx="423">
                  <c:v>41526</c:v>
                </c:pt>
                <c:pt idx="424">
                  <c:v>41528</c:v>
                </c:pt>
                <c:pt idx="425">
                  <c:v>41530</c:v>
                </c:pt>
                <c:pt idx="426">
                  <c:v>41533</c:v>
                </c:pt>
                <c:pt idx="427">
                  <c:v>41534</c:v>
                </c:pt>
                <c:pt idx="428">
                  <c:v>41535</c:v>
                </c:pt>
                <c:pt idx="429">
                  <c:v>41539</c:v>
                </c:pt>
                <c:pt idx="430">
                  <c:v>41540</c:v>
                </c:pt>
                <c:pt idx="431">
                  <c:v>41541</c:v>
                </c:pt>
                <c:pt idx="432">
                  <c:v>41542</c:v>
                </c:pt>
                <c:pt idx="433">
                  <c:v>41543</c:v>
                </c:pt>
                <c:pt idx="434">
                  <c:v>41544</c:v>
                </c:pt>
                <c:pt idx="435">
                  <c:v>41546</c:v>
                </c:pt>
                <c:pt idx="436">
                  <c:v>41547</c:v>
                </c:pt>
                <c:pt idx="437">
                  <c:v>41555</c:v>
                </c:pt>
                <c:pt idx="438">
                  <c:v>41556</c:v>
                </c:pt>
                <c:pt idx="439">
                  <c:v>41558</c:v>
                </c:pt>
                <c:pt idx="440">
                  <c:v>41559</c:v>
                </c:pt>
                <c:pt idx="441">
                  <c:v>41561</c:v>
                </c:pt>
                <c:pt idx="442">
                  <c:v>41562</c:v>
                </c:pt>
                <c:pt idx="443">
                  <c:v>41563</c:v>
                </c:pt>
                <c:pt idx="444">
                  <c:v>41564</c:v>
                </c:pt>
                <c:pt idx="445">
                  <c:v>41565</c:v>
                </c:pt>
                <c:pt idx="446">
                  <c:v>41568</c:v>
                </c:pt>
                <c:pt idx="447">
                  <c:v>41571</c:v>
                </c:pt>
                <c:pt idx="448">
                  <c:v>41572</c:v>
                </c:pt>
                <c:pt idx="449">
                  <c:v>41575</c:v>
                </c:pt>
                <c:pt idx="450">
                  <c:v>41576</c:v>
                </c:pt>
                <c:pt idx="451">
                  <c:v>41577</c:v>
                </c:pt>
                <c:pt idx="452">
                  <c:v>41578</c:v>
                </c:pt>
                <c:pt idx="453">
                  <c:v>41579</c:v>
                </c:pt>
                <c:pt idx="454">
                  <c:v>41583</c:v>
                </c:pt>
                <c:pt idx="455">
                  <c:v>41584</c:v>
                </c:pt>
                <c:pt idx="456">
                  <c:v>41585</c:v>
                </c:pt>
                <c:pt idx="457">
                  <c:v>41586</c:v>
                </c:pt>
                <c:pt idx="458">
                  <c:v>41589</c:v>
                </c:pt>
                <c:pt idx="459">
                  <c:v>41590</c:v>
                </c:pt>
                <c:pt idx="460">
                  <c:v>41591</c:v>
                </c:pt>
                <c:pt idx="461">
                  <c:v>41592</c:v>
                </c:pt>
                <c:pt idx="462">
                  <c:v>41593</c:v>
                </c:pt>
                <c:pt idx="463">
                  <c:v>41596</c:v>
                </c:pt>
                <c:pt idx="464">
                  <c:v>41597</c:v>
                </c:pt>
                <c:pt idx="465">
                  <c:v>41598</c:v>
                </c:pt>
                <c:pt idx="466">
                  <c:v>41599</c:v>
                </c:pt>
                <c:pt idx="467">
                  <c:v>41600</c:v>
                </c:pt>
                <c:pt idx="468">
                  <c:v>41603</c:v>
                </c:pt>
                <c:pt idx="469">
                  <c:v>41604</c:v>
                </c:pt>
                <c:pt idx="470">
                  <c:v>41605</c:v>
                </c:pt>
                <c:pt idx="471">
                  <c:v>41606</c:v>
                </c:pt>
                <c:pt idx="472">
                  <c:v>41607</c:v>
                </c:pt>
                <c:pt idx="473">
                  <c:v>41610</c:v>
                </c:pt>
                <c:pt idx="474">
                  <c:v>41611</c:v>
                </c:pt>
                <c:pt idx="475">
                  <c:v>41612</c:v>
                </c:pt>
                <c:pt idx="476">
                  <c:v>41613</c:v>
                </c:pt>
                <c:pt idx="477">
                  <c:v>41614</c:v>
                </c:pt>
                <c:pt idx="478">
                  <c:v>41617</c:v>
                </c:pt>
                <c:pt idx="479">
                  <c:v>41618</c:v>
                </c:pt>
                <c:pt idx="480">
                  <c:v>41619</c:v>
                </c:pt>
                <c:pt idx="481">
                  <c:v>41620</c:v>
                </c:pt>
                <c:pt idx="482">
                  <c:v>41621</c:v>
                </c:pt>
                <c:pt idx="483">
                  <c:v>41624</c:v>
                </c:pt>
                <c:pt idx="484">
                  <c:v>41625</c:v>
                </c:pt>
                <c:pt idx="485">
                  <c:v>41626</c:v>
                </c:pt>
                <c:pt idx="486">
                  <c:v>41627</c:v>
                </c:pt>
                <c:pt idx="487">
                  <c:v>41628</c:v>
                </c:pt>
                <c:pt idx="488">
                  <c:v>41631</c:v>
                </c:pt>
                <c:pt idx="489">
                  <c:v>41632</c:v>
                </c:pt>
                <c:pt idx="490">
                  <c:v>41633</c:v>
                </c:pt>
                <c:pt idx="491">
                  <c:v>41634</c:v>
                </c:pt>
                <c:pt idx="492">
                  <c:v>41635</c:v>
                </c:pt>
                <c:pt idx="493">
                  <c:v>41638</c:v>
                </c:pt>
                <c:pt idx="494">
                  <c:v>41639</c:v>
                </c:pt>
                <c:pt idx="495">
                  <c:v>41642</c:v>
                </c:pt>
                <c:pt idx="496">
                  <c:v>41645</c:v>
                </c:pt>
                <c:pt idx="497">
                  <c:v>41646</c:v>
                </c:pt>
                <c:pt idx="498">
                  <c:v>41647</c:v>
                </c:pt>
                <c:pt idx="499">
                  <c:v>41648</c:v>
                </c:pt>
                <c:pt idx="500">
                  <c:v>41649</c:v>
                </c:pt>
                <c:pt idx="501">
                  <c:v>41652</c:v>
                </c:pt>
                <c:pt idx="502">
                  <c:v>41653</c:v>
                </c:pt>
                <c:pt idx="503">
                  <c:v>41654</c:v>
                </c:pt>
                <c:pt idx="504">
                  <c:v>41655</c:v>
                </c:pt>
                <c:pt idx="505">
                  <c:v>41656</c:v>
                </c:pt>
                <c:pt idx="506">
                  <c:v>41660</c:v>
                </c:pt>
                <c:pt idx="507">
                  <c:v>41661</c:v>
                </c:pt>
                <c:pt idx="508">
                  <c:v>41662</c:v>
                </c:pt>
                <c:pt idx="509">
                  <c:v>41663</c:v>
                </c:pt>
                <c:pt idx="510">
                  <c:v>41665</c:v>
                </c:pt>
                <c:pt idx="511">
                  <c:v>41666</c:v>
                </c:pt>
                <c:pt idx="512">
                  <c:v>41667</c:v>
                </c:pt>
                <c:pt idx="513">
                  <c:v>41668</c:v>
                </c:pt>
                <c:pt idx="514">
                  <c:v>41677</c:v>
                </c:pt>
                <c:pt idx="515">
                  <c:v>41678</c:v>
                </c:pt>
                <c:pt idx="516">
                  <c:v>41680</c:v>
                </c:pt>
                <c:pt idx="517">
                  <c:v>41681</c:v>
                </c:pt>
                <c:pt idx="518">
                  <c:v>41682</c:v>
                </c:pt>
                <c:pt idx="519">
                  <c:v>41683</c:v>
                </c:pt>
                <c:pt idx="520">
                  <c:v>41684</c:v>
                </c:pt>
                <c:pt idx="521">
                  <c:v>41687</c:v>
                </c:pt>
                <c:pt idx="522">
                  <c:v>41688</c:v>
                </c:pt>
                <c:pt idx="523">
                  <c:v>41689</c:v>
                </c:pt>
                <c:pt idx="524">
                  <c:v>41690</c:v>
                </c:pt>
                <c:pt idx="525">
                  <c:v>41691</c:v>
                </c:pt>
                <c:pt idx="526">
                  <c:v>41694</c:v>
                </c:pt>
                <c:pt idx="527">
                  <c:v>41695</c:v>
                </c:pt>
                <c:pt idx="528">
                  <c:v>41696</c:v>
                </c:pt>
                <c:pt idx="529">
                  <c:v>41697</c:v>
                </c:pt>
                <c:pt idx="530">
                  <c:v>41698</c:v>
                </c:pt>
                <c:pt idx="531">
                  <c:v>41701</c:v>
                </c:pt>
                <c:pt idx="532">
                  <c:v>41702</c:v>
                </c:pt>
                <c:pt idx="533">
                  <c:v>41703</c:v>
                </c:pt>
                <c:pt idx="534">
                  <c:v>41704</c:v>
                </c:pt>
                <c:pt idx="535">
                  <c:v>41705</c:v>
                </c:pt>
                <c:pt idx="536">
                  <c:v>41708</c:v>
                </c:pt>
                <c:pt idx="537">
                  <c:v>41709</c:v>
                </c:pt>
                <c:pt idx="538">
                  <c:v>41710</c:v>
                </c:pt>
                <c:pt idx="539">
                  <c:v>41711</c:v>
                </c:pt>
                <c:pt idx="540">
                  <c:v>41712</c:v>
                </c:pt>
                <c:pt idx="541">
                  <c:v>41715</c:v>
                </c:pt>
                <c:pt idx="542">
                  <c:v>41716</c:v>
                </c:pt>
                <c:pt idx="543">
                  <c:v>41717</c:v>
                </c:pt>
                <c:pt idx="544">
                  <c:v>41718</c:v>
                </c:pt>
                <c:pt idx="545">
                  <c:v>41719</c:v>
                </c:pt>
                <c:pt idx="546">
                  <c:v>41722</c:v>
                </c:pt>
                <c:pt idx="547">
                  <c:v>41723</c:v>
                </c:pt>
                <c:pt idx="548">
                  <c:v>41724</c:v>
                </c:pt>
                <c:pt idx="549">
                  <c:v>41725</c:v>
                </c:pt>
                <c:pt idx="550">
                  <c:v>41726</c:v>
                </c:pt>
                <c:pt idx="551">
                  <c:v>41729</c:v>
                </c:pt>
                <c:pt idx="552">
                  <c:v>41730</c:v>
                </c:pt>
                <c:pt idx="553">
                  <c:v>41731</c:v>
                </c:pt>
                <c:pt idx="554">
                  <c:v>41732</c:v>
                </c:pt>
                <c:pt idx="555">
                  <c:v>41733</c:v>
                </c:pt>
                <c:pt idx="556">
                  <c:v>41737</c:v>
                </c:pt>
                <c:pt idx="557">
                  <c:v>41738</c:v>
                </c:pt>
                <c:pt idx="558">
                  <c:v>41739</c:v>
                </c:pt>
                <c:pt idx="559">
                  <c:v>41740</c:v>
                </c:pt>
                <c:pt idx="560">
                  <c:v>41743</c:v>
                </c:pt>
                <c:pt idx="561">
                  <c:v>41744</c:v>
                </c:pt>
                <c:pt idx="562">
                  <c:v>41745</c:v>
                </c:pt>
                <c:pt idx="563">
                  <c:v>41746</c:v>
                </c:pt>
                <c:pt idx="564">
                  <c:v>41747</c:v>
                </c:pt>
                <c:pt idx="565">
                  <c:v>41751</c:v>
                </c:pt>
                <c:pt idx="566">
                  <c:v>41752</c:v>
                </c:pt>
                <c:pt idx="567">
                  <c:v>41753</c:v>
                </c:pt>
                <c:pt idx="568">
                  <c:v>41754</c:v>
                </c:pt>
                <c:pt idx="569">
                  <c:v>41757</c:v>
                </c:pt>
                <c:pt idx="570">
                  <c:v>41758</c:v>
                </c:pt>
                <c:pt idx="571">
                  <c:v>41759</c:v>
                </c:pt>
                <c:pt idx="572">
                  <c:v>41763</c:v>
                </c:pt>
                <c:pt idx="573">
                  <c:v>41764</c:v>
                </c:pt>
                <c:pt idx="574">
                  <c:v>41765</c:v>
                </c:pt>
                <c:pt idx="575">
                  <c:v>41766</c:v>
                </c:pt>
                <c:pt idx="576">
                  <c:v>41767</c:v>
                </c:pt>
                <c:pt idx="577">
                  <c:v>41768</c:v>
                </c:pt>
                <c:pt idx="578">
                  <c:v>41771</c:v>
                </c:pt>
                <c:pt idx="579">
                  <c:v>41772</c:v>
                </c:pt>
                <c:pt idx="580">
                  <c:v>41773</c:v>
                </c:pt>
                <c:pt idx="581">
                  <c:v>41774</c:v>
                </c:pt>
                <c:pt idx="582">
                  <c:v>41775</c:v>
                </c:pt>
                <c:pt idx="583">
                  <c:v>41778</c:v>
                </c:pt>
                <c:pt idx="584">
                  <c:v>41779</c:v>
                </c:pt>
                <c:pt idx="585">
                  <c:v>41780</c:v>
                </c:pt>
                <c:pt idx="586">
                  <c:v>41781</c:v>
                </c:pt>
                <c:pt idx="587">
                  <c:v>41782</c:v>
                </c:pt>
                <c:pt idx="588">
                  <c:v>41785</c:v>
                </c:pt>
                <c:pt idx="589">
                  <c:v>41786</c:v>
                </c:pt>
                <c:pt idx="590">
                  <c:v>41787</c:v>
                </c:pt>
                <c:pt idx="591">
                  <c:v>41788</c:v>
                </c:pt>
                <c:pt idx="592">
                  <c:v>41789</c:v>
                </c:pt>
                <c:pt idx="593">
                  <c:v>41793</c:v>
                </c:pt>
                <c:pt idx="594">
                  <c:v>41794</c:v>
                </c:pt>
                <c:pt idx="595">
                  <c:v>41795</c:v>
                </c:pt>
                <c:pt idx="596">
                  <c:v>41796</c:v>
                </c:pt>
                <c:pt idx="597">
                  <c:v>41799</c:v>
                </c:pt>
                <c:pt idx="598">
                  <c:v>41800</c:v>
                </c:pt>
                <c:pt idx="599">
                  <c:v>41801</c:v>
                </c:pt>
                <c:pt idx="600">
                  <c:v>41802</c:v>
                </c:pt>
                <c:pt idx="601">
                  <c:v>41803</c:v>
                </c:pt>
                <c:pt idx="602">
                  <c:v>41806</c:v>
                </c:pt>
                <c:pt idx="603">
                  <c:v>41807</c:v>
                </c:pt>
                <c:pt idx="604">
                  <c:v>41808</c:v>
                </c:pt>
                <c:pt idx="605">
                  <c:v>41809</c:v>
                </c:pt>
                <c:pt idx="606">
                  <c:v>41810</c:v>
                </c:pt>
                <c:pt idx="607">
                  <c:v>41813</c:v>
                </c:pt>
                <c:pt idx="608">
                  <c:v>41814</c:v>
                </c:pt>
                <c:pt idx="609">
                  <c:v>41815</c:v>
                </c:pt>
                <c:pt idx="610">
                  <c:v>41816</c:v>
                </c:pt>
                <c:pt idx="611">
                  <c:v>41817</c:v>
                </c:pt>
                <c:pt idx="612">
                  <c:v>41820</c:v>
                </c:pt>
                <c:pt idx="613">
                  <c:v>41821</c:v>
                </c:pt>
                <c:pt idx="614">
                  <c:v>41822</c:v>
                </c:pt>
                <c:pt idx="615">
                  <c:v>41823</c:v>
                </c:pt>
                <c:pt idx="616">
                  <c:v>41824</c:v>
                </c:pt>
                <c:pt idx="617">
                  <c:v>41827</c:v>
                </c:pt>
                <c:pt idx="618">
                  <c:v>41828</c:v>
                </c:pt>
                <c:pt idx="619">
                  <c:v>41829</c:v>
                </c:pt>
                <c:pt idx="620">
                  <c:v>41830</c:v>
                </c:pt>
                <c:pt idx="621">
                  <c:v>41831</c:v>
                </c:pt>
                <c:pt idx="622">
                  <c:v>41834</c:v>
                </c:pt>
                <c:pt idx="623">
                  <c:v>41835</c:v>
                </c:pt>
                <c:pt idx="624">
                  <c:v>41836</c:v>
                </c:pt>
                <c:pt idx="625">
                  <c:v>41837</c:v>
                </c:pt>
                <c:pt idx="626">
                  <c:v>41838</c:v>
                </c:pt>
                <c:pt idx="627">
                  <c:v>41841</c:v>
                </c:pt>
                <c:pt idx="628">
                  <c:v>41842</c:v>
                </c:pt>
                <c:pt idx="629">
                  <c:v>41843</c:v>
                </c:pt>
                <c:pt idx="630">
                  <c:v>41844</c:v>
                </c:pt>
                <c:pt idx="631">
                  <c:v>41845</c:v>
                </c:pt>
                <c:pt idx="632">
                  <c:v>41848</c:v>
                </c:pt>
                <c:pt idx="633">
                  <c:v>41849</c:v>
                </c:pt>
                <c:pt idx="634">
                  <c:v>41850</c:v>
                </c:pt>
                <c:pt idx="635">
                  <c:v>41851</c:v>
                </c:pt>
                <c:pt idx="636">
                  <c:v>41852</c:v>
                </c:pt>
                <c:pt idx="637">
                  <c:v>41855</c:v>
                </c:pt>
                <c:pt idx="638">
                  <c:v>41856</c:v>
                </c:pt>
                <c:pt idx="639">
                  <c:v>41857</c:v>
                </c:pt>
                <c:pt idx="640">
                  <c:v>41858</c:v>
                </c:pt>
                <c:pt idx="641">
                  <c:v>41859</c:v>
                </c:pt>
                <c:pt idx="642">
                  <c:v>41862</c:v>
                </c:pt>
                <c:pt idx="643">
                  <c:v>41863</c:v>
                </c:pt>
                <c:pt idx="644">
                  <c:v>41864</c:v>
                </c:pt>
                <c:pt idx="645">
                  <c:v>41865</c:v>
                </c:pt>
                <c:pt idx="646">
                  <c:v>41866</c:v>
                </c:pt>
                <c:pt idx="647">
                  <c:v>41869</c:v>
                </c:pt>
                <c:pt idx="648">
                  <c:v>41870</c:v>
                </c:pt>
                <c:pt idx="649">
                  <c:v>41871</c:v>
                </c:pt>
                <c:pt idx="650">
                  <c:v>41872</c:v>
                </c:pt>
                <c:pt idx="651">
                  <c:v>41873</c:v>
                </c:pt>
                <c:pt idx="652">
                  <c:v>41876</c:v>
                </c:pt>
                <c:pt idx="653">
                  <c:v>41877</c:v>
                </c:pt>
                <c:pt idx="654">
                  <c:v>41878</c:v>
                </c:pt>
                <c:pt idx="655">
                  <c:v>41879</c:v>
                </c:pt>
                <c:pt idx="656">
                  <c:v>41880</c:v>
                </c:pt>
                <c:pt idx="657">
                  <c:v>41883</c:v>
                </c:pt>
                <c:pt idx="658">
                  <c:v>41884</c:v>
                </c:pt>
                <c:pt idx="659">
                  <c:v>41885</c:v>
                </c:pt>
                <c:pt idx="660">
                  <c:v>41886</c:v>
                </c:pt>
                <c:pt idx="661">
                  <c:v>41887</c:v>
                </c:pt>
                <c:pt idx="662">
                  <c:v>41891</c:v>
                </c:pt>
                <c:pt idx="663">
                  <c:v>41892</c:v>
                </c:pt>
                <c:pt idx="664">
                  <c:v>41893</c:v>
                </c:pt>
                <c:pt idx="665">
                  <c:v>41894</c:v>
                </c:pt>
                <c:pt idx="666">
                  <c:v>41897</c:v>
                </c:pt>
                <c:pt idx="667">
                  <c:v>41898</c:v>
                </c:pt>
                <c:pt idx="668">
                  <c:v>41899</c:v>
                </c:pt>
                <c:pt idx="669">
                  <c:v>41900</c:v>
                </c:pt>
                <c:pt idx="670">
                  <c:v>41901</c:v>
                </c:pt>
                <c:pt idx="671">
                  <c:v>41904</c:v>
                </c:pt>
                <c:pt idx="672">
                  <c:v>41905</c:v>
                </c:pt>
                <c:pt idx="673">
                  <c:v>41906</c:v>
                </c:pt>
                <c:pt idx="674">
                  <c:v>41907</c:v>
                </c:pt>
                <c:pt idx="675">
                  <c:v>41908</c:v>
                </c:pt>
                <c:pt idx="676">
                  <c:v>41910</c:v>
                </c:pt>
                <c:pt idx="677">
                  <c:v>41911</c:v>
                </c:pt>
                <c:pt idx="678">
                  <c:v>41912</c:v>
                </c:pt>
                <c:pt idx="679">
                  <c:v>41920</c:v>
                </c:pt>
                <c:pt idx="680">
                  <c:v>41921</c:v>
                </c:pt>
                <c:pt idx="681">
                  <c:v>41922</c:v>
                </c:pt>
                <c:pt idx="682">
                  <c:v>41923</c:v>
                </c:pt>
                <c:pt idx="683">
                  <c:v>41925</c:v>
                </c:pt>
                <c:pt idx="684">
                  <c:v>41926</c:v>
                </c:pt>
                <c:pt idx="685">
                  <c:v>41927</c:v>
                </c:pt>
                <c:pt idx="686">
                  <c:v>41928</c:v>
                </c:pt>
                <c:pt idx="687">
                  <c:v>41929</c:v>
                </c:pt>
                <c:pt idx="688">
                  <c:v>41932</c:v>
                </c:pt>
                <c:pt idx="689">
                  <c:v>41933</c:v>
                </c:pt>
                <c:pt idx="690">
                  <c:v>41934</c:v>
                </c:pt>
                <c:pt idx="691">
                  <c:v>41935</c:v>
                </c:pt>
                <c:pt idx="692">
                  <c:v>41936</c:v>
                </c:pt>
                <c:pt idx="693">
                  <c:v>41939</c:v>
                </c:pt>
                <c:pt idx="694">
                  <c:v>41940</c:v>
                </c:pt>
                <c:pt idx="695">
                  <c:v>41942</c:v>
                </c:pt>
                <c:pt idx="696">
                  <c:v>41943</c:v>
                </c:pt>
                <c:pt idx="697">
                  <c:v>41946</c:v>
                </c:pt>
                <c:pt idx="698">
                  <c:v>41947</c:v>
                </c:pt>
                <c:pt idx="699">
                  <c:v>41948</c:v>
                </c:pt>
                <c:pt idx="700">
                  <c:v>41949</c:v>
                </c:pt>
                <c:pt idx="701">
                  <c:v>41950</c:v>
                </c:pt>
                <c:pt idx="702">
                  <c:v>41953</c:v>
                </c:pt>
                <c:pt idx="703">
                  <c:v>41954</c:v>
                </c:pt>
                <c:pt idx="704">
                  <c:v>41955</c:v>
                </c:pt>
                <c:pt idx="705">
                  <c:v>41956</c:v>
                </c:pt>
                <c:pt idx="706">
                  <c:v>41957</c:v>
                </c:pt>
                <c:pt idx="707">
                  <c:v>41960</c:v>
                </c:pt>
                <c:pt idx="708">
                  <c:v>41961</c:v>
                </c:pt>
                <c:pt idx="709">
                  <c:v>41962</c:v>
                </c:pt>
                <c:pt idx="710">
                  <c:v>41963</c:v>
                </c:pt>
                <c:pt idx="711">
                  <c:v>41964</c:v>
                </c:pt>
                <c:pt idx="712">
                  <c:v>41967</c:v>
                </c:pt>
                <c:pt idx="713">
                  <c:v>41968</c:v>
                </c:pt>
                <c:pt idx="714">
                  <c:v>41969</c:v>
                </c:pt>
                <c:pt idx="715">
                  <c:v>41970</c:v>
                </c:pt>
                <c:pt idx="716">
                  <c:v>41971</c:v>
                </c:pt>
                <c:pt idx="717">
                  <c:v>41974</c:v>
                </c:pt>
                <c:pt idx="718">
                  <c:v>41975</c:v>
                </c:pt>
                <c:pt idx="719">
                  <c:v>41976</c:v>
                </c:pt>
                <c:pt idx="720">
                  <c:v>41977</c:v>
                </c:pt>
                <c:pt idx="721">
                  <c:v>41978</c:v>
                </c:pt>
                <c:pt idx="722">
                  <c:v>41981</c:v>
                </c:pt>
                <c:pt idx="723">
                  <c:v>41982</c:v>
                </c:pt>
                <c:pt idx="724">
                  <c:v>41983</c:v>
                </c:pt>
                <c:pt idx="725">
                  <c:v>41984</c:v>
                </c:pt>
                <c:pt idx="726">
                  <c:v>41985</c:v>
                </c:pt>
                <c:pt idx="727">
                  <c:v>41988</c:v>
                </c:pt>
                <c:pt idx="728">
                  <c:v>41989</c:v>
                </c:pt>
                <c:pt idx="729">
                  <c:v>41990</c:v>
                </c:pt>
                <c:pt idx="730">
                  <c:v>41991</c:v>
                </c:pt>
                <c:pt idx="731">
                  <c:v>41992</c:v>
                </c:pt>
                <c:pt idx="732">
                  <c:v>41995</c:v>
                </c:pt>
                <c:pt idx="733">
                  <c:v>41996</c:v>
                </c:pt>
                <c:pt idx="734">
                  <c:v>41997</c:v>
                </c:pt>
                <c:pt idx="735">
                  <c:v>41998</c:v>
                </c:pt>
                <c:pt idx="736">
                  <c:v>41999</c:v>
                </c:pt>
                <c:pt idx="737">
                  <c:v>42002</c:v>
                </c:pt>
                <c:pt idx="738">
                  <c:v>42003</c:v>
                </c:pt>
                <c:pt idx="739">
                  <c:v>42004</c:v>
                </c:pt>
                <c:pt idx="740">
                  <c:v>42008</c:v>
                </c:pt>
                <c:pt idx="741">
                  <c:v>42009</c:v>
                </c:pt>
                <c:pt idx="742">
                  <c:v>42010</c:v>
                </c:pt>
                <c:pt idx="743">
                  <c:v>42011</c:v>
                </c:pt>
                <c:pt idx="744">
                  <c:v>42012</c:v>
                </c:pt>
                <c:pt idx="745">
                  <c:v>42013</c:v>
                </c:pt>
                <c:pt idx="746">
                  <c:v>42016</c:v>
                </c:pt>
                <c:pt idx="747">
                  <c:v>42017</c:v>
                </c:pt>
                <c:pt idx="748">
                  <c:v>42018</c:v>
                </c:pt>
                <c:pt idx="749">
                  <c:v>42019</c:v>
                </c:pt>
                <c:pt idx="750">
                  <c:v>42020</c:v>
                </c:pt>
                <c:pt idx="751">
                  <c:v>42023</c:v>
                </c:pt>
                <c:pt idx="752">
                  <c:v>42024</c:v>
                </c:pt>
                <c:pt idx="753">
                  <c:v>42025</c:v>
                </c:pt>
                <c:pt idx="754">
                  <c:v>42026</c:v>
                </c:pt>
                <c:pt idx="755">
                  <c:v>42027</c:v>
                </c:pt>
                <c:pt idx="756">
                  <c:v>42030</c:v>
                </c:pt>
                <c:pt idx="757">
                  <c:v>42031</c:v>
                </c:pt>
                <c:pt idx="758">
                  <c:v>42032</c:v>
                </c:pt>
                <c:pt idx="759">
                  <c:v>42033</c:v>
                </c:pt>
                <c:pt idx="760">
                  <c:v>42034</c:v>
                </c:pt>
                <c:pt idx="761">
                  <c:v>42037</c:v>
                </c:pt>
                <c:pt idx="762">
                  <c:v>42038</c:v>
                </c:pt>
                <c:pt idx="763">
                  <c:v>42039</c:v>
                </c:pt>
                <c:pt idx="764">
                  <c:v>42040</c:v>
                </c:pt>
                <c:pt idx="765">
                  <c:v>42041</c:v>
                </c:pt>
                <c:pt idx="766">
                  <c:v>42044</c:v>
                </c:pt>
                <c:pt idx="767">
                  <c:v>42045</c:v>
                </c:pt>
                <c:pt idx="768">
                  <c:v>42046</c:v>
                </c:pt>
                <c:pt idx="769">
                  <c:v>42047</c:v>
                </c:pt>
                <c:pt idx="770">
                  <c:v>42048</c:v>
                </c:pt>
                <c:pt idx="771">
                  <c:v>42050</c:v>
                </c:pt>
                <c:pt idx="772">
                  <c:v>42051</c:v>
                </c:pt>
                <c:pt idx="773">
                  <c:v>42060</c:v>
                </c:pt>
                <c:pt idx="774">
                  <c:v>42061</c:v>
                </c:pt>
                <c:pt idx="775">
                  <c:v>42062</c:v>
                </c:pt>
                <c:pt idx="776">
                  <c:v>42063</c:v>
                </c:pt>
                <c:pt idx="777">
                  <c:v>42065</c:v>
                </c:pt>
                <c:pt idx="778">
                  <c:v>42066</c:v>
                </c:pt>
                <c:pt idx="779">
                  <c:v>42067</c:v>
                </c:pt>
                <c:pt idx="780">
                  <c:v>42068</c:v>
                </c:pt>
                <c:pt idx="781">
                  <c:v>42069</c:v>
                </c:pt>
                <c:pt idx="782">
                  <c:v>42072</c:v>
                </c:pt>
                <c:pt idx="783">
                  <c:v>42073</c:v>
                </c:pt>
                <c:pt idx="784">
                  <c:v>42074</c:v>
                </c:pt>
                <c:pt idx="785">
                  <c:v>42075</c:v>
                </c:pt>
                <c:pt idx="786">
                  <c:v>42076</c:v>
                </c:pt>
                <c:pt idx="787">
                  <c:v>42079</c:v>
                </c:pt>
                <c:pt idx="788">
                  <c:v>42080</c:v>
                </c:pt>
                <c:pt idx="789">
                  <c:v>42081</c:v>
                </c:pt>
                <c:pt idx="790">
                  <c:v>42082</c:v>
                </c:pt>
                <c:pt idx="791">
                  <c:v>42083</c:v>
                </c:pt>
                <c:pt idx="792">
                  <c:v>42086</c:v>
                </c:pt>
                <c:pt idx="793">
                  <c:v>42087</c:v>
                </c:pt>
                <c:pt idx="794">
                  <c:v>42088</c:v>
                </c:pt>
                <c:pt idx="795">
                  <c:v>42089</c:v>
                </c:pt>
                <c:pt idx="796">
                  <c:v>42090</c:v>
                </c:pt>
                <c:pt idx="797">
                  <c:v>42093</c:v>
                </c:pt>
                <c:pt idx="798">
                  <c:v>42094</c:v>
                </c:pt>
                <c:pt idx="799">
                  <c:v>42095</c:v>
                </c:pt>
                <c:pt idx="800">
                  <c:v>42096</c:v>
                </c:pt>
                <c:pt idx="801">
                  <c:v>42097</c:v>
                </c:pt>
                <c:pt idx="802">
                  <c:v>42101</c:v>
                </c:pt>
                <c:pt idx="803">
                  <c:v>42102</c:v>
                </c:pt>
                <c:pt idx="804">
                  <c:v>42103</c:v>
                </c:pt>
                <c:pt idx="805">
                  <c:v>42104</c:v>
                </c:pt>
                <c:pt idx="806">
                  <c:v>42107</c:v>
                </c:pt>
                <c:pt idx="807">
                  <c:v>42108</c:v>
                </c:pt>
                <c:pt idx="808">
                  <c:v>42109</c:v>
                </c:pt>
                <c:pt idx="809">
                  <c:v>42110</c:v>
                </c:pt>
                <c:pt idx="810">
                  <c:v>42111</c:v>
                </c:pt>
                <c:pt idx="811">
                  <c:v>42114</c:v>
                </c:pt>
                <c:pt idx="812">
                  <c:v>42115</c:v>
                </c:pt>
                <c:pt idx="813">
                  <c:v>42116</c:v>
                </c:pt>
                <c:pt idx="814">
                  <c:v>42117</c:v>
                </c:pt>
                <c:pt idx="815">
                  <c:v>42118</c:v>
                </c:pt>
                <c:pt idx="816">
                  <c:v>42121</c:v>
                </c:pt>
                <c:pt idx="817">
                  <c:v>42122</c:v>
                </c:pt>
                <c:pt idx="818">
                  <c:v>42123</c:v>
                </c:pt>
                <c:pt idx="819">
                  <c:v>42124</c:v>
                </c:pt>
                <c:pt idx="820">
                  <c:v>42128</c:v>
                </c:pt>
                <c:pt idx="821">
                  <c:v>42129</c:v>
                </c:pt>
                <c:pt idx="822">
                  <c:v>42130</c:v>
                </c:pt>
                <c:pt idx="823">
                  <c:v>42131</c:v>
                </c:pt>
                <c:pt idx="824">
                  <c:v>42132</c:v>
                </c:pt>
                <c:pt idx="825">
                  <c:v>42135</c:v>
                </c:pt>
                <c:pt idx="826">
                  <c:v>42136</c:v>
                </c:pt>
                <c:pt idx="827">
                  <c:v>42137</c:v>
                </c:pt>
                <c:pt idx="828">
                  <c:v>42138</c:v>
                </c:pt>
                <c:pt idx="829">
                  <c:v>42139</c:v>
                </c:pt>
                <c:pt idx="830">
                  <c:v>42142</c:v>
                </c:pt>
                <c:pt idx="831">
                  <c:v>42143</c:v>
                </c:pt>
                <c:pt idx="832">
                  <c:v>42144</c:v>
                </c:pt>
                <c:pt idx="833">
                  <c:v>42145</c:v>
                </c:pt>
                <c:pt idx="834">
                  <c:v>42146</c:v>
                </c:pt>
                <c:pt idx="835">
                  <c:v>42149</c:v>
                </c:pt>
                <c:pt idx="836">
                  <c:v>42150</c:v>
                </c:pt>
                <c:pt idx="837">
                  <c:v>42151</c:v>
                </c:pt>
                <c:pt idx="838">
                  <c:v>42152</c:v>
                </c:pt>
                <c:pt idx="839">
                  <c:v>42153</c:v>
                </c:pt>
                <c:pt idx="840">
                  <c:v>42156</c:v>
                </c:pt>
                <c:pt idx="841">
                  <c:v>42157</c:v>
                </c:pt>
                <c:pt idx="842">
                  <c:v>42158</c:v>
                </c:pt>
                <c:pt idx="843">
                  <c:v>42160</c:v>
                </c:pt>
                <c:pt idx="844">
                  <c:v>42163</c:v>
                </c:pt>
                <c:pt idx="845">
                  <c:v>42164</c:v>
                </c:pt>
                <c:pt idx="846">
                  <c:v>42165</c:v>
                </c:pt>
                <c:pt idx="847">
                  <c:v>42166</c:v>
                </c:pt>
                <c:pt idx="848">
                  <c:v>42167</c:v>
                </c:pt>
                <c:pt idx="849">
                  <c:v>42170</c:v>
                </c:pt>
                <c:pt idx="850">
                  <c:v>42171</c:v>
                </c:pt>
                <c:pt idx="851">
                  <c:v>42172</c:v>
                </c:pt>
                <c:pt idx="852">
                  <c:v>42173</c:v>
                </c:pt>
                <c:pt idx="853">
                  <c:v>42174</c:v>
                </c:pt>
                <c:pt idx="854">
                  <c:v>42178</c:v>
                </c:pt>
                <c:pt idx="855">
                  <c:v>42179</c:v>
                </c:pt>
                <c:pt idx="856">
                  <c:v>42180</c:v>
                </c:pt>
                <c:pt idx="857">
                  <c:v>42181</c:v>
                </c:pt>
                <c:pt idx="858">
                  <c:v>42184</c:v>
                </c:pt>
                <c:pt idx="859">
                  <c:v>42185</c:v>
                </c:pt>
                <c:pt idx="860">
                  <c:v>42186</c:v>
                </c:pt>
                <c:pt idx="861">
                  <c:v>42187</c:v>
                </c:pt>
                <c:pt idx="862">
                  <c:v>42188</c:v>
                </c:pt>
                <c:pt idx="863">
                  <c:v>42191</c:v>
                </c:pt>
                <c:pt idx="864">
                  <c:v>42192</c:v>
                </c:pt>
                <c:pt idx="865">
                  <c:v>42193</c:v>
                </c:pt>
                <c:pt idx="866">
                  <c:v>42194</c:v>
                </c:pt>
                <c:pt idx="867">
                  <c:v>42195</c:v>
                </c:pt>
                <c:pt idx="868">
                  <c:v>42198</c:v>
                </c:pt>
                <c:pt idx="869">
                  <c:v>42199</c:v>
                </c:pt>
                <c:pt idx="870">
                  <c:v>42201</c:v>
                </c:pt>
                <c:pt idx="871">
                  <c:v>42202</c:v>
                </c:pt>
                <c:pt idx="872">
                  <c:v>42205</c:v>
                </c:pt>
                <c:pt idx="873">
                  <c:v>42206</c:v>
                </c:pt>
                <c:pt idx="874">
                  <c:v>42207</c:v>
                </c:pt>
                <c:pt idx="875">
                  <c:v>42208</c:v>
                </c:pt>
                <c:pt idx="876">
                  <c:v>42209</c:v>
                </c:pt>
                <c:pt idx="877">
                  <c:v>42212</c:v>
                </c:pt>
                <c:pt idx="878">
                  <c:v>42213</c:v>
                </c:pt>
                <c:pt idx="879">
                  <c:v>42214</c:v>
                </c:pt>
                <c:pt idx="880">
                  <c:v>42215</c:v>
                </c:pt>
                <c:pt idx="881">
                  <c:v>42216</c:v>
                </c:pt>
                <c:pt idx="882">
                  <c:v>42219</c:v>
                </c:pt>
                <c:pt idx="883">
                  <c:v>42220</c:v>
                </c:pt>
                <c:pt idx="884">
                  <c:v>42221</c:v>
                </c:pt>
                <c:pt idx="885">
                  <c:v>42222</c:v>
                </c:pt>
                <c:pt idx="886">
                  <c:v>42223</c:v>
                </c:pt>
                <c:pt idx="887">
                  <c:v>42226</c:v>
                </c:pt>
                <c:pt idx="888">
                  <c:v>42227</c:v>
                </c:pt>
                <c:pt idx="889">
                  <c:v>42229</c:v>
                </c:pt>
                <c:pt idx="890">
                  <c:v>42230</c:v>
                </c:pt>
                <c:pt idx="891">
                  <c:v>42233</c:v>
                </c:pt>
                <c:pt idx="892">
                  <c:v>42234</c:v>
                </c:pt>
                <c:pt idx="893">
                  <c:v>42235</c:v>
                </c:pt>
                <c:pt idx="894">
                  <c:v>42236</c:v>
                </c:pt>
                <c:pt idx="895">
                  <c:v>42237</c:v>
                </c:pt>
                <c:pt idx="896">
                  <c:v>42240</c:v>
                </c:pt>
                <c:pt idx="897">
                  <c:v>42241</c:v>
                </c:pt>
                <c:pt idx="898">
                  <c:v>42242</c:v>
                </c:pt>
                <c:pt idx="899">
                  <c:v>42243</c:v>
                </c:pt>
                <c:pt idx="900">
                  <c:v>42244</c:v>
                </c:pt>
                <c:pt idx="901">
                  <c:v>42247</c:v>
                </c:pt>
                <c:pt idx="902">
                  <c:v>42248</c:v>
                </c:pt>
                <c:pt idx="903">
                  <c:v>42249</c:v>
                </c:pt>
                <c:pt idx="904">
                  <c:v>42253</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42285</c:v>
                </c:pt>
                <c:pt idx="924">
                  <c:v>42286</c:v>
                </c:pt>
                <c:pt idx="925">
                  <c:v>42287</c:v>
                </c:pt>
                <c:pt idx="926">
                  <c:v>42289</c:v>
                </c:pt>
                <c:pt idx="927">
                  <c:v>42290</c:v>
                </c:pt>
                <c:pt idx="928">
                  <c:v>42291</c:v>
                </c:pt>
                <c:pt idx="929">
                  <c:v>42293</c:v>
                </c:pt>
                <c:pt idx="930">
                  <c:v>42296</c:v>
                </c:pt>
                <c:pt idx="931">
                  <c:v>42297</c:v>
                </c:pt>
                <c:pt idx="932">
                  <c:v>42298</c:v>
                </c:pt>
                <c:pt idx="933">
                  <c:v>42299</c:v>
                </c:pt>
                <c:pt idx="934">
                  <c:v>42300</c:v>
                </c:pt>
                <c:pt idx="935">
                  <c:v>42303</c:v>
                </c:pt>
                <c:pt idx="936">
                  <c:v>42304</c:v>
                </c:pt>
                <c:pt idx="937">
                  <c:v>42305</c:v>
                </c:pt>
                <c:pt idx="938">
                  <c:v>42306</c:v>
                </c:pt>
                <c:pt idx="939">
                  <c:v>42307</c:v>
                </c:pt>
                <c:pt idx="940">
                  <c:v>42310</c:v>
                </c:pt>
                <c:pt idx="941">
                  <c:v>42311</c:v>
                </c:pt>
                <c:pt idx="942">
                  <c:v>42312</c:v>
                </c:pt>
                <c:pt idx="943">
                  <c:v>42313</c:v>
                </c:pt>
                <c:pt idx="944">
                  <c:v>42314</c:v>
                </c:pt>
                <c:pt idx="945">
                  <c:v>42317</c:v>
                </c:pt>
                <c:pt idx="946">
                  <c:v>42318</c:v>
                </c:pt>
                <c:pt idx="947">
                  <c:v>42319</c:v>
                </c:pt>
                <c:pt idx="948">
                  <c:v>42320</c:v>
                </c:pt>
                <c:pt idx="949">
                  <c:v>42321</c:v>
                </c:pt>
                <c:pt idx="950">
                  <c:v>42324</c:v>
                </c:pt>
                <c:pt idx="951">
                  <c:v>42325</c:v>
                </c:pt>
                <c:pt idx="952">
                  <c:v>42326</c:v>
                </c:pt>
                <c:pt idx="953">
                  <c:v>42327</c:v>
                </c:pt>
                <c:pt idx="954">
                  <c:v>42328</c:v>
                </c:pt>
                <c:pt idx="955">
                  <c:v>42331</c:v>
                </c:pt>
                <c:pt idx="956">
                  <c:v>42332</c:v>
                </c:pt>
                <c:pt idx="957">
                  <c:v>42333</c:v>
                </c:pt>
                <c:pt idx="958">
                  <c:v>42334</c:v>
                </c:pt>
                <c:pt idx="959">
                  <c:v>42335</c:v>
                </c:pt>
                <c:pt idx="960">
                  <c:v>42338</c:v>
                </c:pt>
                <c:pt idx="961">
                  <c:v>42339</c:v>
                </c:pt>
                <c:pt idx="962">
                  <c:v>42340</c:v>
                </c:pt>
                <c:pt idx="963">
                  <c:v>42341</c:v>
                </c:pt>
                <c:pt idx="964">
                  <c:v>42342</c:v>
                </c:pt>
                <c:pt idx="965">
                  <c:v>42345</c:v>
                </c:pt>
                <c:pt idx="966">
                  <c:v>42346</c:v>
                </c:pt>
                <c:pt idx="967">
                  <c:v>42347</c:v>
                </c:pt>
                <c:pt idx="968">
                  <c:v>42348</c:v>
                </c:pt>
                <c:pt idx="969">
                  <c:v>42349</c:v>
                </c:pt>
                <c:pt idx="970">
                  <c:v>42352</c:v>
                </c:pt>
                <c:pt idx="971">
                  <c:v>42353</c:v>
                </c:pt>
                <c:pt idx="972">
                  <c:v>42354</c:v>
                </c:pt>
                <c:pt idx="973">
                  <c:v>42355</c:v>
                </c:pt>
                <c:pt idx="974">
                  <c:v>42356</c:v>
                </c:pt>
                <c:pt idx="975">
                  <c:v>42359</c:v>
                </c:pt>
                <c:pt idx="976">
                  <c:v>42360</c:v>
                </c:pt>
                <c:pt idx="977">
                  <c:v>42361</c:v>
                </c:pt>
                <c:pt idx="978">
                  <c:v>42362</c:v>
                </c:pt>
                <c:pt idx="979">
                  <c:v>42363</c:v>
                </c:pt>
                <c:pt idx="980">
                  <c:v>42366</c:v>
                </c:pt>
                <c:pt idx="981">
                  <c:v>42367</c:v>
                </c:pt>
                <c:pt idx="982">
                  <c:v>42368</c:v>
                </c:pt>
                <c:pt idx="983">
                  <c:v>42369</c:v>
                </c:pt>
                <c:pt idx="984">
                  <c:v>42373</c:v>
                </c:pt>
                <c:pt idx="985">
                  <c:v>42374</c:v>
                </c:pt>
                <c:pt idx="986">
                  <c:v>42375</c:v>
                </c:pt>
                <c:pt idx="987">
                  <c:v>42376</c:v>
                </c:pt>
                <c:pt idx="988">
                  <c:v>42380</c:v>
                </c:pt>
                <c:pt idx="989">
                  <c:v>42381</c:v>
                </c:pt>
                <c:pt idx="990">
                  <c:v>42382</c:v>
                </c:pt>
                <c:pt idx="991">
                  <c:v>42383</c:v>
                </c:pt>
                <c:pt idx="992">
                  <c:v>42384</c:v>
                </c:pt>
                <c:pt idx="993">
                  <c:v>42387</c:v>
                </c:pt>
                <c:pt idx="994">
                  <c:v>42388</c:v>
                </c:pt>
                <c:pt idx="995">
                  <c:v>42389</c:v>
                </c:pt>
                <c:pt idx="996">
                  <c:v>42390</c:v>
                </c:pt>
                <c:pt idx="997">
                  <c:v>42394</c:v>
                </c:pt>
                <c:pt idx="998">
                  <c:v>42395</c:v>
                </c:pt>
                <c:pt idx="999">
                  <c:v>42396</c:v>
                </c:pt>
                <c:pt idx="1000">
                  <c:v>42397</c:v>
                </c:pt>
                <c:pt idx="1001">
                  <c:v>42398</c:v>
                </c:pt>
                <c:pt idx="1002">
                  <c:v>42401</c:v>
                </c:pt>
                <c:pt idx="1003">
                  <c:v>42402</c:v>
                </c:pt>
                <c:pt idx="1004">
                  <c:v>42403</c:v>
                </c:pt>
                <c:pt idx="1005">
                  <c:v>42405</c:v>
                </c:pt>
                <c:pt idx="1006">
                  <c:v>42414</c:v>
                </c:pt>
                <c:pt idx="1007">
                  <c:v>42415</c:v>
                </c:pt>
                <c:pt idx="1008">
                  <c:v>42416</c:v>
                </c:pt>
                <c:pt idx="1009">
                  <c:v>42417</c:v>
                </c:pt>
                <c:pt idx="1010">
                  <c:v>42418</c:v>
                </c:pt>
                <c:pt idx="1011">
                  <c:v>42419</c:v>
                </c:pt>
                <c:pt idx="1012">
                  <c:v>42422</c:v>
                </c:pt>
                <c:pt idx="1013">
                  <c:v>42423</c:v>
                </c:pt>
                <c:pt idx="1014">
                  <c:v>42424</c:v>
                </c:pt>
                <c:pt idx="1015">
                  <c:v>42425</c:v>
                </c:pt>
                <c:pt idx="1016">
                  <c:v>42426</c:v>
                </c:pt>
                <c:pt idx="1017">
                  <c:v>42429</c:v>
                </c:pt>
                <c:pt idx="1018">
                  <c:v>42430</c:v>
                </c:pt>
                <c:pt idx="1019">
                  <c:v>42431</c:v>
                </c:pt>
                <c:pt idx="1020">
                  <c:v>42432</c:v>
                </c:pt>
                <c:pt idx="1021">
                  <c:v>42433</c:v>
                </c:pt>
                <c:pt idx="1022">
                  <c:v>42436</c:v>
                </c:pt>
                <c:pt idx="1023">
                  <c:v>42437</c:v>
                </c:pt>
                <c:pt idx="1024">
                  <c:v>42438</c:v>
                </c:pt>
                <c:pt idx="1025">
                  <c:v>42439</c:v>
                </c:pt>
                <c:pt idx="1026">
                  <c:v>42440</c:v>
                </c:pt>
                <c:pt idx="1027">
                  <c:v>42443</c:v>
                </c:pt>
                <c:pt idx="1028">
                  <c:v>42444</c:v>
                </c:pt>
                <c:pt idx="1029">
                  <c:v>42445</c:v>
                </c:pt>
                <c:pt idx="1030">
                  <c:v>42446</c:v>
                </c:pt>
                <c:pt idx="1031">
                  <c:v>42447</c:v>
                </c:pt>
                <c:pt idx="1032">
                  <c:v>42450</c:v>
                </c:pt>
                <c:pt idx="1033">
                  <c:v>42451</c:v>
                </c:pt>
                <c:pt idx="1034">
                  <c:v>42452</c:v>
                </c:pt>
                <c:pt idx="1035">
                  <c:v>42453</c:v>
                </c:pt>
                <c:pt idx="1036">
                  <c:v>42454</c:v>
                </c:pt>
                <c:pt idx="1037">
                  <c:v>42457</c:v>
                </c:pt>
                <c:pt idx="1038">
                  <c:v>42458</c:v>
                </c:pt>
                <c:pt idx="1039">
                  <c:v>42459</c:v>
                </c:pt>
                <c:pt idx="1040">
                  <c:v>42460</c:v>
                </c:pt>
                <c:pt idx="1041">
                  <c:v>42461</c:v>
                </c:pt>
                <c:pt idx="1042">
                  <c:v>42465</c:v>
                </c:pt>
                <c:pt idx="1043">
                  <c:v>42466</c:v>
                </c:pt>
                <c:pt idx="1044">
                  <c:v>42467</c:v>
                </c:pt>
                <c:pt idx="1045">
                  <c:v>42468</c:v>
                </c:pt>
                <c:pt idx="1046">
                  <c:v>42471</c:v>
                </c:pt>
                <c:pt idx="1047">
                  <c:v>42472</c:v>
                </c:pt>
                <c:pt idx="1048">
                  <c:v>42473</c:v>
                </c:pt>
                <c:pt idx="1049">
                  <c:v>42474</c:v>
                </c:pt>
                <c:pt idx="1050">
                  <c:v>42475</c:v>
                </c:pt>
                <c:pt idx="1051">
                  <c:v>42478</c:v>
                </c:pt>
                <c:pt idx="1052">
                  <c:v>42479</c:v>
                </c:pt>
                <c:pt idx="1053">
                  <c:v>42480</c:v>
                </c:pt>
                <c:pt idx="1054">
                  <c:v>42481</c:v>
                </c:pt>
                <c:pt idx="1055">
                  <c:v>42482</c:v>
                </c:pt>
                <c:pt idx="1056">
                  <c:v>42485</c:v>
                </c:pt>
                <c:pt idx="1057">
                  <c:v>42486</c:v>
                </c:pt>
                <c:pt idx="1058">
                  <c:v>42487</c:v>
                </c:pt>
                <c:pt idx="1059">
                  <c:v>42488</c:v>
                </c:pt>
                <c:pt idx="1060">
                  <c:v>42489</c:v>
                </c:pt>
                <c:pt idx="1061">
                  <c:v>42493</c:v>
                </c:pt>
                <c:pt idx="1062">
                  <c:v>42494</c:v>
                </c:pt>
                <c:pt idx="1063">
                  <c:v>42495</c:v>
                </c:pt>
                <c:pt idx="1064">
                  <c:v>42496</c:v>
                </c:pt>
                <c:pt idx="1065">
                  <c:v>42499</c:v>
                </c:pt>
                <c:pt idx="1066">
                  <c:v>42500</c:v>
                </c:pt>
                <c:pt idx="1067">
                  <c:v>42501</c:v>
                </c:pt>
                <c:pt idx="1068">
                  <c:v>42502</c:v>
                </c:pt>
                <c:pt idx="1069">
                  <c:v>42503</c:v>
                </c:pt>
                <c:pt idx="1070">
                  <c:v>42506</c:v>
                </c:pt>
                <c:pt idx="1071">
                  <c:v>42507</c:v>
                </c:pt>
                <c:pt idx="1072">
                  <c:v>42508</c:v>
                </c:pt>
                <c:pt idx="1073">
                  <c:v>42509</c:v>
                </c:pt>
                <c:pt idx="1074">
                  <c:v>42513</c:v>
                </c:pt>
                <c:pt idx="1075">
                  <c:v>42514</c:v>
                </c:pt>
                <c:pt idx="1076">
                  <c:v>42515</c:v>
                </c:pt>
                <c:pt idx="1077">
                  <c:v>42516</c:v>
                </c:pt>
                <c:pt idx="1078">
                  <c:v>42517</c:v>
                </c:pt>
                <c:pt idx="1079">
                  <c:v>42520</c:v>
                </c:pt>
                <c:pt idx="1080">
                  <c:v>42521</c:v>
                </c:pt>
                <c:pt idx="1081">
                  <c:v>42522</c:v>
                </c:pt>
                <c:pt idx="1082">
                  <c:v>42523</c:v>
                </c:pt>
                <c:pt idx="1083">
                  <c:v>42524</c:v>
                </c:pt>
                <c:pt idx="1084">
                  <c:v>42527</c:v>
                </c:pt>
                <c:pt idx="1085">
                  <c:v>42528</c:v>
                </c:pt>
                <c:pt idx="1086">
                  <c:v>42529</c:v>
                </c:pt>
                <c:pt idx="1087">
                  <c:v>42533</c:v>
                </c:pt>
                <c:pt idx="1088">
                  <c:v>42534</c:v>
                </c:pt>
                <c:pt idx="1089">
                  <c:v>42535</c:v>
                </c:pt>
                <c:pt idx="1090">
                  <c:v>42536</c:v>
                </c:pt>
                <c:pt idx="1091">
                  <c:v>42537</c:v>
                </c:pt>
                <c:pt idx="1092">
                  <c:v>42538</c:v>
                </c:pt>
                <c:pt idx="1093">
                  <c:v>42541</c:v>
                </c:pt>
                <c:pt idx="1094">
                  <c:v>42542</c:v>
                </c:pt>
                <c:pt idx="1095">
                  <c:v>42543</c:v>
                </c:pt>
                <c:pt idx="1096">
                  <c:v>42544</c:v>
                </c:pt>
                <c:pt idx="1097">
                  <c:v>42545</c:v>
                </c:pt>
                <c:pt idx="1098">
                  <c:v>42548</c:v>
                </c:pt>
                <c:pt idx="1099">
                  <c:v>42549</c:v>
                </c:pt>
                <c:pt idx="1100">
                  <c:v>42550</c:v>
                </c:pt>
                <c:pt idx="1101">
                  <c:v>42551</c:v>
                </c:pt>
                <c:pt idx="1102">
                  <c:v>42552</c:v>
                </c:pt>
                <c:pt idx="1103">
                  <c:v>42555</c:v>
                </c:pt>
                <c:pt idx="1104">
                  <c:v>42556</c:v>
                </c:pt>
                <c:pt idx="1105">
                  <c:v>42557</c:v>
                </c:pt>
                <c:pt idx="1106">
                  <c:v>42558</c:v>
                </c:pt>
                <c:pt idx="1107">
                  <c:v>42559</c:v>
                </c:pt>
                <c:pt idx="1108">
                  <c:v>42562</c:v>
                </c:pt>
                <c:pt idx="1109">
                  <c:v>42563</c:v>
                </c:pt>
                <c:pt idx="1110">
                  <c:v>42564</c:v>
                </c:pt>
                <c:pt idx="1111">
                  <c:v>42565</c:v>
                </c:pt>
                <c:pt idx="1112">
                  <c:v>42566</c:v>
                </c:pt>
                <c:pt idx="1113">
                  <c:v>42569</c:v>
                </c:pt>
                <c:pt idx="1114">
                  <c:v>42570</c:v>
                </c:pt>
                <c:pt idx="1115">
                  <c:v>42571</c:v>
                </c:pt>
                <c:pt idx="1116">
                  <c:v>42572</c:v>
                </c:pt>
                <c:pt idx="1117">
                  <c:v>42573</c:v>
                </c:pt>
                <c:pt idx="1118">
                  <c:v>42576</c:v>
                </c:pt>
                <c:pt idx="1119">
                  <c:v>42578</c:v>
                </c:pt>
                <c:pt idx="1120">
                  <c:v>42579</c:v>
                </c:pt>
                <c:pt idx="1121">
                  <c:v>42583</c:v>
                </c:pt>
                <c:pt idx="1122">
                  <c:v>42584</c:v>
                </c:pt>
                <c:pt idx="1123">
                  <c:v>42585</c:v>
                </c:pt>
                <c:pt idx="1124">
                  <c:v>42586</c:v>
                </c:pt>
                <c:pt idx="1125">
                  <c:v>42587</c:v>
                </c:pt>
                <c:pt idx="1126">
                  <c:v>42590</c:v>
                </c:pt>
                <c:pt idx="1127">
                  <c:v>42591</c:v>
                </c:pt>
                <c:pt idx="1128">
                  <c:v>42592</c:v>
                </c:pt>
                <c:pt idx="1129">
                  <c:v>42593</c:v>
                </c:pt>
                <c:pt idx="1130">
                  <c:v>42594</c:v>
                </c:pt>
                <c:pt idx="1131">
                  <c:v>42597</c:v>
                </c:pt>
                <c:pt idx="1132">
                  <c:v>42598</c:v>
                </c:pt>
                <c:pt idx="1133">
                  <c:v>42599</c:v>
                </c:pt>
                <c:pt idx="1134">
                  <c:v>42600</c:v>
                </c:pt>
                <c:pt idx="1135">
                  <c:v>42601</c:v>
                </c:pt>
                <c:pt idx="1136">
                  <c:v>42604</c:v>
                </c:pt>
                <c:pt idx="1137">
                  <c:v>42605</c:v>
                </c:pt>
                <c:pt idx="1138">
                  <c:v>42606</c:v>
                </c:pt>
                <c:pt idx="1139">
                  <c:v>42607</c:v>
                </c:pt>
                <c:pt idx="1140">
                  <c:v>42608</c:v>
                </c:pt>
                <c:pt idx="1141">
                  <c:v>42611</c:v>
                </c:pt>
                <c:pt idx="1142">
                  <c:v>42612</c:v>
                </c:pt>
                <c:pt idx="1143">
                  <c:v>42613</c:v>
                </c:pt>
                <c:pt idx="1144">
                  <c:v>42614</c:v>
                </c:pt>
                <c:pt idx="1145">
                  <c:v>42615</c:v>
                </c:pt>
                <c:pt idx="1146">
                  <c:v>42618</c:v>
                </c:pt>
                <c:pt idx="1147">
                  <c:v>42619</c:v>
                </c:pt>
                <c:pt idx="1148">
                  <c:v>42620</c:v>
                </c:pt>
                <c:pt idx="1149">
                  <c:v>42621</c:v>
                </c:pt>
                <c:pt idx="1150">
                  <c:v>42622</c:v>
                </c:pt>
                <c:pt idx="1151">
                  <c:v>42625</c:v>
                </c:pt>
                <c:pt idx="1152">
                  <c:v>42626</c:v>
                </c:pt>
                <c:pt idx="1153">
                  <c:v>42627</c:v>
                </c:pt>
                <c:pt idx="1154">
                  <c:v>42631</c:v>
                </c:pt>
                <c:pt idx="1155">
                  <c:v>42633</c:v>
                </c:pt>
                <c:pt idx="1156">
                  <c:v>42634</c:v>
                </c:pt>
                <c:pt idx="1157">
                  <c:v>42635</c:v>
                </c:pt>
                <c:pt idx="1158">
                  <c:v>42639</c:v>
                </c:pt>
                <c:pt idx="1159">
                  <c:v>42640</c:v>
                </c:pt>
                <c:pt idx="1160">
                  <c:v>42641</c:v>
                </c:pt>
                <c:pt idx="1161">
                  <c:v>42642</c:v>
                </c:pt>
                <c:pt idx="1162">
                  <c:v>42643</c:v>
                </c:pt>
                <c:pt idx="1163">
                  <c:v>42651</c:v>
                </c:pt>
                <c:pt idx="1164">
                  <c:v>42652</c:v>
                </c:pt>
                <c:pt idx="1165">
                  <c:v>42653</c:v>
                </c:pt>
                <c:pt idx="1166">
                  <c:v>42654</c:v>
                </c:pt>
                <c:pt idx="1167">
                  <c:v>42655</c:v>
                </c:pt>
                <c:pt idx="1168">
                  <c:v>42656</c:v>
                </c:pt>
                <c:pt idx="1169">
                  <c:v>42657</c:v>
                </c:pt>
                <c:pt idx="1170">
                  <c:v>42660</c:v>
                </c:pt>
                <c:pt idx="1171">
                  <c:v>42661</c:v>
                </c:pt>
                <c:pt idx="1172">
                  <c:v>42662</c:v>
                </c:pt>
                <c:pt idx="1173">
                  <c:v>42663</c:v>
                </c:pt>
                <c:pt idx="1174">
                  <c:v>42664</c:v>
                </c:pt>
                <c:pt idx="1175">
                  <c:v>42667</c:v>
                </c:pt>
                <c:pt idx="1176">
                  <c:v>42668</c:v>
                </c:pt>
                <c:pt idx="1177">
                  <c:v>42669</c:v>
                </c:pt>
                <c:pt idx="1178">
                  <c:v>42670</c:v>
                </c:pt>
                <c:pt idx="1179">
                  <c:v>42671</c:v>
                </c:pt>
                <c:pt idx="1180">
                  <c:v>42674</c:v>
                </c:pt>
                <c:pt idx="1181">
                  <c:v>42675</c:v>
                </c:pt>
                <c:pt idx="1182">
                  <c:v>42676</c:v>
                </c:pt>
                <c:pt idx="1183">
                  <c:v>42677</c:v>
                </c:pt>
                <c:pt idx="1184">
                  <c:v>42678</c:v>
                </c:pt>
                <c:pt idx="1185">
                  <c:v>42681</c:v>
                </c:pt>
                <c:pt idx="1186">
                  <c:v>42682</c:v>
                </c:pt>
                <c:pt idx="1187">
                  <c:v>42683</c:v>
                </c:pt>
                <c:pt idx="1188">
                  <c:v>42684</c:v>
                </c:pt>
                <c:pt idx="1189">
                  <c:v>42685</c:v>
                </c:pt>
                <c:pt idx="1190">
                  <c:v>42688</c:v>
                </c:pt>
                <c:pt idx="1191">
                  <c:v>42689</c:v>
                </c:pt>
                <c:pt idx="1192">
                  <c:v>42690</c:v>
                </c:pt>
                <c:pt idx="1193">
                  <c:v>42691</c:v>
                </c:pt>
                <c:pt idx="1194">
                  <c:v>42692</c:v>
                </c:pt>
                <c:pt idx="1195">
                  <c:v>42695</c:v>
                </c:pt>
                <c:pt idx="1196">
                  <c:v>42696</c:v>
                </c:pt>
                <c:pt idx="1197">
                  <c:v>42697</c:v>
                </c:pt>
                <c:pt idx="1198">
                  <c:v>42698</c:v>
                </c:pt>
                <c:pt idx="1199">
                  <c:v>42699</c:v>
                </c:pt>
                <c:pt idx="1200">
                  <c:v>42702</c:v>
                </c:pt>
                <c:pt idx="1201">
                  <c:v>42703</c:v>
                </c:pt>
                <c:pt idx="1202">
                  <c:v>42704</c:v>
                </c:pt>
                <c:pt idx="1203">
                  <c:v>42705</c:v>
                </c:pt>
                <c:pt idx="1204">
                  <c:v>42706</c:v>
                </c:pt>
                <c:pt idx="1205">
                  <c:v>42709</c:v>
                </c:pt>
                <c:pt idx="1206">
                  <c:v>42710</c:v>
                </c:pt>
                <c:pt idx="1207">
                  <c:v>42711</c:v>
                </c:pt>
                <c:pt idx="1208">
                  <c:v>42712</c:v>
                </c:pt>
                <c:pt idx="1209">
                  <c:v>42713</c:v>
                </c:pt>
                <c:pt idx="1210">
                  <c:v>42716</c:v>
                </c:pt>
                <c:pt idx="1211">
                  <c:v>42717</c:v>
                </c:pt>
                <c:pt idx="1212">
                  <c:v>42718</c:v>
                </c:pt>
                <c:pt idx="1213">
                  <c:v>42719</c:v>
                </c:pt>
                <c:pt idx="1214">
                  <c:v>42720</c:v>
                </c:pt>
                <c:pt idx="1215">
                  <c:v>42723</c:v>
                </c:pt>
                <c:pt idx="1216">
                  <c:v>42724</c:v>
                </c:pt>
                <c:pt idx="1217">
                  <c:v>42725</c:v>
                </c:pt>
                <c:pt idx="1218">
                  <c:v>42726</c:v>
                </c:pt>
                <c:pt idx="1219">
                  <c:v>42727</c:v>
                </c:pt>
                <c:pt idx="1220">
                  <c:v>42730</c:v>
                </c:pt>
                <c:pt idx="1221">
                  <c:v>42731</c:v>
                </c:pt>
                <c:pt idx="1222">
                  <c:v>42732</c:v>
                </c:pt>
                <c:pt idx="1223">
                  <c:v>42733</c:v>
                </c:pt>
                <c:pt idx="1224">
                  <c:v>42734</c:v>
                </c:pt>
                <c:pt idx="1225">
                  <c:v>42737</c:v>
                </c:pt>
                <c:pt idx="1226">
                  <c:v>42738</c:v>
                </c:pt>
                <c:pt idx="1227">
                  <c:v>42739</c:v>
                </c:pt>
                <c:pt idx="1228">
                  <c:v>42740</c:v>
                </c:pt>
                <c:pt idx="1229">
                  <c:v>42741</c:v>
                </c:pt>
                <c:pt idx="1230">
                  <c:v>42744</c:v>
                </c:pt>
                <c:pt idx="1231">
                  <c:v>42745</c:v>
                </c:pt>
                <c:pt idx="1232">
                  <c:v>42746</c:v>
                </c:pt>
                <c:pt idx="1233">
                  <c:v>42747</c:v>
                </c:pt>
                <c:pt idx="1234">
                  <c:v>42748</c:v>
                </c:pt>
                <c:pt idx="1235">
                  <c:v>42751</c:v>
                </c:pt>
                <c:pt idx="1236">
                  <c:v>42752</c:v>
                </c:pt>
                <c:pt idx="1237">
                  <c:v>42753</c:v>
                </c:pt>
                <c:pt idx="1238">
                  <c:v>42754</c:v>
                </c:pt>
                <c:pt idx="1239">
                  <c:v>42755</c:v>
                </c:pt>
                <c:pt idx="1240">
                  <c:v>42757</c:v>
                </c:pt>
                <c:pt idx="1241">
                  <c:v>42758</c:v>
                </c:pt>
                <c:pt idx="1242">
                  <c:v>42759</c:v>
                </c:pt>
                <c:pt idx="1243">
                  <c:v>42760</c:v>
                </c:pt>
                <c:pt idx="1244">
                  <c:v>42761</c:v>
                </c:pt>
                <c:pt idx="1245">
                  <c:v>42762</c:v>
                </c:pt>
                <c:pt idx="1246">
                  <c:v>42765</c:v>
                </c:pt>
                <c:pt idx="1247">
                  <c:v>42766</c:v>
                </c:pt>
                <c:pt idx="1248">
                  <c:v>42767</c:v>
                </c:pt>
                <c:pt idx="1249">
                  <c:v>42768</c:v>
                </c:pt>
                <c:pt idx="1250">
                  <c:v>42769</c:v>
                </c:pt>
                <c:pt idx="1251">
                  <c:v>42770</c:v>
                </c:pt>
                <c:pt idx="1252">
                  <c:v>42772</c:v>
                </c:pt>
                <c:pt idx="1253">
                  <c:v>42773</c:v>
                </c:pt>
                <c:pt idx="1254">
                  <c:v>42774</c:v>
                </c:pt>
                <c:pt idx="1255">
                  <c:v>42775</c:v>
                </c:pt>
                <c:pt idx="1256">
                  <c:v>42776</c:v>
                </c:pt>
                <c:pt idx="1257">
                  <c:v>42779</c:v>
                </c:pt>
                <c:pt idx="1258">
                  <c:v>42780</c:v>
                </c:pt>
                <c:pt idx="1259">
                  <c:v>42781</c:v>
                </c:pt>
                <c:pt idx="1260">
                  <c:v>42782</c:v>
                </c:pt>
                <c:pt idx="1261">
                  <c:v>42783</c:v>
                </c:pt>
                <c:pt idx="1262">
                  <c:v>42786</c:v>
                </c:pt>
                <c:pt idx="1263">
                  <c:v>42787</c:v>
                </c:pt>
                <c:pt idx="1264">
                  <c:v>42788</c:v>
                </c:pt>
                <c:pt idx="1265">
                  <c:v>42789</c:v>
                </c:pt>
                <c:pt idx="1266">
                  <c:v>42790</c:v>
                </c:pt>
                <c:pt idx="1267">
                  <c:v>42793</c:v>
                </c:pt>
                <c:pt idx="1268">
                  <c:v>42794</c:v>
                </c:pt>
                <c:pt idx="1269">
                  <c:v>42795</c:v>
                </c:pt>
                <c:pt idx="1270">
                  <c:v>42796</c:v>
                </c:pt>
                <c:pt idx="1271">
                  <c:v>42797</c:v>
                </c:pt>
                <c:pt idx="1272">
                  <c:v>42800</c:v>
                </c:pt>
                <c:pt idx="1273">
                  <c:v>42801</c:v>
                </c:pt>
                <c:pt idx="1274">
                  <c:v>42802</c:v>
                </c:pt>
                <c:pt idx="1275">
                  <c:v>42803</c:v>
                </c:pt>
                <c:pt idx="1276">
                  <c:v>42804</c:v>
                </c:pt>
                <c:pt idx="1277">
                  <c:v>42807</c:v>
                </c:pt>
                <c:pt idx="1278">
                  <c:v>42808</c:v>
                </c:pt>
                <c:pt idx="1279">
                  <c:v>42809</c:v>
                </c:pt>
                <c:pt idx="1280">
                  <c:v>42810</c:v>
                </c:pt>
                <c:pt idx="1281">
                  <c:v>42811</c:v>
                </c:pt>
                <c:pt idx="1282">
                  <c:v>42814</c:v>
                </c:pt>
                <c:pt idx="1283">
                  <c:v>42815</c:v>
                </c:pt>
                <c:pt idx="1284">
                  <c:v>42816</c:v>
                </c:pt>
                <c:pt idx="1285">
                  <c:v>42817</c:v>
                </c:pt>
                <c:pt idx="1286">
                  <c:v>42818</c:v>
                </c:pt>
                <c:pt idx="1287">
                  <c:v>42821</c:v>
                </c:pt>
                <c:pt idx="1288">
                  <c:v>42822</c:v>
                </c:pt>
                <c:pt idx="1289">
                  <c:v>42823</c:v>
                </c:pt>
                <c:pt idx="1290">
                  <c:v>42824</c:v>
                </c:pt>
                <c:pt idx="1291">
                  <c:v>42825</c:v>
                </c:pt>
                <c:pt idx="1292">
                  <c:v>42826</c:v>
                </c:pt>
                <c:pt idx="1293">
                  <c:v>42828</c:v>
                </c:pt>
                <c:pt idx="1294">
                  <c:v>42829</c:v>
                </c:pt>
                <c:pt idx="1295">
                  <c:v>42830</c:v>
                </c:pt>
                <c:pt idx="1296">
                  <c:v>42831</c:v>
                </c:pt>
                <c:pt idx="1297">
                  <c:v>42832</c:v>
                </c:pt>
                <c:pt idx="1298">
                  <c:v>42835</c:v>
                </c:pt>
                <c:pt idx="1299">
                  <c:v>42836</c:v>
                </c:pt>
                <c:pt idx="1300">
                  <c:v>42837</c:v>
                </c:pt>
                <c:pt idx="1301">
                  <c:v>42838</c:v>
                </c:pt>
                <c:pt idx="1302">
                  <c:v>42839</c:v>
                </c:pt>
                <c:pt idx="1303">
                  <c:v>42842</c:v>
                </c:pt>
                <c:pt idx="1304">
                  <c:v>42843</c:v>
                </c:pt>
                <c:pt idx="1305">
                  <c:v>42844</c:v>
                </c:pt>
                <c:pt idx="1306">
                  <c:v>42845</c:v>
                </c:pt>
                <c:pt idx="1307">
                  <c:v>42846</c:v>
                </c:pt>
                <c:pt idx="1308">
                  <c:v>42849</c:v>
                </c:pt>
                <c:pt idx="1309">
                  <c:v>42850</c:v>
                </c:pt>
                <c:pt idx="1310">
                  <c:v>42851</c:v>
                </c:pt>
                <c:pt idx="1311">
                  <c:v>42852</c:v>
                </c:pt>
                <c:pt idx="1312">
                  <c:v>42853</c:v>
                </c:pt>
                <c:pt idx="1313">
                  <c:v>42857</c:v>
                </c:pt>
                <c:pt idx="1314">
                  <c:v>42858</c:v>
                </c:pt>
                <c:pt idx="1315">
                  <c:v>42859</c:v>
                </c:pt>
                <c:pt idx="1316">
                  <c:v>42860</c:v>
                </c:pt>
                <c:pt idx="1317">
                  <c:v>42863</c:v>
                </c:pt>
                <c:pt idx="1318">
                  <c:v>42864</c:v>
                </c:pt>
                <c:pt idx="1319">
                  <c:v>42865</c:v>
                </c:pt>
                <c:pt idx="1320">
                  <c:v>42866</c:v>
                </c:pt>
                <c:pt idx="1321">
                  <c:v>42867</c:v>
                </c:pt>
                <c:pt idx="1322">
                  <c:v>42870</c:v>
                </c:pt>
                <c:pt idx="1323">
                  <c:v>42871</c:v>
                </c:pt>
                <c:pt idx="1324">
                  <c:v>42872</c:v>
                </c:pt>
                <c:pt idx="1325">
                  <c:v>42873</c:v>
                </c:pt>
                <c:pt idx="1326">
                  <c:v>42874</c:v>
                </c:pt>
                <c:pt idx="1327">
                  <c:v>42877</c:v>
                </c:pt>
                <c:pt idx="1328">
                  <c:v>42878</c:v>
                </c:pt>
                <c:pt idx="1329">
                  <c:v>42879</c:v>
                </c:pt>
                <c:pt idx="1330">
                  <c:v>42880</c:v>
                </c:pt>
                <c:pt idx="1331">
                  <c:v>42881</c:v>
                </c:pt>
                <c:pt idx="1332">
                  <c:v>42886</c:v>
                </c:pt>
                <c:pt idx="1333">
                  <c:v>42887</c:v>
                </c:pt>
                <c:pt idx="1334">
                  <c:v>42888</c:v>
                </c:pt>
                <c:pt idx="1335">
                  <c:v>42891</c:v>
                </c:pt>
                <c:pt idx="1336">
                  <c:v>42892</c:v>
                </c:pt>
                <c:pt idx="1337">
                  <c:v>42893</c:v>
                </c:pt>
                <c:pt idx="1338">
                  <c:v>42894</c:v>
                </c:pt>
                <c:pt idx="1339">
                  <c:v>42895</c:v>
                </c:pt>
                <c:pt idx="1340">
                  <c:v>42898</c:v>
                </c:pt>
                <c:pt idx="1341">
                  <c:v>42899</c:v>
                </c:pt>
                <c:pt idx="1342">
                  <c:v>42900</c:v>
                </c:pt>
                <c:pt idx="1343">
                  <c:v>42901</c:v>
                </c:pt>
                <c:pt idx="1344">
                  <c:v>42902</c:v>
                </c:pt>
                <c:pt idx="1345">
                  <c:v>42905</c:v>
                </c:pt>
                <c:pt idx="1346">
                  <c:v>42906</c:v>
                </c:pt>
                <c:pt idx="1347">
                  <c:v>42907</c:v>
                </c:pt>
                <c:pt idx="1348">
                  <c:v>42908</c:v>
                </c:pt>
                <c:pt idx="1349">
                  <c:v>42909</c:v>
                </c:pt>
                <c:pt idx="1350">
                  <c:v>42912</c:v>
                </c:pt>
                <c:pt idx="1351">
                  <c:v>42913</c:v>
                </c:pt>
                <c:pt idx="1352">
                  <c:v>42914</c:v>
                </c:pt>
                <c:pt idx="1353">
                  <c:v>42915</c:v>
                </c:pt>
                <c:pt idx="1354">
                  <c:v>42916</c:v>
                </c:pt>
                <c:pt idx="1355">
                  <c:v>42919</c:v>
                </c:pt>
                <c:pt idx="1356">
                  <c:v>42920</c:v>
                </c:pt>
                <c:pt idx="1357">
                  <c:v>42921</c:v>
                </c:pt>
                <c:pt idx="1358">
                  <c:v>42922</c:v>
                </c:pt>
                <c:pt idx="1359">
                  <c:v>42923</c:v>
                </c:pt>
                <c:pt idx="1360">
                  <c:v>42926</c:v>
                </c:pt>
                <c:pt idx="1361">
                  <c:v>42927</c:v>
                </c:pt>
                <c:pt idx="1362">
                  <c:v>42928</c:v>
                </c:pt>
                <c:pt idx="1363">
                  <c:v>42929</c:v>
                </c:pt>
                <c:pt idx="1364">
                  <c:v>42930</c:v>
                </c:pt>
                <c:pt idx="1365">
                  <c:v>42933</c:v>
                </c:pt>
                <c:pt idx="1366">
                  <c:v>42934</c:v>
                </c:pt>
                <c:pt idx="1367">
                  <c:v>42935</c:v>
                </c:pt>
                <c:pt idx="1368">
                  <c:v>42936</c:v>
                </c:pt>
                <c:pt idx="1369">
                  <c:v>42937</c:v>
                </c:pt>
                <c:pt idx="1370">
                  <c:v>42940</c:v>
                </c:pt>
                <c:pt idx="1371">
                  <c:v>42941</c:v>
                </c:pt>
                <c:pt idx="1372">
                  <c:v>42942</c:v>
                </c:pt>
                <c:pt idx="1373">
                  <c:v>42943</c:v>
                </c:pt>
                <c:pt idx="1374">
                  <c:v>42944</c:v>
                </c:pt>
                <c:pt idx="1375">
                  <c:v>42947</c:v>
                </c:pt>
                <c:pt idx="1376">
                  <c:v>42948</c:v>
                </c:pt>
                <c:pt idx="1377">
                  <c:v>42949</c:v>
                </c:pt>
                <c:pt idx="1378">
                  <c:v>42950</c:v>
                </c:pt>
                <c:pt idx="1379">
                  <c:v>42951</c:v>
                </c:pt>
                <c:pt idx="1380">
                  <c:v>42954</c:v>
                </c:pt>
                <c:pt idx="1381">
                  <c:v>42955</c:v>
                </c:pt>
                <c:pt idx="1382">
                  <c:v>42956</c:v>
                </c:pt>
                <c:pt idx="1383">
                  <c:v>42957</c:v>
                </c:pt>
                <c:pt idx="1384">
                  <c:v>42958</c:v>
                </c:pt>
                <c:pt idx="1385">
                  <c:v>42961</c:v>
                </c:pt>
                <c:pt idx="1386">
                  <c:v>42962</c:v>
                </c:pt>
                <c:pt idx="1387">
                  <c:v>42963</c:v>
                </c:pt>
                <c:pt idx="1388">
                  <c:v>42964</c:v>
                </c:pt>
                <c:pt idx="1389">
                  <c:v>42965</c:v>
                </c:pt>
                <c:pt idx="1390">
                  <c:v>42968</c:v>
                </c:pt>
                <c:pt idx="1391">
                  <c:v>42969</c:v>
                </c:pt>
                <c:pt idx="1392">
                  <c:v>42970</c:v>
                </c:pt>
                <c:pt idx="1393">
                  <c:v>42971</c:v>
                </c:pt>
                <c:pt idx="1394">
                  <c:v>42972</c:v>
                </c:pt>
                <c:pt idx="1395">
                  <c:v>42975</c:v>
                </c:pt>
                <c:pt idx="1396">
                  <c:v>42976</c:v>
                </c:pt>
                <c:pt idx="1397">
                  <c:v>42977</c:v>
                </c:pt>
                <c:pt idx="1398">
                  <c:v>42978</c:v>
                </c:pt>
                <c:pt idx="1399">
                  <c:v>42979</c:v>
                </c:pt>
                <c:pt idx="1400">
                  <c:v>42982</c:v>
                </c:pt>
                <c:pt idx="1401">
                  <c:v>42983</c:v>
                </c:pt>
                <c:pt idx="1402">
                  <c:v>42984</c:v>
                </c:pt>
                <c:pt idx="1403">
                  <c:v>42985</c:v>
                </c:pt>
                <c:pt idx="1404">
                  <c:v>42986</c:v>
                </c:pt>
                <c:pt idx="1405">
                  <c:v>42989</c:v>
                </c:pt>
                <c:pt idx="1406">
                  <c:v>42990</c:v>
                </c:pt>
                <c:pt idx="1407">
                  <c:v>42991</c:v>
                </c:pt>
                <c:pt idx="1408">
                  <c:v>42992</c:v>
                </c:pt>
                <c:pt idx="1409">
                  <c:v>42993</c:v>
                </c:pt>
                <c:pt idx="1410">
                  <c:v>42996</c:v>
                </c:pt>
                <c:pt idx="1411">
                  <c:v>42997</c:v>
                </c:pt>
                <c:pt idx="1412">
                  <c:v>42998</c:v>
                </c:pt>
                <c:pt idx="1413">
                  <c:v>42999</c:v>
                </c:pt>
                <c:pt idx="1414">
                  <c:v>43000</c:v>
                </c:pt>
                <c:pt idx="1415">
                  <c:v>43003</c:v>
                </c:pt>
                <c:pt idx="1416">
                  <c:v>43004</c:v>
                </c:pt>
                <c:pt idx="1417">
                  <c:v>43005</c:v>
                </c:pt>
                <c:pt idx="1418">
                  <c:v>43006</c:v>
                </c:pt>
                <c:pt idx="1419">
                  <c:v>43007</c:v>
                </c:pt>
                <c:pt idx="1420">
                  <c:v>43008</c:v>
                </c:pt>
                <c:pt idx="1421">
                  <c:v>43017</c:v>
                </c:pt>
                <c:pt idx="1422">
                  <c:v>43018</c:v>
                </c:pt>
                <c:pt idx="1423">
                  <c:v>43019</c:v>
                </c:pt>
                <c:pt idx="1424">
                  <c:v>43020</c:v>
                </c:pt>
                <c:pt idx="1425">
                  <c:v>43021</c:v>
                </c:pt>
                <c:pt idx="1426">
                  <c:v>43024</c:v>
                </c:pt>
                <c:pt idx="1427">
                  <c:v>43025</c:v>
                </c:pt>
                <c:pt idx="1428">
                  <c:v>43026</c:v>
                </c:pt>
                <c:pt idx="1429">
                  <c:v>43027</c:v>
                </c:pt>
                <c:pt idx="1430">
                  <c:v>43028</c:v>
                </c:pt>
              </c:numCache>
            </c:numRef>
          </c:cat>
          <c:val>
            <c:numRef>
              <c:f>Sheet1!$D$2:$D$1435</c:f>
              <c:numCache>
                <c:formatCode>###,###,###,###,##0.00_ </c:formatCode>
                <c:ptCount val="1434"/>
                <c:pt idx="0">
                  <c:v>11950</c:v>
                </c:pt>
                <c:pt idx="1">
                  <c:v>11950</c:v>
                </c:pt>
                <c:pt idx="2">
                  <c:v>11950</c:v>
                </c:pt>
                <c:pt idx="3">
                  <c:v>11950</c:v>
                </c:pt>
                <c:pt idx="4">
                  <c:v>11950</c:v>
                </c:pt>
                <c:pt idx="5">
                  <c:v>11950</c:v>
                </c:pt>
                <c:pt idx="6">
                  <c:v>11950</c:v>
                </c:pt>
                <c:pt idx="7">
                  <c:v>11950</c:v>
                </c:pt>
                <c:pt idx="8">
                  <c:v>11950</c:v>
                </c:pt>
                <c:pt idx="9">
                  <c:v>11950</c:v>
                </c:pt>
                <c:pt idx="10">
                  <c:v>12100</c:v>
                </c:pt>
                <c:pt idx="11">
                  <c:v>12100</c:v>
                </c:pt>
                <c:pt idx="12">
                  <c:v>12100</c:v>
                </c:pt>
                <c:pt idx="13">
                  <c:v>12100</c:v>
                </c:pt>
                <c:pt idx="14">
                  <c:v>12100</c:v>
                </c:pt>
                <c:pt idx="15">
                  <c:v>12100</c:v>
                </c:pt>
                <c:pt idx="16">
                  <c:v>12100</c:v>
                </c:pt>
                <c:pt idx="17">
                  <c:v>12100</c:v>
                </c:pt>
                <c:pt idx="18">
                  <c:v>12100</c:v>
                </c:pt>
                <c:pt idx="19">
                  <c:v>12100</c:v>
                </c:pt>
                <c:pt idx="20">
                  <c:v>12100</c:v>
                </c:pt>
                <c:pt idx="21">
                  <c:v>12100</c:v>
                </c:pt>
                <c:pt idx="22">
                  <c:v>12100</c:v>
                </c:pt>
                <c:pt idx="23">
                  <c:v>12100</c:v>
                </c:pt>
                <c:pt idx="24">
                  <c:v>12250</c:v>
                </c:pt>
                <c:pt idx="25">
                  <c:v>12250</c:v>
                </c:pt>
                <c:pt idx="26">
                  <c:v>12250</c:v>
                </c:pt>
                <c:pt idx="27">
                  <c:v>12250</c:v>
                </c:pt>
                <c:pt idx="28">
                  <c:v>12250</c:v>
                </c:pt>
                <c:pt idx="29">
                  <c:v>12250</c:v>
                </c:pt>
                <c:pt idx="30">
                  <c:v>12250</c:v>
                </c:pt>
                <c:pt idx="31">
                  <c:v>12250</c:v>
                </c:pt>
                <c:pt idx="32">
                  <c:v>12250</c:v>
                </c:pt>
                <c:pt idx="33">
                  <c:v>12250</c:v>
                </c:pt>
                <c:pt idx="34">
                  <c:v>12250</c:v>
                </c:pt>
                <c:pt idx="35">
                  <c:v>12250</c:v>
                </c:pt>
                <c:pt idx="36">
                  <c:v>11950</c:v>
                </c:pt>
                <c:pt idx="37">
                  <c:v>11950</c:v>
                </c:pt>
                <c:pt idx="38">
                  <c:v>11950</c:v>
                </c:pt>
                <c:pt idx="39">
                  <c:v>11950</c:v>
                </c:pt>
                <c:pt idx="40">
                  <c:v>11950</c:v>
                </c:pt>
                <c:pt idx="41">
                  <c:v>11950</c:v>
                </c:pt>
                <c:pt idx="42">
                  <c:v>11950</c:v>
                </c:pt>
                <c:pt idx="43">
                  <c:v>11900</c:v>
                </c:pt>
                <c:pt idx="44">
                  <c:v>11850</c:v>
                </c:pt>
                <c:pt idx="45">
                  <c:v>11850</c:v>
                </c:pt>
                <c:pt idx="46">
                  <c:v>11800</c:v>
                </c:pt>
                <c:pt idx="47">
                  <c:v>11800</c:v>
                </c:pt>
                <c:pt idx="48">
                  <c:v>11800</c:v>
                </c:pt>
                <c:pt idx="49">
                  <c:v>11800</c:v>
                </c:pt>
                <c:pt idx="50">
                  <c:v>11800</c:v>
                </c:pt>
                <c:pt idx="51">
                  <c:v>11800</c:v>
                </c:pt>
                <c:pt idx="52">
                  <c:v>11800</c:v>
                </c:pt>
                <c:pt idx="53">
                  <c:v>11800</c:v>
                </c:pt>
                <c:pt idx="54">
                  <c:v>11800</c:v>
                </c:pt>
                <c:pt idx="55">
                  <c:v>11525</c:v>
                </c:pt>
                <c:pt idx="56">
                  <c:v>11525</c:v>
                </c:pt>
                <c:pt idx="57">
                  <c:v>11250</c:v>
                </c:pt>
                <c:pt idx="58">
                  <c:v>11250</c:v>
                </c:pt>
                <c:pt idx="59">
                  <c:v>11150</c:v>
                </c:pt>
                <c:pt idx="60">
                  <c:v>11100</c:v>
                </c:pt>
                <c:pt idx="61">
                  <c:v>11100</c:v>
                </c:pt>
                <c:pt idx="62">
                  <c:v>11100</c:v>
                </c:pt>
                <c:pt idx="63">
                  <c:v>11100</c:v>
                </c:pt>
                <c:pt idx="64">
                  <c:v>11400</c:v>
                </c:pt>
                <c:pt idx="65">
                  <c:v>11400</c:v>
                </c:pt>
                <c:pt idx="66">
                  <c:v>11400</c:v>
                </c:pt>
                <c:pt idx="67">
                  <c:v>11400</c:v>
                </c:pt>
                <c:pt idx="68">
                  <c:v>11400</c:v>
                </c:pt>
                <c:pt idx="69">
                  <c:v>11400</c:v>
                </c:pt>
                <c:pt idx="70">
                  <c:v>11300</c:v>
                </c:pt>
                <c:pt idx="71">
                  <c:v>11300</c:v>
                </c:pt>
                <c:pt idx="72">
                  <c:v>11250</c:v>
                </c:pt>
                <c:pt idx="73">
                  <c:v>11250</c:v>
                </c:pt>
                <c:pt idx="74">
                  <c:v>11250</c:v>
                </c:pt>
                <c:pt idx="75">
                  <c:v>11250</c:v>
                </c:pt>
                <c:pt idx="76">
                  <c:v>11250</c:v>
                </c:pt>
                <c:pt idx="77">
                  <c:v>11250</c:v>
                </c:pt>
                <c:pt idx="78">
                  <c:v>11300</c:v>
                </c:pt>
                <c:pt idx="79">
                  <c:v>11300</c:v>
                </c:pt>
                <c:pt idx="80">
                  <c:v>11300</c:v>
                </c:pt>
                <c:pt idx="81">
                  <c:v>11300</c:v>
                </c:pt>
                <c:pt idx="82">
                  <c:v>11300</c:v>
                </c:pt>
                <c:pt idx="83">
                  <c:v>11300</c:v>
                </c:pt>
                <c:pt idx="84">
                  <c:v>11300</c:v>
                </c:pt>
                <c:pt idx="85">
                  <c:v>11300</c:v>
                </c:pt>
                <c:pt idx="86">
                  <c:v>11300</c:v>
                </c:pt>
                <c:pt idx="87">
                  <c:v>11300</c:v>
                </c:pt>
                <c:pt idx="88">
                  <c:v>11300</c:v>
                </c:pt>
                <c:pt idx="89">
                  <c:v>11300</c:v>
                </c:pt>
                <c:pt idx="90">
                  <c:v>11300</c:v>
                </c:pt>
                <c:pt idx="91">
                  <c:v>11225</c:v>
                </c:pt>
                <c:pt idx="92">
                  <c:v>11225</c:v>
                </c:pt>
                <c:pt idx="93">
                  <c:v>11225</c:v>
                </c:pt>
                <c:pt idx="94">
                  <c:v>11225</c:v>
                </c:pt>
                <c:pt idx="95">
                  <c:v>11225</c:v>
                </c:pt>
                <c:pt idx="96">
                  <c:v>11225</c:v>
                </c:pt>
                <c:pt idx="97">
                  <c:v>11225</c:v>
                </c:pt>
                <c:pt idx="98">
                  <c:v>11225</c:v>
                </c:pt>
                <c:pt idx="99">
                  <c:v>11050</c:v>
                </c:pt>
                <c:pt idx="100">
                  <c:v>11050</c:v>
                </c:pt>
                <c:pt idx="101">
                  <c:v>11050</c:v>
                </c:pt>
                <c:pt idx="102">
                  <c:v>11050</c:v>
                </c:pt>
                <c:pt idx="103">
                  <c:v>11050</c:v>
                </c:pt>
                <c:pt idx="104">
                  <c:v>11050</c:v>
                </c:pt>
                <c:pt idx="105">
                  <c:v>10800</c:v>
                </c:pt>
                <c:pt idx="106">
                  <c:v>10750</c:v>
                </c:pt>
                <c:pt idx="107">
                  <c:v>10750</c:v>
                </c:pt>
                <c:pt idx="108">
                  <c:v>10600</c:v>
                </c:pt>
                <c:pt idx="109">
                  <c:v>10600</c:v>
                </c:pt>
                <c:pt idx="110">
                  <c:v>10400</c:v>
                </c:pt>
                <c:pt idx="111">
                  <c:v>10400</c:v>
                </c:pt>
                <c:pt idx="112">
                  <c:v>10100</c:v>
                </c:pt>
                <c:pt idx="113">
                  <c:v>10100</c:v>
                </c:pt>
                <c:pt idx="114">
                  <c:v>9950</c:v>
                </c:pt>
                <c:pt idx="115">
                  <c:v>9775</c:v>
                </c:pt>
                <c:pt idx="116">
                  <c:v>9725</c:v>
                </c:pt>
                <c:pt idx="117">
                  <c:v>9725</c:v>
                </c:pt>
                <c:pt idx="118">
                  <c:v>9625</c:v>
                </c:pt>
                <c:pt idx="119">
                  <c:v>9650</c:v>
                </c:pt>
                <c:pt idx="120">
                  <c:v>9650</c:v>
                </c:pt>
                <c:pt idx="121">
                  <c:v>9750</c:v>
                </c:pt>
                <c:pt idx="122">
                  <c:v>9750</c:v>
                </c:pt>
                <c:pt idx="123">
                  <c:v>9525</c:v>
                </c:pt>
                <c:pt idx="124">
                  <c:v>9525</c:v>
                </c:pt>
                <c:pt idx="125">
                  <c:v>9525</c:v>
                </c:pt>
                <c:pt idx="126">
                  <c:v>9525</c:v>
                </c:pt>
                <c:pt idx="127">
                  <c:v>9525</c:v>
                </c:pt>
                <c:pt idx="128">
                  <c:v>9850</c:v>
                </c:pt>
                <c:pt idx="129">
                  <c:v>9850</c:v>
                </c:pt>
                <c:pt idx="130">
                  <c:v>9850</c:v>
                </c:pt>
                <c:pt idx="131">
                  <c:v>10050</c:v>
                </c:pt>
                <c:pt idx="132">
                  <c:v>10050</c:v>
                </c:pt>
                <c:pt idx="133">
                  <c:v>10100</c:v>
                </c:pt>
                <c:pt idx="134">
                  <c:v>10100</c:v>
                </c:pt>
                <c:pt idx="135">
                  <c:v>10100</c:v>
                </c:pt>
                <c:pt idx="136">
                  <c:v>10050</c:v>
                </c:pt>
                <c:pt idx="137">
                  <c:v>10050</c:v>
                </c:pt>
                <c:pt idx="138">
                  <c:v>10200</c:v>
                </c:pt>
                <c:pt idx="139">
                  <c:v>10225</c:v>
                </c:pt>
                <c:pt idx="140">
                  <c:v>10375</c:v>
                </c:pt>
                <c:pt idx="141">
                  <c:v>10475</c:v>
                </c:pt>
                <c:pt idx="142">
                  <c:v>10600</c:v>
                </c:pt>
                <c:pt idx="143">
                  <c:v>10750</c:v>
                </c:pt>
                <c:pt idx="144">
                  <c:v>10700</c:v>
                </c:pt>
                <c:pt idx="145">
                  <c:v>10700</c:v>
                </c:pt>
                <c:pt idx="146">
                  <c:v>10700</c:v>
                </c:pt>
                <c:pt idx="147">
                  <c:v>10700</c:v>
                </c:pt>
                <c:pt idx="148">
                  <c:v>10750</c:v>
                </c:pt>
                <c:pt idx="149">
                  <c:v>10800</c:v>
                </c:pt>
                <c:pt idx="150">
                  <c:v>10800</c:v>
                </c:pt>
                <c:pt idx="151">
                  <c:v>10900</c:v>
                </c:pt>
                <c:pt idx="152">
                  <c:v>10900</c:v>
                </c:pt>
                <c:pt idx="153">
                  <c:v>11200</c:v>
                </c:pt>
                <c:pt idx="154">
                  <c:v>11300</c:v>
                </c:pt>
                <c:pt idx="155">
                  <c:v>11300</c:v>
                </c:pt>
                <c:pt idx="156">
                  <c:v>11350</c:v>
                </c:pt>
                <c:pt idx="157">
                  <c:v>11350</c:v>
                </c:pt>
                <c:pt idx="158">
                  <c:v>11350</c:v>
                </c:pt>
                <c:pt idx="159">
                  <c:v>11425</c:v>
                </c:pt>
                <c:pt idx="160">
                  <c:v>11425</c:v>
                </c:pt>
                <c:pt idx="161">
                  <c:v>11375</c:v>
                </c:pt>
                <c:pt idx="162">
                  <c:v>11375</c:v>
                </c:pt>
                <c:pt idx="163">
                  <c:v>11250</c:v>
                </c:pt>
                <c:pt idx="164">
                  <c:v>11250</c:v>
                </c:pt>
                <c:pt idx="165">
                  <c:v>11250</c:v>
                </c:pt>
                <c:pt idx="166">
                  <c:v>11200</c:v>
                </c:pt>
                <c:pt idx="167">
                  <c:v>11150</c:v>
                </c:pt>
                <c:pt idx="168">
                  <c:v>11225</c:v>
                </c:pt>
                <c:pt idx="169">
                  <c:v>11350</c:v>
                </c:pt>
                <c:pt idx="170">
                  <c:v>11350</c:v>
                </c:pt>
                <c:pt idx="171">
                  <c:v>11350</c:v>
                </c:pt>
                <c:pt idx="172">
                  <c:v>11350</c:v>
                </c:pt>
                <c:pt idx="173">
                  <c:v>11350</c:v>
                </c:pt>
                <c:pt idx="174">
                  <c:v>11200</c:v>
                </c:pt>
                <c:pt idx="175">
                  <c:v>11200</c:v>
                </c:pt>
                <c:pt idx="176">
                  <c:v>11200</c:v>
                </c:pt>
                <c:pt idx="177">
                  <c:v>11200</c:v>
                </c:pt>
                <c:pt idx="178">
                  <c:v>11200</c:v>
                </c:pt>
                <c:pt idx="179">
                  <c:v>11200</c:v>
                </c:pt>
                <c:pt idx="180">
                  <c:v>11200</c:v>
                </c:pt>
                <c:pt idx="181">
                  <c:v>11200</c:v>
                </c:pt>
                <c:pt idx="182">
                  <c:v>11400</c:v>
                </c:pt>
                <c:pt idx="183">
                  <c:v>11500</c:v>
                </c:pt>
                <c:pt idx="184">
                  <c:v>11500</c:v>
                </c:pt>
                <c:pt idx="185">
                  <c:v>11500</c:v>
                </c:pt>
                <c:pt idx="186">
                  <c:v>11425</c:v>
                </c:pt>
                <c:pt idx="187">
                  <c:v>11425</c:v>
                </c:pt>
                <c:pt idx="188">
                  <c:v>11425</c:v>
                </c:pt>
                <c:pt idx="189">
                  <c:v>11425</c:v>
                </c:pt>
                <c:pt idx="190">
                  <c:v>11425</c:v>
                </c:pt>
                <c:pt idx="191">
                  <c:v>11425</c:v>
                </c:pt>
                <c:pt idx="192">
                  <c:v>11275</c:v>
                </c:pt>
                <c:pt idx="193">
                  <c:v>11275</c:v>
                </c:pt>
                <c:pt idx="194">
                  <c:v>11275</c:v>
                </c:pt>
                <c:pt idx="195">
                  <c:v>11275</c:v>
                </c:pt>
                <c:pt idx="196">
                  <c:v>11275</c:v>
                </c:pt>
                <c:pt idx="197">
                  <c:v>11275</c:v>
                </c:pt>
                <c:pt idx="198">
                  <c:v>11300</c:v>
                </c:pt>
                <c:pt idx="199">
                  <c:v>11300</c:v>
                </c:pt>
                <c:pt idx="200">
                  <c:v>11300</c:v>
                </c:pt>
                <c:pt idx="201">
                  <c:v>11250</c:v>
                </c:pt>
                <c:pt idx="202">
                  <c:v>11250</c:v>
                </c:pt>
                <c:pt idx="203">
                  <c:v>11150</c:v>
                </c:pt>
                <c:pt idx="204">
                  <c:v>11075</c:v>
                </c:pt>
                <c:pt idx="205">
                  <c:v>11050</c:v>
                </c:pt>
                <c:pt idx="206">
                  <c:v>11050</c:v>
                </c:pt>
                <c:pt idx="207">
                  <c:v>11050</c:v>
                </c:pt>
                <c:pt idx="208">
                  <c:v>11050</c:v>
                </c:pt>
                <c:pt idx="209">
                  <c:v>11050</c:v>
                </c:pt>
                <c:pt idx="210">
                  <c:v>11050</c:v>
                </c:pt>
                <c:pt idx="211">
                  <c:v>10900</c:v>
                </c:pt>
                <c:pt idx="212">
                  <c:v>10850</c:v>
                </c:pt>
                <c:pt idx="213">
                  <c:v>10850</c:v>
                </c:pt>
                <c:pt idx="214">
                  <c:v>10850</c:v>
                </c:pt>
                <c:pt idx="215">
                  <c:v>10750</c:v>
                </c:pt>
                <c:pt idx="216">
                  <c:v>10750</c:v>
                </c:pt>
                <c:pt idx="217">
                  <c:v>10750</c:v>
                </c:pt>
                <c:pt idx="218">
                  <c:v>10750</c:v>
                </c:pt>
                <c:pt idx="219">
                  <c:v>10725</c:v>
                </c:pt>
                <c:pt idx="220">
                  <c:v>10725</c:v>
                </c:pt>
                <c:pt idx="221">
                  <c:v>10725</c:v>
                </c:pt>
                <c:pt idx="222">
                  <c:v>10725</c:v>
                </c:pt>
                <c:pt idx="223">
                  <c:v>10725</c:v>
                </c:pt>
                <c:pt idx="224">
                  <c:v>10650</c:v>
                </c:pt>
                <c:pt idx="225">
                  <c:v>10650</c:v>
                </c:pt>
                <c:pt idx="226">
                  <c:v>10650</c:v>
                </c:pt>
                <c:pt idx="227">
                  <c:v>10650</c:v>
                </c:pt>
                <c:pt idx="228">
                  <c:v>10650</c:v>
                </c:pt>
                <c:pt idx="229">
                  <c:v>10650</c:v>
                </c:pt>
                <c:pt idx="230">
                  <c:v>10650</c:v>
                </c:pt>
                <c:pt idx="231">
                  <c:v>10650</c:v>
                </c:pt>
                <c:pt idx="232">
                  <c:v>10650</c:v>
                </c:pt>
                <c:pt idx="233">
                  <c:v>10650</c:v>
                </c:pt>
                <c:pt idx="234">
                  <c:v>10750</c:v>
                </c:pt>
                <c:pt idx="235">
                  <c:v>10850</c:v>
                </c:pt>
                <c:pt idx="236">
                  <c:v>10850</c:v>
                </c:pt>
                <c:pt idx="237">
                  <c:v>10850</c:v>
                </c:pt>
                <c:pt idx="238">
                  <c:v>10850</c:v>
                </c:pt>
                <c:pt idx="239">
                  <c:v>11050</c:v>
                </c:pt>
                <c:pt idx="240">
                  <c:v>11050</c:v>
                </c:pt>
                <c:pt idx="241">
                  <c:v>11050</c:v>
                </c:pt>
                <c:pt idx="242">
                  <c:v>11050</c:v>
                </c:pt>
                <c:pt idx="243">
                  <c:v>11125</c:v>
                </c:pt>
                <c:pt idx="244">
                  <c:v>11125</c:v>
                </c:pt>
                <c:pt idx="245">
                  <c:v>11125</c:v>
                </c:pt>
                <c:pt idx="246">
                  <c:v>11125</c:v>
                </c:pt>
                <c:pt idx="247">
                  <c:v>11125</c:v>
                </c:pt>
                <c:pt idx="248">
                  <c:v>11125</c:v>
                </c:pt>
                <c:pt idx="249">
                  <c:v>11125</c:v>
                </c:pt>
                <c:pt idx="250">
                  <c:v>11300</c:v>
                </c:pt>
                <c:pt idx="251">
                  <c:v>11300</c:v>
                </c:pt>
                <c:pt idx="252">
                  <c:v>11300</c:v>
                </c:pt>
                <c:pt idx="253">
                  <c:v>11300</c:v>
                </c:pt>
                <c:pt idx="254">
                  <c:v>11300</c:v>
                </c:pt>
                <c:pt idx="255">
                  <c:v>11750</c:v>
                </c:pt>
                <c:pt idx="256">
                  <c:v>11750</c:v>
                </c:pt>
                <c:pt idx="257">
                  <c:v>11750</c:v>
                </c:pt>
                <c:pt idx="258">
                  <c:v>11750</c:v>
                </c:pt>
                <c:pt idx="259">
                  <c:v>11750</c:v>
                </c:pt>
                <c:pt idx="260">
                  <c:v>11750</c:v>
                </c:pt>
                <c:pt idx="261">
                  <c:v>11750</c:v>
                </c:pt>
                <c:pt idx="262">
                  <c:v>11750</c:v>
                </c:pt>
                <c:pt idx="263">
                  <c:v>11750</c:v>
                </c:pt>
                <c:pt idx="264">
                  <c:v>11750</c:v>
                </c:pt>
                <c:pt idx="265">
                  <c:v>11750</c:v>
                </c:pt>
                <c:pt idx="266">
                  <c:v>11750</c:v>
                </c:pt>
                <c:pt idx="267">
                  <c:v>11750</c:v>
                </c:pt>
                <c:pt idx="268">
                  <c:v>11525</c:v>
                </c:pt>
                <c:pt idx="269">
                  <c:v>11525</c:v>
                </c:pt>
                <c:pt idx="270">
                  <c:v>11525</c:v>
                </c:pt>
                <c:pt idx="271">
                  <c:v>11525</c:v>
                </c:pt>
                <c:pt idx="272">
                  <c:v>11525</c:v>
                </c:pt>
                <c:pt idx="273">
                  <c:v>11525</c:v>
                </c:pt>
                <c:pt idx="274">
                  <c:v>11525</c:v>
                </c:pt>
                <c:pt idx="275">
                  <c:v>11525</c:v>
                </c:pt>
                <c:pt idx="276">
                  <c:v>11525</c:v>
                </c:pt>
                <c:pt idx="277">
                  <c:v>11525</c:v>
                </c:pt>
                <c:pt idx="278">
                  <c:v>11525</c:v>
                </c:pt>
                <c:pt idx="279">
                  <c:v>11525</c:v>
                </c:pt>
                <c:pt idx="280">
                  <c:v>11525</c:v>
                </c:pt>
                <c:pt idx="281">
                  <c:v>11550</c:v>
                </c:pt>
                <c:pt idx="282">
                  <c:v>11550</c:v>
                </c:pt>
                <c:pt idx="283">
                  <c:v>11550</c:v>
                </c:pt>
                <c:pt idx="284">
                  <c:v>11550</c:v>
                </c:pt>
                <c:pt idx="285">
                  <c:v>11550</c:v>
                </c:pt>
                <c:pt idx="286">
                  <c:v>11550</c:v>
                </c:pt>
                <c:pt idx="287">
                  <c:v>11550</c:v>
                </c:pt>
                <c:pt idx="288">
                  <c:v>11550</c:v>
                </c:pt>
                <c:pt idx="289">
                  <c:v>11450</c:v>
                </c:pt>
                <c:pt idx="290">
                  <c:v>11350</c:v>
                </c:pt>
                <c:pt idx="291">
                  <c:v>11200</c:v>
                </c:pt>
                <c:pt idx="292">
                  <c:v>11150</c:v>
                </c:pt>
                <c:pt idx="293">
                  <c:v>11150</c:v>
                </c:pt>
                <c:pt idx="294">
                  <c:v>11150</c:v>
                </c:pt>
                <c:pt idx="295">
                  <c:v>11150</c:v>
                </c:pt>
                <c:pt idx="296">
                  <c:v>11150</c:v>
                </c:pt>
                <c:pt idx="297">
                  <c:v>11150</c:v>
                </c:pt>
                <c:pt idx="298">
                  <c:v>11150</c:v>
                </c:pt>
                <c:pt idx="299">
                  <c:v>11050</c:v>
                </c:pt>
                <c:pt idx="300">
                  <c:v>11050</c:v>
                </c:pt>
                <c:pt idx="301">
                  <c:v>11050</c:v>
                </c:pt>
                <c:pt idx="302">
                  <c:v>10850</c:v>
                </c:pt>
                <c:pt idx="303">
                  <c:v>10800</c:v>
                </c:pt>
                <c:pt idx="304">
                  <c:v>10800</c:v>
                </c:pt>
                <c:pt idx="305">
                  <c:v>10800</c:v>
                </c:pt>
                <c:pt idx="306">
                  <c:v>10650</c:v>
                </c:pt>
                <c:pt idx="307">
                  <c:v>10550</c:v>
                </c:pt>
                <c:pt idx="308">
                  <c:v>10550</c:v>
                </c:pt>
                <c:pt idx="309">
                  <c:v>10400</c:v>
                </c:pt>
                <c:pt idx="310">
                  <c:v>10400</c:v>
                </c:pt>
                <c:pt idx="311">
                  <c:v>10175</c:v>
                </c:pt>
                <c:pt idx="312">
                  <c:v>10175</c:v>
                </c:pt>
                <c:pt idx="313">
                  <c:v>10175</c:v>
                </c:pt>
                <c:pt idx="314">
                  <c:v>10175</c:v>
                </c:pt>
                <c:pt idx="315">
                  <c:v>10200</c:v>
                </c:pt>
                <c:pt idx="316">
                  <c:v>10200</c:v>
                </c:pt>
                <c:pt idx="317">
                  <c:v>10400</c:v>
                </c:pt>
                <c:pt idx="318">
                  <c:v>10500</c:v>
                </c:pt>
                <c:pt idx="319">
                  <c:v>10625</c:v>
                </c:pt>
                <c:pt idx="320">
                  <c:v>10625</c:v>
                </c:pt>
                <c:pt idx="321">
                  <c:v>10625</c:v>
                </c:pt>
                <c:pt idx="322">
                  <c:v>10625</c:v>
                </c:pt>
                <c:pt idx="323">
                  <c:v>10625</c:v>
                </c:pt>
                <c:pt idx="324">
                  <c:v>10625</c:v>
                </c:pt>
                <c:pt idx="325">
                  <c:v>10625</c:v>
                </c:pt>
                <c:pt idx="326">
                  <c:v>10525</c:v>
                </c:pt>
                <c:pt idx="327">
                  <c:v>10525</c:v>
                </c:pt>
                <c:pt idx="328">
                  <c:v>10525</c:v>
                </c:pt>
                <c:pt idx="329">
                  <c:v>10550</c:v>
                </c:pt>
                <c:pt idx="330">
                  <c:v>10550</c:v>
                </c:pt>
                <c:pt idx="331">
                  <c:v>10550</c:v>
                </c:pt>
                <c:pt idx="332">
                  <c:v>10550</c:v>
                </c:pt>
                <c:pt idx="333">
                  <c:v>10550</c:v>
                </c:pt>
                <c:pt idx="334">
                  <c:v>10600</c:v>
                </c:pt>
                <c:pt idx="335">
                  <c:v>10600</c:v>
                </c:pt>
                <c:pt idx="336">
                  <c:v>10600</c:v>
                </c:pt>
                <c:pt idx="337">
                  <c:v>10600</c:v>
                </c:pt>
                <c:pt idx="338">
                  <c:v>10600</c:v>
                </c:pt>
                <c:pt idx="339">
                  <c:v>10600</c:v>
                </c:pt>
                <c:pt idx="340">
                  <c:v>10600</c:v>
                </c:pt>
                <c:pt idx="341">
                  <c:v>10600</c:v>
                </c:pt>
                <c:pt idx="342">
                  <c:v>10600</c:v>
                </c:pt>
                <c:pt idx="343">
                  <c:v>10600</c:v>
                </c:pt>
                <c:pt idx="344">
                  <c:v>10600</c:v>
                </c:pt>
                <c:pt idx="345">
                  <c:v>10600</c:v>
                </c:pt>
                <c:pt idx="346">
                  <c:v>10600</c:v>
                </c:pt>
                <c:pt idx="347">
                  <c:v>10550</c:v>
                </c:pt>
                <c:pt idx="348">
                  <c:v>10550</c:v>
                </c:pt>
                <c:pt idx="349">
                  <c:v>10550</c:v>
                </c:pt>
                <c:pt idx="350">
                  <c:v>10500</c:v>
                </c:pt>
                <c:pt idx="351">
                  <c:v>10500</c:v>
                </c:pt>
                <c:pt idx="352">
                  <c:v>10450</c:v>
                </c:pt>
                <c:pt idx="353">
                  <c:v>10450</c:v>
                </c:pt>
                <c:pt idx="354">
                  <c:v>10450</c:v>
                </c:pt>
                <c:pt idx="355">
                  <c:v>10400</c:v>
                </c:pt>
                <c:pt idx="356">
                  <c:v>10400</c:v>
                </c:pt>
                <c:pt idx="357">
                  <c:v>10400</c:v>
                </c:pt>
                <c:pt idx="358">
                  <c:v>10400</c:v>
                </c:pt>
                <c:pt idx="359">
                  <c:v>10450</c:v>
                </c:pt>
                <c:pt idx="360">
                  <c:v>10450</c:v>
                </c:pt>
                <c:pt idx="361">
                  <c:v>10450</c:v>
                </c:pt>
                <c:pt idx="362">
                  <c:v>10450</c:v>
                </c:pt>
                <c:pt idx="363">
                  <c:v>10450</c:v>
                </c:pt>
                <c:pt idx="364">
                  <c:v>10450</c:v>
                </c:pt>
                <c:pt idx="365">
                  <c:v>10450</c:v>
                </c:pt>
                <c:pt idx="366">
                  <c:v>10475</c:v>
                </c:pt>
                <c:pt idx="367">
                  <c:v>10475</c:v>
                </c:pt>
                <c:pt idx="368">
                  <c:v>10475</c:v>
                </c:pt>
                <c:pt idx="369">
                  <c:v>10475</c:v>
                </c:pt>
                <c:pt idx="370">
                  <c:v>10475</c:v>
                </c:pt>
                <c:pt idx="371">
                  <c:v>10475</c:v>
                </c:pt>
                <c:pt idx="372">
                  <c:v>10350</c:v>
                </c:pt>
                <c:pt idx="373">
                  <c:v>10300</c:v>
                </c:pt>
                <c:pt idx="374">
                  <c:v>10300</c:v>
                </c:pt>
                <c:pt idx="375">
                  <c:v>10275</c:v>
                </c:pt>
                <c:pt idx="376">
                  <c:v>10250</c:v>
                </c:pt>
                <c:pt idx="377">
                  <c:v>10250</c:v>
                </c:pt>
                <c:pt idx="378">
                  <c:v>10250</c:v>
                </c:pt>
                <c:pt idx="379">
                  <c:v>10250</c:v>
                </c:pt>
                <c:pt idx="380">
                  <c:v>10250</c:v>
                </c:pt>
                <c:pt idx="381">
                  <c:v>10250</c:v>
                </c:pt>
                <c:pt idx="382">
                  <c:v>10250</c:v>
                </c:pt>
                <c:pt idx="383">
                  <c:v>10250</c:v>
                </c:pt>
                <c:pt idx="384">
                  <c:v>10250</c:v>
                </c:pt>
                <c:pt idx="385">
                  <c:v>10250</c:v>
                </c:pt>
                <c:pt idx="386">
                  <c:v>10250</c:v>
                </c:pt>
                <c:pt idx="387">
                  <c:v>10250</c:v>
                </c:pt>
                <c:pt idx="388">
                  <c:v>10250</c:v>
                </c:pt>
                <c:pt idx="389">
                  <c:v>10300</c:v>
                </c:pt>
                <c:pt idx="390">
                  <c:v>10300</c:v>
                </c:pt>
                <c:pt idx="391">
                  <c:v>10400</c:v>
                </c:pt>
                <c:pt idx="392">
                  <c:v>10400</c:v>
                </c:pt>
                <c:pt idx="393">
                  <c:v>10400</c:v>
                </c:pt>
                <c:pt idx="394">
                  <c:v>10400</c:v>
                </c:pt>
                <c:pt idx="395">
                  <c:v>10400</c:v>
                </c:pt>
                <c:pt idx="396">
                  <c:v>10400</c:v>
                </c:pt>
                <c:pt idx="397">
                  <c:v>10400</c:v>
                </c:pt>
                <c:pt idx="398">
                  <c:v>10400</c:v>
                </c:pt>
                <c:pt idx="399">
                  <c:v>10500</c:v>
                </c:pt>
                <c:pt idx="400">
                  <c:v>10500</c:v>
                </c:pt>
                <c:pt idx="401">
                  <c:v>10500</c:v>
                </c:pt>
                <c:pt idx="402">
                  <c:v>10500</c:v>
                </c:pt>
                <c:pt idx="403">
                  <c:v>10500</c:v>
                </c:pt>
                <c:pt idx="404">
                  <c:v>10500</c:v>
                </c:pt>
                <c:pt idx="405">
                  <c:v>10500</c:v>
                </c:pt>
                <c:pt idx="406">
                  <c:v>10600</c:v>
                </c:pt>
                <c:pt idx="407">
                  <c:v>10600</c:v>
                </c:pt>
                <c:pt idx="408">
                  <c:v>10650</c:v>
                </c:pt>
                <c:pt idx="409">
                  <c:v>10650</c:v>
                </c:pt>
                <c:pt idx="410">
                  <c:v>10650</c:v>
                </c:pt>
                <c:pt idx="411">
                  <c:v>10650</c:v>
                </c:pt>
                <c:pt idx="412">
                  <c:v>10600</c:v>
                </c:pt>
                <c:pt idx="413">
                  <c:v>10600</c:v>
                </c:pt>
                <c:pt idx="414">
                  <c:v>10600</c:v>
                </c:pt>
                <c:pt idx="415">
                  <c:v>10650</c:v>
                </c:pt>
                <c:pt idx="416">
                  <c:v>10650</c:v>
                </c:pt>
                <c:pt idx="417">
                  <c:v>10650</c:v>
                </c:pt>
                <c:pt idx="418">
                  <c:v>10750</c:v>
                </c:pt>
                <c:pt idx="419">
                  <c:v>10750</c:v>
                </c:pt>
                <c:pt idx="420">
                  <c:v>10750</c:v>
                </c:pt>
                <c:pt idx="421">
                  <c:v>10750</c:v>
                </c:pt>
                <c:pt idx="422">
                  <c:v>10750</c:v>
                </c:pt>
                <c:pt idx="423">
                  <c:v>10750</c:v>
                </c:pt>
                <c:pt idx="424">
                  <c:v>10750</c:v>
                </c:pt>
                <c:pt idx="425">
                  <c:v>10750</c:v>
                </c:pt>
                <c:pt idx="426">
                  <c:v>10750</c:v>
                </c:pt>
                <c:pt idx="427">
                  <c:v>10750</c:v>
                </c:pt>
                <c:pt idx="428">
                  <c:v>10500</c:v>
                </c:pt>
                <c:pt idx="429">
                  <c:v>10400</c:v>
                </c:pt>
                <c:pt idx="430">
                  <c:v>10400</c:v>
                </c:pt>
                <c:pt idx="431">
                  <c:v>10300</c:v>
                </c:pt>
                <c:pt idx="432">
                  <c:v>10300</c:v>
                </c:pt>
                <c:pt idx="433">
                  <c:v>10300</c:v>
                </c:pt>
                <c:pt idx="434">
                  <c:v>10300</c:v>
                </c:pt>
                <c:pt idx="435">
                  <c:v>10300</c:v>
                </c:pt>
                <c:pt idx="436">
                  <c:v>10300</c:v>
                </c:pt>
                <c:pt idx="437">
                  <c:v>10100</c:v>
                </c:pt>
                <c:pt idx="438">
                  <c:v>10100</c:v>
                </c:pt>
                <c:pt idx="439">
                  <c:v>10100</c:v>
                </c:pt>
                <c:pt idx="440">
                  <c:v>10100</c:v>
                </c:pt>
                <c:pt idx="441">
                  <c:v>10200</c:v>
                </c:pt>
                <c:pt idx="442">
                  <c:v>10200</c:v>
                </c:pt>
                <c:pt idx="443">
                  <c:v>10150</c:v>
                </c:pt>
                <c:pt idx="444">
                  <c:v>10150</c:v>
                </c:pt>
                <c:pt idx="445">
                  <c:v>10025</c:v>
                </c:pt>
                <c:pt idx="446">
                  <c:v>10025</c:v>
                </c:pt>
                <c:pt idx="447">
                  <c:v>9925</c:v>
                </c:pt>
                <c:pt idx="448">
                  <c:v>9950</c:v>
                </c:pt>
                <c:pt idx="449">
                  <c:v>9950</c:v>
                </c:pt>
                <c:pt idx="450">
                  <c:v>9950</c:v>
                </c:pt>
                <c:pt idx="451">
                  <c:v>9950</c:v>
                </c:pt>
                <c:pt idx="452">
                  <c:v>9950</c:v>
                </c:pt>
                <c:pt idx="453">
                  <c:v>9950</c:v>
                </c:pt>
                <c:pt idx="454">
                  <c:v>10015</c:v>
                </c:pt>
                <c:pt idx="455">
                  <c:v>10025</c:v>
                </c:pt>
                <c:pt idx="456">
                  <c:v>10075</c:v>
                </c:pt>
                <c:pt idx="457">
                  <c:v>10100</c:v>
                </c:pt>
                <c:pt idx="458">
                  <c:v>10125</c:v>
                </c:pt>
                <c:pt idx="459">
                  <c:v>10125</c:v>
                </c:pt>
                <c:pt idx="460">
                  <c:v>10125</c:v>
                </c:pt>
                <c:pt idx="461">
                  <c:v>10125</c:v>
                </c:pt>
                <c:pt idx="462">
                  <c:v>10125</c:v>
                </c:pt>
                <c:pt idx="463">
                  <c:v>10075</c:v>
                </c:pt>
                <c:pt idx="464">
                  <c:v>10075</c:v>
                </c:pt>
                <c:pt idx="465">
                  <c:v>10075</c:v>
                </c:pt>
                <c:pt idx="466">
                  <c:v>10075</c:v>
                </c:pt>
                <c:pt idx="467">
                  <c:v>10075</c:v>
                </c:pt>
                <c:pt idx="468">
                  <c:v>10075</c:v>
                </c:pt>
                <c:pt idx="469">
                  <c:v>10015</c:v>
                </c:pt>
                <c:pt idx="470">
                  <c:v>9950</c:v>
                </c:pt>
                <c:pt idx="471">
                  <c:v>9950</c:v>
                </c:pt>
                <c:pt idx="472">
                  <c:v>9950</c:v>
                </c:pt>
                <c:pt idx="473">
                  <c:v>9950</c:v>
                </c:pt>
                <c:pt idx="474">
                  <c:v>9950</c:v>
                </c:pt>
                <c:pt idx="475">
                  <c:v>9950</c:v>
                </c:pt>
                <c:pt idx="476">
                  <c:v>10025</c:v>
                </c:pt>
                <c:pt idx="477">
                  <c:v>10025</c:v>
                </c:pt>
                <c:pt idx="478">
                  <c:v>10025</c:v>
                </c:pt>
                <c:pt idx="479">
                  <c:v>10025</c:v>
                </c:pt>
                <c:pt idx="480">
                  <c:v>9975</c:v>
                </c:pt>
                <c:pt idx="481">
                  <c:v>9925</c:v>
                </c:pt>
                <c:pt idx="482">
                  <c:v>9850</c:v>
                </c:pt>
                <c:pt idx="483">
                  <c:v>9850</c:v>
                </c:pt>
                <c:pt idx="484">
                  <c:v>9850</c:v>
                </c:pt>
                <c:pt idx="485">
                  <c:v>9850</c:v>
                </c:pt>
                <c:pt idx="486">
                  <c:v>9850</c:v>
                </c:pt>
                <c:pt idx="487">
                  <c:v>9850</c:v>
                </c:pt>
                <c:pt idx="488">
                  <c:v>9750</c:v>
                </c:pt>
                <c:pt idx="489">
                  <c:v>9750</c:v>
                </c:pt>
                <c:pt idx="490">
                  <c:v>9750</c:v>
                </c:pt>
                <c:pt idx="491">
                  <c:v>9750</c:v>
                </c:pt>
                <c:pt idx="492">
                  <c:v>9750</c:v>
                </c:pt>
                <c:pt idx="493">
                  <c:v>9800</c:v>
                </c:pt>
                <c:pt idx="494">
                  <c:v>9800</c:v>
                </c:pt>
                <c:pt idx="495">
                  <c:v>9800</c:v>
                </c:pt>
                <c:pt idx="496">
                  <c:v>9800</c:v>
                </c:pt>
                <c:pt idx="497">
                  <c:v>9800</c:v>
                </c:pt>
                <c:pt idx="498">
                  <c:v>9800</c:v>
                </c:pt>
                <c:pt idx="499">
                  <c:v>9800</c:v>
                </c:pt>
                <c:pt idx="500">
                  <c:v>9800</c:v>
                </c:pt>
                <c:pt idx="501">
                  <c:v>9800</c:v>
                </c:pt>
                <c:pt idx="502">
                  <c:v>9800</c:v>
                </c:pt>
                <c:pt idx="503">
                  <c:v>9700</c:v>
                </c:pt>
                <c:pt idx="504">
                  <c:v>9700</c:v>
                </c:pt>
                <c:pt idx="505">
                  <c:v>9700</c:v>
                </c:pt>
                <c:pt idx="506">
                  <c:v>9625</c:v>
                </c:pt>
                <c:pt idx="507">
                  <c:v>9625</c:v>
                </c:pt>
                <c:pt idx="508">
                  <c:v>9585</c:v>
                </c:pt>
                <c:pt idx="509">
                  <c:v>9550</c:v>
                </c:pt>
                <c:pt idx="510">
                  <c:v>9550</c:v>
                </c:pt>
                <c:pt idx="511">
                  <c:v>9550</c:v>
                </c:pt>
                <c:pt idx="512">
                  <c:v>9550</c:v>
                </c:pt>
                <c:pt idx="513">
                  <c:v>9550</c:v>
                </c:pt>
                <c:pt idx="514">
                  <c:v>9550</c:v>
                </c:pt>
                <c:pt idx="515">
                  <c:v>9550</c:v>
                </c:pt>
                <c:pt idx="516">
                  <c:v>9550</c:v>
                </c:pt>
                <c:pt idx="517">
                  <c:v>9550</c:v>
                </c:pt>
                <c:pt idx="518">
                  <c:v>9550</c:v>
                </c:pt>
                <c:pt idx="519">
                  <c:v>9550</c:v>
                </c:pt>
                <c:pt idx="520">
                  <c:v>9550</c:v>
                </c:pt>
                <c:pt idx="521">
                  <c:v>9550</c:v>
                </c:pt>
                <c:pt idx="522">
                  <c:v>9550</c:v>
                </c:pt>
                <c:pt idx="523">
                  <c:v>9525</c:v>
                </c:pt>
                <c:pt idx="524">
                  <c:v>9500</c:v>
                </c:pt>
                <c:pt idx="525">
                  <c:v>9500</c:v>
                </c:pt>
                <c:pt idx="526">
                  <c:v>9350</c:v>
                </c:pt>
                <c:pt idx="527">
                  <c:v>9350</c:v>
                </c:pt>
                <c:pt idx="528">
                  <c:v>9175</c:v>
                </c:pt>
                <c:pt idx="529">
                  <c:v>9175</c:v>
                </c:pt>
                <c:pt idx="530">
                  <c:v>9175</c:v>
                </c:pt>
                <c:pt idx="531">
                  <c:v>9100</c:v>
                </c:pt>
                <c:pt idx="532">
                  <c:v>9000</c:v>
                </c:pt>
                <c:pt idx="533">
                  <c:v>8850</c:v>
                </c:pt>
                <c:pt idx="534">
                  <c:v>8850</c:v>
                </c:pt>
                <c:pt idx="535">
                  <c:v>8850</c:v>
                </c:pt>
                <c:pt idx="536">
                  <c:v>8850</c:v>
                </c:pt>
                <c:pt idx="537">
                  <c:v>8850</c:v>
                </c:pt>
                <c:pt idx="538">
                  <c:v>8850</c:v>
                </c:pt>
                <c:pt idx="539">
                  <c:v>8850</c:v>
                </c:pt>
                <c:pt idx="540">
                  <c:v>8850</c:v>
                </c:pt>
                <c:pt idx="541">
                  <c:v>8850</c:v>
                </c:pt>
                <c:pt idx="542">
                  <c:v>8800</c:v>
                </c:pt>
                <c:pt idx="543">
                  <c:v>8800</c:v>
                </c:pt>
                <c:pt idx="544">
                  <c:v>8800</c:v>
                </c:pt>
                <c:pt idx="545">
                  <c:v>8800</c:v>
                </c:pt>
                <c:pt idx="546">
                  <c:v>8800</c:v>
                </c:pt>
                <c:pt idx="547">
                  <c:v>8825</c:v>
                </c:pt>
                <c:pt idx="548">
                  <c:v>8875</c:v>
                </c:pt>
                <c:pt idx="549">
                  <c:v>8875</c:v>
                </c:pt>
                <c:pt idx="550">
                  <c:v>8925</c:v>
                </c:pt>
                <c:pt idx="551">
                  <c:v>9025</c:v>
                </c:pt>
                <c:pt idx="552">
                  <c:v>9025</c:v>
                </c:pt>
                <c:pt idx="553">
                  <c:v>9025</c:v>
                </c:pt>
                <c:pt idx="554">
                  <c:v>9025</c:v>
                </c:pt>
                <c:pt idx="555">
                  <c:v>9025</c:v>
                </c:pt>
                <c:pt idx="556">
                  <c:v>9025</c:v>
                </c:pt>
                <c:pt idx="557">
                  <c:v>9025</c:v>
                </c:pt>
                <c:pt idx="558">
                  <c:v>9075</c:v>
                </c:pt>
                <c:pt idx="559">
                  <c:v>9125</c:v>
                </c:pt>
                <c:pt idx="560">
                  <c:v>9125</c:v>
                </c:pt>
                <c:pt idx="561">
                  <c:v>9175</c:v>
                </c:pt>
                <c:pt idx="562">
                  <c:v>9225</c:v>
                </c:pt>
                <c:pt idx="563">
                  <c:v>9300</c:v>
                </c:pt>
                <c:pt idx="564">
                  <c:v>9300</c:v>
                </c:pt>
                <c:pt idx="565">
                  <c:v>9350</c:v>
                </c:pt>
                <c:pt idx="566">
                  <c:v>9350</c:v>
                </c:pt>
                <c:pt idx="567">
                  <c:v>9325</c:v>
                </c:pt>
                <c:pt idx="568">
                  <c:v>9275</c:v>
                </c:pt>
                <c:pt idx="569">
                  <c:v>9275</c:v>
                </c:pt>
                <c:pt idx="570">
                  <c:v>9225</c:v>
                </c:pt>
                <c:pt idx="571">
                  <c:v>9225</c:v>
                </c:pt>
                <c:pt idx="572">
                  <c:v>9175</c:v>
                </c:pt>
                <c:pt idx="573">
                  <c:v>9175</c:v>
                </c:pt>
                <c:pt idx="574">
                  <c:v>9000</c:v>
                </c:pt>
                <c:pt idx="575">
                  <c:v>9000</c:v>
                </c:pt>
                <c:pt idx="576">
                  <c:v>9000</c:v>
                </c:pt>
                <c:pt idx="577">
                  <c:v>9000</c:v>
                </c:pt>
                <c:pt idx="578">
                  <c:v>8825</c:v>
                </c:pt>
                <c:pt idx="579">
                  <c:v>8900</c:v>
                </c:pt>
                <c:pt idx="580">
                  <c:v>8900</c:v>
                </c:pt>
                <c:pt idx="581">
                  <c:v>8900</c:v>
                </c:pt>
                <c:pt idx="582">
                  <c:v>8900</c:v>
                </c:pt>
                <c:pt idx="583">
                  <c:v>8900</c:v>
                </c:pt>
                <c:pt idx="584">
                  <c:v>8950</c:v>
                </c:pt>
                <c:pt idx="585">
                  <c:v>8975</c:v>
                </c:pt>
                <c:pt idx="586">
                  <c:v>9000</c:v>
                </c:pt>
                <c:pt idx="587">
                  <c:v>9050</c:v>
                </c:pt>
                <c:pt idx="588">
                  <c:v>9200</c:v>
                </c:pt>
                <c:pt idx="589">
                  <c:v>9200</c:v>
                </c:pt>
                <c:pt idx="590">
                  <c:v>9200</c:v>
                </c:pt>
                <c:pt idx="591">
                  <c:v>9200</c:v>
                </c:pt>
                <c:pt idx="592">
                  <c:v>9300</c:v>
                </c:pt>
                <c:pt idx="593">
                  <c:v>9350</c:v>
                </c:pt>
                <c:pt idx="594">
                  <c:v>9450</c:v>
                </c:pt>
                <c:pt idx="595">
                  <c:v>9550</c:v>
                </c:pt>
                <c:pt idx="596">
                  <c:v>9650</c:v>
                </c:pt>
                <c:pt idx="597">
                  <c:v>9825</c:v>
                </c:pt>
                <c:pt idx="598">
                  <c:v>9825</c:v>
                </c:pt>
                <c:pt idx="599">
                  <c:v>9825</c:v>
                </c:pt>
                <c:pt idx="600">
                  <c:v>9825</c:v>
                </c:pt>
                <c:pt idx="601">
                  <c:v>9875</c:v>
                </c:pt>
                <c:pt idx="602">
                  <c:v>10250</c:v>
                </c:pt>
                <c:pt idx="603">
                  <c:v>10400</c:v>
                </c:pt>
                <c:pt idx="604">
                  <c:v>10400</c:v>
                </c:pt>
                <c:pt idx="605">
                  <c:v>10400</c:v>
                </c:pt>
                <c:pt idx="606">
                  <c:v>10400</c:v>
                </c:pt>
                <c:pt idx="607">
                  <c:v>10550</c:v>
                </c:pt>
                <c:pt idx="608">
                  <c:v>10600</c:v>
                </c:pt>
                <c:pt idx="609">
                  <c:v>10600</c:v>
                </c:pt>
                <c:pt idx="610">
                  <c:v>10600</c:v>
                </c:pt>
                <c:pt idx="611">
                  <c:v>10650</c:v>
                </c:pt>
                <c:pt idx="612">
                  <c:v>10625</c:v>
                </c:pt>
                <c:pt idx="613">
                  <c:v>10550</c:v>
                </c:pt>
                <c:pt idx="614">
                  <c:v>10525</c:v>
                </c:pt>
                <c:pt idx="615">
                  <c:v>10475</c:v>
                </c:pt>
                <c:pt idx="616">
                  <c:v>10475</c:v>
                </c:pt>
                <c:pt idx="617">
                  <c:v>10425</c:v>
                </c:pt>
                <c:pt idx="618">
                  <c:v>10375</c:v>
                </c:pt>
                <c:pt idx="619">
                  <c:v>10225</c:v>
                </c:pt>
                <c:pt idx="620">
                  <c:v>10150</c:v>
                </c:pt>
                <c:pt idx="621">
                  <c:v>10100</c:v>
                </c:pt>
                <c:pt idx="622">
                  <c:v>10000</c:v>
                </c:pt>
                <c:pt idx="623">
                  <c:v>9850</c:v>
                </c:pt>
                <c:pt idx="624">
                  <c:v>9850</c:v>
                </c:pt>
                <c:pt idx="625">
                  <c:v>9850</c:v>
                </c:pt>
                <c:pt idx="626">
                  <c:v>9950</c:v>
                </c:pt>
                <c:pt idx="627">
                  <c:v>10050</c:v>
                </c:pt>
                <c:pt idx="628">
                  <c:v>10050</c:v>
                </c:pt>
                <c:pt idx="629">
                  <c:v>10100</c:v>
                </c:pt>
                <c:pt idx="630">
                  <c:v>10100</c:v>
                </c:pt>
                <c:pt idx="631">
                  <c:v>10100</c:v>
                </c:pt>
                <c:pt idx="632">
                  <c:v>9950</c:v>
                </c:pt>
                <c:pt idx="633">
                  <c:v>9875</c:v>
                </c:pt>
                <c:pt idx="634">
                  <c:v>9875</c:v>
                </c:pt>
                <c:pt idx="635">
                  <c:v>9875</c:v>
                </c:pt>
                <c:pt idx="636">
                  <c:v>9875</c:v>
                </c:pt>
                <c:pt idx="637">
                  <c:v>9850</c:v>
                </c:pt>
                <c:pt idx="638">
                  <c:v>9850</c:v>
                </c:pt>
                <c:pt idx="639">
                  <c:v>9850</c:v>
                </c:pt>
                <c:pt idx="640">
                  <c:v>9800</c:v>
                </c:pt>
                <c:pt idx="641">
                  <c:v>9775</c:v>
                </c:pt>
                <c:pt idx="642">
                  <c:v>9800</c:v>
                </c:pt>
                <c:pt idx="643">
                  <c:v>9850</c:v>
                </c:pt>
                <c:pt idx="644">
                  <c:v>9900</c:v>
                </c:pt>
                <c:pt idx="645">
                  <c:v>9900</c:v>
                </c:pt>
                <c:pt idx="646">
                  <c:v>9900</c:v>
                </c:pt>
                <c:pt idx="647">
                  <c:v>9850</c:v>
                </c:pt>
                <c:pt idx="648">
                  <c:v>9800</c:v>
                </c:pt>
                <c:pt idx="649">
                  <c:v>9800</c:v>
                </c:pt>
                <c:pt idx="650">
                  <c:v>9750</c:v>
                </c:pt>
                <c:pt idx="651">
                  <c:v>9750</c:v>
                </c:pt>
                <c:pt idx="652">
                  <c:v>9800</c:v>
                </c:pt>
                <c:pt idx="653">
                  <c:v>9825</c:v>
                </c:pt>
                <c:pt idx="654">
                  <c:v>9825</c:v>
                </c:pt>
                <c:pt idx="655">
                  <c:v>9775</c:v>
                </c:pt>
                <c:pt idx="656">
                  <c:v>9775</c:v>
                </c:pt>
                <c:pt idx="657">
                  <c:v>9775</c:v>
                </c:pt>
                <c:pt idx="658">
                  <c:v>9775</c:v>
                </c:pt>
                <c:pt idx="659">
                  <c:v>9775</c:v>
                </c:pt>
                <c:pt idx="660">
                  <c:v>9775</c:v>
                </c:pt>
                <c:pt idx="661">
                  <c:v>9775</c:v>
                </c:pt>
                <c:pt idx="662">
                  <c:v>9775</c:v>
                </c:pt>
                <c:pt idx="663">
                  <c:v>9775</c:v>
                </c:pt>
                <c:pt idx="664">
                  <c:v>9700</c:v>
                </c:pt>
                <c:pt idx="665">
                  <c:v>9625</c:v>
                </c:pt>
                <c:pt idx="666">
                  <c:v>9525</c:v>
                </c:pt>
                <c:pt idx="667">
                  <c:v>9475</c:v>
                </c:pt>
                <c:pt idx="668">
                  <c:v>9475</c:v>
                </c:pt>
                <c:pt idx="669">
                  <c:v>9425</c:v>
                </c:pt>
                <c:pt idx="670">
                  <c:v>9425</c:v>
                </c:pt>
                <c:pt idx="671">
                  <c:v>9325</c:v>
                </c:pt>
                <c:pt idx="672">
                  <c:v>9275</c:v>
                </c:pt>
                <c:pt idx="673">
                  <c:v>9275</c:v>
                </c:pt>
                <c:pt idx="674">
                  <c:v>9275</c:v>
                </c:pt>
                <c:pt idx="675">
                  <c:v>9275</c:v>
                </c:pt>
                <c:pt idx="676">
                  <c:v>9275</c:v>
                </c:pt>
                <c:pt idx="677">
                  <c:v>9175</c:v>
                </c:pt>
                <c:pt idx="678">
                  <c:v>9100</c:v>
                </c:pt>
                <c:pt idx="679">
                  <c:v>9000</c:v>
                </c:pt>
                <c:pt idx="680">
                  <c:v>8900</c:v>
                </c:pt>
                <c:pt idx="681">
                  <c:v>8800</c:v>
                </c:pt>
                <c:pt idx="682">
                  <c:v>8650</c:v>
                </c:pt>
                <c:pt idx="683">
                  <c:v>8450</c:v>
                </c:pt>
                <c:pt idx="684">
                  <c:v>8350</c:v>
                </c:pt>
                <c:pt idx="685">
                  <c:v>8350</c:v>
                </c:pt>
                <c:pt idx="686">
                  <c:v>8350</c:v>
                </c:pt>
                <c:pt idx="687">
                  <c:v>8350</c:v>
                </c:pt>
                <c:pt idx="688">
                  <c:v>8350</c:v>
                </c:pt>
                <c:pt idx="689">
                  <c:v>8500</c:v>
                </c:pt>
                <c:pt idx="690">
                  <c:v>8600</c:v>
                </c:pt>
                <c:pt idx="691">
                  <c:v>8700</c:v>
                </c:pt>
                <c:pt idx="692">
                  <c:v>8800</c:v>
                </c:pt>
                <c:pt idx="693">
                  <c:v>8850</c:v>
                </c:pt>
                <c:pt idx="694">
                  <c:v>8850</c:v>
                </c:pt>
                <c:pt idx="695">
                  <c:v>8850</c:v>
                </c:pt>
                <c:pt idx="696">
                  <c:v>8850</c:v>
                </c:pt>
                <c:pt idx="697">
                  <c:v>8800</c:v>
                </c:pt>
                <c:pt idx="698">
                  <c:v>8700</c:v>
                </c:pt>
                <c:pt idx="699">
                  <c:v>8600</c:v>
                </c:pt>
                <c:pt idx="700">
                  <c:v>8550</c:v>
                </c:pt>
                <c:pt idx="701">
                  <c:v>8500</c:v>
                </c:pt>
                <c:pt idx="702">
                  <c:v>8600</c:v>
                </c:pt>
                <c:pt idx="703">
                  <c:v>8700</c:v>
                </c:pt>
                <c:pt idx="704">
                  <c:v>8700</c:v>
                </c:pt>
                <c:pt idx="705">
                  <c:v>8750</c:v>
                </c:pt>
                <c:pt idx="706">
                  <c:v>8850</c:v>
                </c:pt>
                <c:pt idx="707">
                  <c:v>8850</c:v>
                </c:pt>
                <c:pt idx="708">
                  <c:v>8850</c:v>
                </c:pt>
                <c:pt idx="709">
                  <c:v>8850</c:v>
                </c:pt>
                <c:pt idx="710">
                  <c:v>9000</c:v>
                </c:pt>
                <c:pt idx="711">
                  <c:v>9050</c:v>
                </c:pt>
                <c:pt idx="712">
                  <c:v>9100</c:v>
                </c:pt>
                <c:pt idx="713">
                  <c:v>9150</c:v>
                </c:pt>
                <c:pt idx="714">
                  <c:v>9150</c:v>
                </c:pt>
                <c:pt idx="715">
                  <c:v>9125</c:v>
                </c:pt>
                <c:pt idx="716">
                  <c:v>9125</c:v>
                </c:pt>
                <c:pt idx="717">
                  <c:v>8875</c:v>
                </c:pt>
                <c:pt idx="718">
                  <c:v>8775</c:v>
                </c:pt>
                <c:pt idx="719">
                  <c:v>8725</c:v>
                </c:pt>
                <c:pt idx="720">
                  <c:v>8725</c:v>
                </c:pt>
                <c:pt idx="721">
                  <c:v>8650</c:v>
                </c:pt>
                <c:pt idx="722">
                  <c:v>8425</c:v>
                </c:pt>
                <c:pt idx="723">
                  <c:v>8250</c:v>
                </c:pt>
                <c:pt idx="724">
                  <c:v>8050</c:v>
                </c:pt>
                <c:pt idx="725">
                  <c:v>8175</c:v>
                </c:pt>
                <c:pt idx="726">
                  <c:v>8125</c:v>
                </c:pt>
                <c:pt idx="727">
                  <c:v>7850</c:v>
                </c:pt>
                <c:pt idx="728">
                  <c:v>7850</c:v>
                </c:pt>
                <c:pt idx="729">
                  <c:v>7725</c:v>
                </c:pt>
                <c:pt idx="730">
                  <c:v>7700</c:v>
                </c:pt>
                <c:pt idx="731">
                  <c:v>7700</c:v>
                </c:pt>
                <c:pt idx="732">
                  <c:v>7800</c:v>
                </c:pt>
                <c:pt idx="733">
                  <c:v>7800</c:v>
                </c:pt>
                <c:pt idx="734">
                  <c:v>7900</c:v>
                </c:pt>
                <c:pt idx="735">
                  <c:v>7900</c:v>
                </c:pt>
                <c:pt idx="736">
                  <c:v>7800</c:v>
                </c:pt>
                <c:pt idx="737">
                  <c:v>7750</c:v>
                </c:pt>
                <c:pt idx="738">
                  <c:v>7725</c:v>
                </c:pt>
                <c:pt idx="739">
                  <c:v>7725</c:v>
                </c:pt>
                <c:pt idx="740">
                  <c:v>7600</c:v>
                </c:pt>
                <c:pt idx="741">
                  <c:v>7600</c:v>
                </c:pt>
                <c:pt idx="742">
                  <c:v>7350</c:v>
                </c:pt>
                <c:pt idx="743">
                  <c:v>7275</c:v>
                </c:pt>
                <c:pt idx="744">
                  <c:v>7250</c:v>
                </c:pt>
                <c:pt idx="745">
                  <c:v>7200</c:v>
                </c:pt>
                <c:pt idx="746">
                  <c:v>7000</c:v>
                </c:pt>
                <c:pt idx="747">
                  <c:v>6950</c:v>
                </c:pt>
                <c:pt idx="748">
                  <c:v>6950</c:v>
                </c:pt>
                <c:pt idx="749">
                  <c:v>6950</c:v>
                </c:pt>
                <c:pt idx="750">
                  <c:v>7000</c:v>
                </c:pt>
                <c:pt idx="751">
                  <c:v>7050</c:v>
                </c:pt>
                <c:pt idx="752">
                  <c:v>7075</c:v>
                </c:pt>
                <c:pt idx="753">
                  <c:v>7100</c:v>
                </c:pt>
                <c:pt idx="754">
                  <c:v>7200</c:v>
                </c:pt>
                <c:pt idx="755">
                  <c:v>7200</c:v>
                </c:pt>
                <c:pt idx="756">
                  <c:v>7200</c:v>
                </c:pt>
                <c:pt idx="757">
                  <c:v>7200</c:v>
                </c:pt>
                <c:pt idx="758">
                  <c:v>7200</c:v>
                </c:pt>
                <c:pt idx="759">
                  <c:v>7150</c:v>
                </c:pt>
                <c:pt idx="760">
                  <c:v>7150</c:v>
                </c:pt>
                <c:pt idx="761">
                  <c:v>7150</c:v>
                </c:pt>
                <c:pt idx="762">
                  <c:v>7225</c:v>
                </c:pt>
                <c:pt idx="763">
                  <c:v>7400</c:v>
                </c:pt>
                <c:pt idx="764">
                  <c:v>7400</c:v>
                </c:pt>
                <c:pt idx="765">
                  <c:v>7400</c:v>
                </c:pt>
                <c:pt idx="766">
                  <c:v>7400</c:v>
                </c:pt>
                <c:pt idx="767">
                  <c:v>7400</c:v>
                </c:pt>
                <c:pt idx="768">
                  <c:v>7400</c:v>
                </c:pt>
                <c:pt idx="769">
                  <c:v>7375</c:v>
                </c:pt>
                <c:pt idx="770">
                  <c:v>7375</c:v>
                </c:pt>
                <c:pt idx="771">
                  <c:v>7375</c:v>
                </c:pt>
                <c:pt idx="772">
                  <c:v>7375</c:v>
                </c:pt>
                <c:pt idx="773">
                  <c:v>7400</c:v>
                </c:pt>
                <c:pt idx="774">
                  <c:v>7400</c:v>
                </c:pt>
                <c:pt idx="775">
                  <c:v>7425</c:v>
                </c:pt>
                <c:pt idx="776">
                  <c:v>7425</c:v>
                </c:pt>
                <c:pt idx="777">
                  <c:v>7425</c:v>
                </c:pt>
                <c:pt idx="778">
                  <c:v>7550</c:v>
                </c:pt>
                <c:pt idx="779">
                  <c:v>7550</c:v>
                </c:pt>
                <c:pt idx="780">
                  <c:v>7550</c:v>
                </c:pt>
                <c:pt idx="781">
                  <c:v>7550</c:v>
                </c:pt>
                <c:pt idx="782">
                  <c:v>7550</c:v>
                </c:pt>
                <c:pt idx="783">
                  <c:v>7550</c:v>
                </c:pt>
                <c:pt idx="784">
                  <c:v>7450</c:v>
                </c:pt>
                <c:pt idx="785">
                  <c:v>7400</c:v>
                </c:pt>
                <c:pt idx="786">
                  <c:v>7375</c:v>
                </c:pt>
                <c:pt idx="787">
                  <c:v>7200</c:v>
                </c:pt>
                <c:pt idx="788">
                  <c:v>7150</c:v>
                </c:pt>
                <c:pt idx="789">
                  <c:v>7100</c:v>
                </c:pt>
                <c:pt idx="790">
                  <c:v>7100</c:v>
                </c:pt>
                <c:pt idx="791">
                  <c:v>7200</c:v>
                </c:pt>
                <c:pt idx="792">
                  <c:v>7200</c:v>
                </c:pt>
                <c:pt idx="793">
                  <c:v>7250</c:v>
                </c:pt>
                <c:pt idx="794">
                  <c:v>7350</c:v>
                </c:pt>
                <c:pt idx="795">
                  <c:v>7350</c:v>
                </c:pt>
                <c:pt idx="796">
                  <c:v>7350</c:v>
                </c:pt>
                <c:pt idx="797">
                  <c:v>7350</c:v>
                </c:pt>
                <c:pt idx="798">
                  <c:v>7350</c:v>
                </c:pt>
                <c:pt idx="799">
                  <c:v>7350</c:v>
                </c:pt>
                <c:pt idx="800">
                  <c:v>7350</c:v>
                </c:pt>
                <c:pt idx="801">
                  <c:v>7350</c:v>
                </c:pt>
                <c:pt idx="802">
                  <c:v>7450</c:v>
                </c:pt>
                <c:pt idx="803">
                  <c:v>7550</c:v>
                </c:pt>
                <c:pt idx="804">
                  <c:v>7650</c:v>
                </c:pt>
                <c:pt idx="805">
                  <c:v>7650</c:v>
                </c:pt>
                <c:pt idx="806">
                  <c:v>7650</c:v>
                </c:pt>
                <c:pt idx="807">
                  <c:v>7650</c:v>
                </c:pt>
                <c:pt idx="808">
                  <c:v>7750</c:v>
                </c:pt>
                <c:pt idx="809">
                  <c:v>7950</c:v>
                </c:pt>
                <c:pt idx="810">
                  <c:v>8050</c:v>
                </c:pt>
                <c:pt idx="811">
                  <c:v>8150</c:v>
                </c:pt>
                <c:pt idx="812">
                  <c:v>8450</c:v>
                </c:pt>
                <c:pt idx="813">
                  <c:v>8650</c:v>
                </c:pt>
                <c:pt idx="814">
                  <c:v>8650</c:v>
                </c:pt>
                <c:pt idx="815">
                  <c:v>8650</c:v>
                </c:pt>
                <c:pt idx="816">
                  <c:v>8650</c:v>
                </c:pt>
                <c:pt idx="817">
                  <c:v>8650</c:v>
                </c:pt>
                <c:pt idx="818">
                  <c:v>8650</c:v>
                </c:pt>
                <c:pt idx="819">
                  <c:v>8650</c:v>
                </c:pt>
                <c:pt idx="820">
                  <c:v>8650</c:v>
                </c:pt>
                <c:pt idx="821">
                  <c:v>8600</c:v>
                </c:pt>
                <c:pt idx="822">
                  <c:v>8600</c:v>
                </c:pt>
                <c:pt idx="823">
                  <c:v>8600</c:v>
                </c:pt>
                <c:pt idx="824">
                  <c:v>8600</c:v>
                </c:pt>
                <c:pt idx="825">
                  <c:v>8600</c:v>
                </c:pt>
                <c:pt idx="826">
                  <c:v>8600</c:v>
                </c:pt>
                <c:pt idx="827">
                  <c:v>8600</c:v>
                </c:pt>
                <c:pt idx="828">
                  <c:v>8600</c:v>
                </c:pt>
                <c:pt idx="829">
                  <c:v>8600</c:v>
                </c:pt>
                <c:pt idx="830">
                  <c:v>8600</c:v>
                </c:pt>
                <c:pt idx="831">
                  <c:v>8600</c:v>
                </c:pt>
                <c:pt idx="832">
                  <c:v>8600</c:v>
                </c:pt>
                <c:pt idx="833">
                  <c:v>8600</c:v>
                </c:pt>
                <c:pt idx="834">
                  <c:v>7700</c:v>
                </c:pt>
                <c:pt idx="835">
                  <c:v>7700</c:v>
                </c:pt>
                <c:pt idx="836">
                  <c:v>7650</c:v>
                </c:pt>
                <c:pt idx="837">
                  <c:v>7650</c:v>
                </c:pt>
                <c:pt idx="838">
                  <c:v>7550</c:v>
                </c:pt>
                <c:pt idx="839">
                  <c:v>7525</c:v>
                </c:pt>
                <c:pt idx="840">
                  <c:v>7550</c:v>
                </c:pt>
                <c:pt idx="841">
                  <c:v>7550</c:v>
                </c:pt>
                <c:pt idx="842">
                  <c:v>7650</c:v>
                </c:pt>
                <c:pt idx="843">
                  <c:v>7650</c:v>
                </c:pt>
                <c:pt idx="844">
                  <c:v>7600</c:v>
                </c:pt>
                <c:pt idx="845">
                  <c:v>7600</c:v>
                </c:pt>
                <c:pt idx="846">
                  <c:v>7600</c:v>
                </c:pt>
                <c:pt idx="847">
                  <c:v>7575</c:v>
                </c:pt>
                <c:pt idx="848">
                  <c:v>7575</c:v>
                </c:pt>
                <c:pt idx="849">
                  <c:v>7500</c:v>
                </c:pt>
                <c:pt idx="850">
                  <c:v>7500</c:v>
                </c:pt>
                <c:pt idx="851">
                  <c:v>7425</c:v>
                </c:pt>
                <c:pt idx="852">
                  <c:v>7425</c:v>
                </c:pt>
                <c:pt idx="853">
                  <c:v>7275</c:v>
                </c:pt>
                <c:pt idx="854">
                  <c:v>7275</c:v>
                </c:pt>
                <c:pt idx="855">
                  <c:v>7275</c:v>
                </c:pt>
                <c:pt idx="856">
                  <c:v>7275</c:v>
                </c:pt>
                <c:pt idx="857">
                  <c:v>7275</c:v>
                </c:pt>
                <c:pt idx="858">
                  <c:v>7275</c:v>
                </c:pt>
                <c:pt idx="859">
                  <c:v>7275</c:v>
                </c:pt>
                <c:pt idx="860">
                  <c:v>7275</c:v>
                </c:pt>
                <c:pt idx="861">
                  <c:v>7275</c:v>
                </c:pt>
                <c:pt idx="862">
                  <c:v>7400</c:v>
                </c:pt>
                <c:pt idx="863">
                  <c:v>7400</c:v>
                </c:pt>
                <c:pt idx="864">
                  <c:v>7340</c:v>
                </c:pt>
                <c:pt idx="865">
                  <c:v>7300</c:v>
                </c:pt>
                <c:pt idx="866">
                  <c:v>7300</c:v>
                </c:pt>
                <c:pt idx="867">
                  <c:v>7300</c:v>
                </c:pt>
                <c:pt idx="868">
                  <c:v>7300</c:v>
                </c:pt>
                <c:pt idx="869">
                  <c:v>7225</c:v>
                </c:pt>
                <c:pt idx="870">
                  <c:v>7225</c:v>
                </c:pt>
                <c:pt idx="871">
                  <c:v>7025</c:v>
                </c:pt>
                <c:pt idx="872">
                  <c:v>7025</c:v>
                </c:pt>
                <c:pt idx="873">
                  <c:v>7025</c:v>
                </c:pt>
                <c:pt idx="874">
                  <c:v>7025</c:v>
                </c:pt>
                <c:pt idx="875">
                  <c:v>6900</c:v>
                </c:pt>
                <c:pt idx="876">
                  <c:v>6900</c:v>
                </c:pt>
                <c:pt idx="877">
                  <c:v>6900</c:v>
                </c:pt>
                <c:pt idx="878">
                  <c:v>6900</c:v>
                </c:pt>
                <c:pt idx="879">
                  <c:v>6900</c:v>
                </c:pt>
                <c:pt idx="880">
                  <c:v>6775</c:v>
                </c:pt>
                <c:pt idx="881">
                  <c:v>6775</c:v>
                </c:pt>
                <c:pt idx="882">
                  <c:v>6775</c:v>
                </c:pt>
                <c:pt idx="883">
                  <c:v>6750</c:v>
                </c:pt>
                <c:pt idx="884">
                  <c:v>6750</c:v>
                </c:pt>
                <c:pt idx="885">
                  <c:v>6750</c:v>
                </c:pt>
                <c:pt idx="886">
                  <c:v>6750</c:v>
                </c:pt>
                <c:pt idx="887">
                  <c:v>6750</c:v>
                </c:pt>
                <c:pt idx="888">
                  <c:v>6750</c:v>
                </c:pt>
                <c:pt idx="889">
                  <c:v>6750</c:v>
                </c:pt>
                <c:pt idx="890">
                  <c:v>6800</c:v>
                </c:pt>
                <c:pt idx="891">
                  <c:v>6850</c:v>
                </c:pt>
                <c:pt idx="892">
                  <c:v>6850</c:v>
                </c:pt>
                <c:pt idx="893">
                  <c:v>6900</c:v>
                </c:pt>
                <c:pt idx="894">
                  <c:v>6900</c:v>
                </c:pt>
                <c:pt idx="895">
                  <c:v>6900</c:v>
                </c:pt>
                <c:pt idx="896">
                  <c:v>6750</c:v>
                </c:pt>
                <c:pt idx="897">
                  <c:v>6650</c:v>
                </c:pt>
                <c:pt idx="898">
                  <c:v>6650</c:v>
                </c:pt>
                <c:pt idx="899">
                  <c:v>6650</c:v>
                </c:pt>
                <c:pt idx="900">
                  <c:v>6650</c:v>
                </c:pt>
                <c:pt idx="901">
                  <c:v>6850</c:v>
                </c:pt>
                <c:pt idx="902">
                  <c:v>6850</c:v>
                </c:pt>
                <c:pt idx="903">
                  <c:v>6925</c:v>
                </c:pt>
                <c:pt idx="904">
                  <c:v>6925</c:v>
                </c:pt>
                <c:pt idx="905">
                  <c:v>6925</c:v>
                </c:pt>
                <c:pt idx="906">
                  <c:v>6875</c:v>
                </c:pt>
                <c:pt idx="907">
                  <c:v>6875</c:v>
                </c:pt>
                <c:pt idx="908">
                  <c:v>6875</c:v>
                </c:pt>
                <c:pt idx="909">
                  <c:v>6875</c:v>
                </c:pt>
                <c:pt idx="910">
                  <c:v>6875</c:v>
                </c:pt>
                <c:pt idx="911">
                  <c:v>6750</c:v>
                </c:pt>
                <c:pt idx="912">
                  <c:v>6750</c:v>
                </c:pt>
                <c:pt idx="913">
                  <c:v>6750</c:v>
                </c:pt>
                <c:pt idx="914">
                  <c:v>6750</c:v>
                </c:pt>
                <c:pt idx="915">
                  <c:v>6750</c:v>
                </c:pt>
                <c:pt idx="916">
                  <c:v>6700</c:v>
                </c:pt>
                <c:pt idx="917">
                  <c:v>6675</c:v>
                </c:pt>
                <c:pt idx="918">
                  <c:v>6625</c:v>
                </c:pt>
                <c:pt idx="919">
                  <c:v>6550</c:v>
                </c:pt>
                <c:pt idx="920">
                  <c:v>6550</c:v>
                </c:pt>
                <c:pt idx="921">
                  <c:v>6475</c:v>
                </c:pt>
                <c:pt idx="922">
                  <c:v>6350</c:v>
                </c:pt>
                <c:pt idx="923">
                  <c:v>6525</c:v>
                </c:pt>
                <c:pt idx="924">
                  <c:v>6550</c:v>
                </c:pt>
                <c:pt idx="925">
                  <c:v>6600</c:v>
                </c:pt>
                <c:pt idx="926">
                  <c:v>6650</c:v>
                </c:pt>
                <c:pt idx="927">
                  <c:v>6600</c:v>
                </c:pt>
                <c:pt idx="928">
                  <c:v>6600</c:v>
                </c:pt>
                <c:pt idx="929">
                  <c:v>6550</c:v>
                </c:pt>
                <c:pt idx="930">
                  <c:v>6500</c:v>
                </c:pt>
                <c:pt idx="931">
                  <c:v>6500</c:v>
                </c:pt>
                <c:pt idx="932">
                  <c:v>6450</c:v>
                </c:pt>
                <c:pt idx="933">
                  <c:v>6450</c:v>
                </c:pt>
                <c:pt idx="934">
                  <c:v>6450</c:v>
                </c:pt>
                <c:pt idx="935">
                  <c:v>6475</c:v>
                </c:pt>
                <c:pt idx="936">
                  <c:v>6475</c:v>
                </c:pt>
                <c:pt idx="937">
                  <c:v>6475</c:v>
                </c:pt>
                <c:pt idx="938">
                  <c:v>6550</c:v>
                </c:pt>
                <c:pt idx="939">
                  <c:v>6550</c:v>
                </c:pt>
                <c:pt idx="940">
                  <c:v>6550</c:v>
                </c:pt>
                <c:pt idx="941">
                  <c:v>6550</c:v>
                </c:pt>
                <c:pt idx="942">
                  <c:v>6550</c:v>
                </c:pt>
                <c:pt idx="943">
                  <c:v>6550</c:v>
                </c:pt>
                <c:pt idx="944">
                  <c:v>6600</c:v>
                </c:pt>
                <c:pt idx="945">
                  <c:v>6600</c:v>
                </c:pt>
                <c:pt idx="946">
                  <c:v>6550</c:v>
                </c:pt>
                <c:pt idx="947">
                  <c:v>6550</c:v>
                </c:pt>
                <c:pt idx="948">
                  <c:v>6525</c:v>
                </c:pt>
                <c:pt idx="949">
                  <c:v>6500</c:v>
                </c:pt>
                <c:pt idx="950">
                  <c:v>6450</c:v>
                </c:pt>
                <c:pt idx="951">
                  <c:v>6450</c:v>
                </c:pt>
                <c:pt idx="952">
                  <c:v>6400</c:v>
                </c:pt>
                <c:pt idx="953">
                  <c:v>6400</c:v>
                </c:pt>
                <c:pt idx="954">
                  <c:v>6400</c:v>
                </c:pt>
                <c:pt idx="955">
                  <c:v>6400</c:v>
                </c:pt>
                <c:pt idx="956">
                  <c:v>6400</c:v>
                </c:pt>
                <c:pt idx="957">
                  <c:v>6400</c:v>
                </c:pt>
                <c:pt idx="958">
                  <c:v>6425</c:v>
                </c:pt>
                <c:pt idx="959">
                  <c:v>6425</c:v>
                </c:pt>
                <c:pt idx="960">
                  <c:v>6425</c:v>
                </c:pt>
                <c:pt idx="961">
                  <c:v>6425</c:v>
                </c:pt>
                <c:pt idx="962">
                  <c:v>6425</c:v>
                </c:pt>
                <c:pt idx="963">
                  <c:v>6400</c:v>
                </c:pt>
                <c:pt idx="964">
                  <c:v>6375</c:v>
                </c:pt>
                <c:pt idx="965">
                  <c:v>6350</c:v>
                </c:pt>
                <c:pt idx="966">
                  <c:v>6325</c:v>
                </c:pt>
                <c:pt idx="967">
                  <c:v>6250</c:v>
                </c:pt>
                <c:pt idx="968">
                  <c:v>6250</c:v>
                </c:pt>
                <c:pt idx="969">
                  <c:v>6250</c:v>
                </c:pt>
                <c:pt idx="970">
                  <c:v>6200</c:v>
                </c:pt>
                <c:pt idx="971">
                  <c:v>6150</c:v>
                </c:pt>
                <c:pt idx="972">
                  <c:v>6100</c:v>
                </c:pt>
                <c:pt idx="973">
                  <c:v>6075</c:v>
                </c:pt>
                <c:pt idx="974">
                  <c:v>6050</c:v>
                </c:pt>
                <c:pt idx="975">
                  <c:v>6025</c:v>
                </c:pt>
                <c:pt idx="976">
                  <c:v>6025</c:v>
                </c:pt>
                <c:pt idx="977">
                  <c:v>6025</c:v>
                </c:pt>
                <c:pt idx="978">
                  <c:v>6025</c:v>
                </c:pt>
                <c:pt idx="979">
                  <c:v>6100</c:v>
                </c:pt>
                <c:pt idx="980">
                  <c:v>6100</c:v>
                </c:pt>
                <c:pt idx="981">
                  <c:v>6100</c:v>
                </c:pt>
                <c:pt idx="982">
                  <c:v>6100</c:v>
                </c:pt>
                <c:pt idx="983">
                  <c:v>6100</c:v>
                </c:pt>
                <c:pt idx="984">
                  <c:v>6100</c:v>
                </c:pt>
                <c:pt idx="985">
                  <c:v>6125</c:v>
                </c:pt>
                <c:pt idx="986">
                  <c:v>6150</c:v>
                </c:pt>
                <c:pt idx="987">
                  <c:v>6150</c:v>
                </c:pt>
                <c:pt idx="988">
                  <c:v>6150</c:v>
                </c:pt>
                <c:pt idx="989">
                  <c:v>6150</c:v>
                </c:pt>
                <c:pt idx="990">
                  <c:v>6150</c:v>
                </c:pt>
                <c:pt idx="991">
                  <c:v>6200</c:v>
                </c:pt>
                <c:pt idx="992">
                  <c:v>6225</c:v>
                </c:pt>
                <c:pt idx="993">
                  <c:v>6225</c:v>
                </c:pt>
                <c:pt idx="994">
                  <c:v>6225</c:v>
                </c:pt>
                <c:pt idx="995">
                  <c:v>6225</c:v>
                </c:pt>
                <c:pt idx="996">
                  <c:v>6225</c:v>
                </c:pt>
                <c:pt idx="997">
                  <c:v>6250</c:v>
                </c:pt>
                <c:pt idx="998">
                  <c:v>6250</c:v>
                </c:pt>
                <c:pt idx="999">
                  <c:v>6250</c:v>
                </c:pt>
                <c:pt idx="1000">
                  <c:v>6250</c:v>
                </c:pt>
                <c:pt idx="1001">
                  <c:v>6250</c:v>
                </c:pt>
                <c:pt idx="1002">
                  <c:v>6250</c:v>
                </c:pt>
                <c:pt idx="1003">
                  <c:v>6250</c:v>
                </c:pt>
                <c:pt idx="1004">
                  <c:v>6250</c:v>
                </c:pt>
                <c:pt idx="1005">
                  <c:v>6250</c:v>
                </c:pt>
                <c:pt idx="1006">
                  <c:v>6250</c:v>
                </c:pt>
                <c:pt idx="1007">
                  <c:v>6250</c:v>
                </c:pt>
                <c:pt idx="1008">
                  <c:v>6250</c:v>
                </c:pt>
                <c:pt idx="1009">
                  <c:v>6250</c:v>
                </c:pt>
                <c:pt idx="1010">
                  <c:v>6300</c:v>
                </c:pt>
                <c:pt idx="1011">
                  <c:v>6300</c:v>
                </c:pt>
                <c:pt idx="1012">
                  <c:v>6300</c:v>
                </c:pt>
                <c:pt idx="1013">
                  <c:v>6400</c:v>
                </c:pt>
                <c:pt idx="1014">
                  <c:v>6400</c:v>
                </c:pt>
                <c:pt idx="1015">
                  <c:v>6400</c:v>
                </c:pt>
                <c:pt idx="1016">
                  <c:v>6400</c:v>
                </c:pt>
                <c:pt idx="1017">
                  <c:v>6400</c:v>
                </c:pt>
                <c:pt idx="1018">
                  <c:v>6525</c:v>
                </c:pt>
                <c:pt idx="1019">
                  <c:v>6650</c:v>
                </c:pt>
                <c:pt idx="1020">
                  <c:v>6650</c:v>
                </c:pt>
                <c:pt idx="1021">
                  <c:v>6650</c:v>
                </c:pt>
                <c:pt idx="1022">
                  <c:v>7100</c:v>
                </c:pt>
                <c:pt idx="1023">
                  <c:v>7225</c:v>
                </c:pt>
                <c:pt idx="1024">
                  <c:v>7225</c:v>
                </c:pt>
                <c:pt idx="1025">
                  <c:v>7225</c:v>
                </c:pt>
                <c:pt idx="1026">
                  <c:v>7225</c:v>
                </c:pt>
                <c:pt idx="1027">
                  <c:v>7225</c:v>
                </c:pt>
                <c:pt idx="1028">
                  <c:v>7175</c:v>
                </c:pt>
                <c:pt idx="1029">
                  <c:v>7100</c:v>
                </c:pt>
                <c:pt idx="1030">
                  <c:v>7150</c:v>
                </c:pt>
                <c:pt idx="1031">
                  <c:v>7225</c:v>
                </c:pt>
                <c:pt idx="1032">
                  <c:v>7225</c:v>
                </c:pt>
                <c:pt idx="1033">
                  <c:v>7175</c:v>
                </c:pt>
                <c:pt idx="1034">
                  <c:v>7150</c:v>
                </c:pt>
                <c:pt idx="1035">
                  <c:v>7050</c:v>
                </c:pt>
                <c:pt idx="1036">
                  <c:v>6975</c:v>
                </c:pt>
                <c:pt idx="1037">
                  <c:v>6900</c:v>
                </c:pt>
                <c:pt idx="1038">
                  <c:v>6900</c:v>
                </c:pt>
                <c:pt idx="1039">
                  <c:v>6875</c:v>
                </c:pt>
                <c:pt idx="1040">
                  <c:v>6850</c:v>
                </c:pt>
                <c:pt idx="1041">
                  <c:v>6800</c:v>
                </c:pt>
                <c:pt idx="1042">
                  <c:v>6775</c:v>
                </c:pt>
                <c:pt idx="1043">
                  <c:v>6700</c:v>
                </c:pt>
                <c:pt idx="1044">
                  <c:v>6650</c:v>
                </c:pt>
                <c:pt idx="1045">
                  <c:v>6625</c:v>
                </c:pt>
                <c:pt idx="1046">
                  <c:v>6625</c:v>
                </c:pt>
                <c:pt idx="1047">
                  <c:v>6600</c:v>
                </c:pt>
                <c:pt idx="1048">
                  <c:v>6650</c:v>
                </c:pt>
                <c:pt idx="1049">
                  <c:v>6700</c:v>
                </c:pt>
                <c:pt idx="1050">
                  <c:v>6775</c:v>
                </c:pt>
                <c:pt idx="1051">
                  <c:v>6775</c:v>
                </c:pt>
                <c:pt idx="1052">
                  <c:v>6700</c:v>
                </c:pt>
                <c:pt idx="1053">
                  <c:v>6700</c:v>
                </c:pt>
                <c:pt idx="1054">
                  <c:v>6725</c:v>
                </c:pt>
                <c:pt idx="1055">
                  <c:v>6775</c:v>
                </c:pt>
                <c:pt idx="1056">
                  <c:v>6825</c:v>
                </c:pt>
                <c:pt idx="1057">
                  <c:v>6875</c:v>
                </c:pt>
                <c:pt idx="1058">
                  <c:v>6900</c:v>
                </c:pt>
                <c:pt idx="1059">
                  <c:v>6900</c:v>
                </c:pt>
                <c:pt idx="1060">
                  <c:v>6900</c:v>
                </c:pt>
                <c:pt idx="1061">
                  <c:v>6875</c:v>
                </c:pt>
                <c:pt idx="1062">
                  <c:v>6850</c:v>
                </c:pt>
                <c:pt idx="1063">
                  <c:v>6825</c:v>
                </c:pt>
                <c:pt idx="1064">
                  <c:v>6725</c:v>
                </c:pt>
                <c:pt idx="1065">
                  <c:v>6650</c:v>
                </c:pt>
                <c:pt idx="1066">
                  <c:v>6575</c:v>
                </c:pt>
                <c:pt idx="1067">
                  <c:v>6575</c:v>
                </c:pt>
                <c:pt idx="1068">
                  <c:v>6625</c:v>
                </c:pt>
                <c:pt idx="1069">
                  <c:v>6625</c:v>
                </c:pt>
                <c:pt idx="1070">
                  <c:v>6625</c:v>
                </c:pt>
                <c:pt idx="1071">
                  <c:v>6625</c:v>
                </c:pt>
                <c:pt idx="1072">
                  <c:v>6675</c:v>
                </c:pt>
                <c:pt idx="1073">
                  <c:v>6675</c:v>
                </c:pt>
                <c:pt idx="1074">
                  <c:v>6625</c:v>
                </c:pt>
                <c:pt idx="1075">
                  <c:v>6550</c:v>
                </c:pt>
                <c:pt idx="1076">
                  <c:v>6550</c:v>
                </c:pt>
                <c:pt idx="1077">
                  <c:v>6500</c:v>
                </c:pt>
                <c:pt idx="1078">
                  <c:v>6475</c:v>
                </c:pt>
                <c:pt idx="1079">
                  <c:v>6400</c:v>
                </c:pt>
                <c:pt idx="1080">
                  <c:v>6375</c:v>
                </c:pt>
                <c:pt idx="1081">
                  <c:v>6400</c:v>
                </c:pt>
                <c:pt idx="1082">
                  <c:v>6400</c:v>
                </c:pt>
                <c:pt idx="1083">
                  <c:v>6400</c:v>
                </c:pt>
                <c:pt idx="1084">
                  <c:v>6450</c:v>
                </c:pt>
                <c:pt idx="1085">
                  <c:v>6450</c:v>
                </c:pt>
                <c:pt idx="1086">
                  <c:v>6475</c:v>
                </c:pt>
                <c:pt idx="1087">
                  <c:v>6475</c:v>
                </c:pt>
                <c:pt idx="1088">
                  <c:v>6475</c:v>
                </c:pt>
                <c:pt idx="1089">
                  <c:v>6475</c:v>
                </c:pt>
                <c:pt idx="1090">
                  <c:v>6500</c:v>
                </c:pt>
                <c:pt idx="1091">
                  <c:v>6500</c:v>
                </c:pt>
                <c:pt idx="1092">
                  <c:v>6500</c:v>
                </c:pt>
                <c:pt idx="1093">
                  <c:v>6500</c:v>
                </c:pt>
                <c:pt idx="1094">
                  <c:v>6550</c:v>
                </c:pt>
                <c:pt idx="1095">
                  <c:v>6550</c:v>
                </c:pt>
                <c:pt idx="1096">
                  <c:v>6550</c:v>
                </c:pt>
                <c:pt idx="1097">
                  <c:v>6550</c:v>
                </c:pt>
                <c:pt idx="1098">
                  <c:v>6550</c:v>
                </c:pt>
                <c:pt idx="1099">
                  <c:v>6550</c:v>
                </c:pt>
                <c:pt idx="1100">
                  <c:v>6625</c:v>
                </c:pt>
                <c:pt idx="1101">
                  <c:v>6700</c:v>
                </c:pt>
                <c:pt idx="1102">
                  <c:v>6725</c:v>
                </c:pt>
                <c:pt idx="1103">
                  <c:v>6800</c:v>
                </c:pt>
                <c:pt idx="1104">
                  <c:v>6900</c:v>
                </c:pt>
                <c:pt idx="1105">
                  <c:v>6900</c:v>
                </c:pt>
                <c:pt idx="1106">
                  <c:v>6900</c:v>
                </c:pt>
                <c:pt idx="1107">
                  <c:v>6900</c:v>
                </c:pt>
                <c:pt idx="1108">
                  <c:v>6875</c:v>
                </c:pt>
                <c:pt idx="1109">
                  <c:v>6900</c:v>
                </c:pt>
                <c:pt idx="1110">
                  <c:v>6925</c:v>
                </c:pt>
                <c:pt idx="1111">
                  <c:v>6925</c:v>
                </c:pt>
                <c:pt idx="1112">
                  <c:v>6925</c:v>
                </c:pt>
                <c:pt idx="1113">
                  <c:v>7000</c:v>
                </c:pt>
                <c:pt idx="1114">
                  <c:v>7000</c:v>
                </c:pt>
                <c:pt idx="1115">
                  <c:v>7000</c:v>
                </c:pt>
                <c:pt idx="1116">
                  <c:v>7000</c:v>
                </c:pt>
                <c:pt idx="1117">
                  <c:v>7050</c:v>
                </c:pt>
                <c:pt idx="1118">
                  <c:v>7050</c:v>
                </c:pt>
                <c:pt idx="1119">
                  <c:v>7050</c:v>
                </c:pt>
                <c:pt idx="1120">
                  <c:v>7050</c:v>
                </c:pt>
                <c:pt idx="1121">
                  <c:v>7000</c:v>
                </c:pt>
                <c:pt idx="1122">
                  <c:v>7000</c:v>
                </c:pt>
                <c:pt idx="1123">
                  <c:v>6975</c:v>
                </c:pt>
                <c:pt idx="1124">
                  <c:v>6975</c:v>
                </c:pt>
                <c:pt idx="1125">
                  <c:v>6975</c:v>
                </c:pt>
                <c:pt idx="1126">
                  <c:v>6900</c:v>
                </c:pt>
                <c:pt idx="1127">
                  <c:v>6900</c:v>
                </c:pt>
                <c:pt idx="1128">
                  <c:v>6925</c:v>
                </c:pt>
                <c:pt idx="1129">
                  <c:v>6925</c:v>
                </c:pt>
                <c:pt idx="1130">
                  <c:v>6925</c:v>
                </c:pt>
                <c:pt idx="1131">
                  <c:v>6950</c:v>
                </c:pt>
                <c:pt idx="1132">
                  <c:v>6975</c:v>
                </c:pt>
                <c:pt idx="1133">
                  <c:v>7000</c:v>
                </c:pt>
                <c:pt idx="1134">
                  <c:v>7000</c:v>
                </c:pt>
                <c:pt idx="1135">
                  <c:v>7025</c:v>
                </c:pt>
                <c:pt idx="1136">
                  <c:v>7025</c:v>
                </c:pt>
                <c:pt idx="1137">
                  <c:v>7025</c:v>
                </c:pt>
                <c:pt idx="1138">
                  <c:v>7050</c:v>
                </c:pt>
                <c:pt idx="1139">
                  <c:v>7050</c:v>
                </c:pt>
                <c:pt idx="1140">
                  <c:v>7050</c:v>
                </c:pt>
                <c:pt idx="1141">
                  <c:v>7050</c:v>
                </c:pt>
                <c:pt idx="1142">
                  <c:v>7050</c:v>
                </c:pt>
                <c:pt idx="1143">
                  <c:v>7050</c:v>
                </c:pt>
                <c:pt idx="1144">
                  <c:v>7000</c:v>
                </c:pt>
                <c:pt idx="1145">
                  <c:v>7000</c:v>
                </c:pt>
                <c:pt idx="1146">
                  <c:v>7000</c:v>
                </c:pt>
                <c:pt idx="1147">
                  <c:v>7000</c:v>
                </c:pt>
                <c:pt idx="1148">
                  <c:v>7000</c:v>
                </c:pt>
                <c:pt idx="1149">
                  <c:v>7000</c:v>
                </c:pt>
                <c:pt idx="1150">
                  <c:v>7000</c:v>
                </c:pt>
                <c:pt idx="1151">
                  <c:v>7000</c:v>
                </c:pt>
                <c:pt idx="1152">
                  <c:v>7000</c:v>
                </c:pt>
                <c:pt idx="1153">
                  <c:v>6925</c:v>
                </c:pt>
                <c:pt idx="1154">
                  <c:v>6875</c:v>
                </c:pt>
                <c:pt idx="1155">
                  <c:v>6850</c:v>
                </c:pt>
                <c:pt idx="1156">
                  <c:v>6850</c:v>
                </c:pt>
                <c:pt idx="1157">
                  <c:v>6850</c:v>
                </c:pt>
                <c:pt idx="1158">
                  <c:v>6825</c:v>
                </c:pt>
                <c:pt idx="1159">
                  <c:v>6825</c:v>
                </c:pt>
                <c:pt idx="1160">
                  <c:v>6825</c:v>
                </c:pt>
                <c:pt idx="1161">
                  <c:v>6875</c:v>
                </c:pt>
                <c:pt idx="1162">
                  <c:v>6875</c:v>
                </c:pt>
                <c:pt idx="1163">
                  <c:v>6950</c:v>
                </c:pt>
                <c:pt idx="1164">
                  <c:v>6950</c:v>
                </c:pt>
                <c:pt idx="1165">
                  <c:v>6950</c:v>
                </c:pt>
                <c:pt idx="1166">
                  <c:v>7025</c:v>
                </c:pt>
                <c:pt idx="1167">
                  <c:v>7075</c:v>
                </c:pt>
                <c:pt idx="1168">
                  <c:v>7075</c:v>
                </c:pt>
                <c:pt idx="1169">
                  <c:v>7075</c:v>
                </c:pt>
                <c:pt idx="1170">
                  <c:v>7075</c:v>
                </c:pt>
                <c:pt idx="1171">
                  <c:v>7150</c:v>
                </c:pt>
                <c:pt idx="1172">
                  <c:v>7175</c:v>
                </c:pt>
                <c:pt idx="1173">
                  <c:v>7275</c:v>
                </c:pt>
                <c:pt idx="1174">
                  <c:v>7325</c:v>
                </c:pt>
                <c:pt idx="1175">
                  <c:v>7325</c:v>
                </c:pt>
                <c:pt idx="1176">
                  <c:v>7325</c:v>
                </c:pt>
                <c:pt idx="1177">
                  <c:v>7375</c:v>
                </c:pt>
                <c:pt idx="1178">
                  <c:v>7375</c:v>
                </c:pt>
                <c:pt idx="1179">
                  <c:v>7375</c:v>
                </c:pt>
                <c:pt idx="1180">
                  <c:v>7375</c:v>
                </c:pt>
                <c:pt idx="1181">
                  <c:v>7375</c:v>
                </c:pt>
                <c:pt idx="1182">
                  <c:v>7375</c:v>
                </c:pt>
                <c:pt idx="1183">
                  <c:v>7425</c:v>
                </c:pt>
                <c:pt idx="1184">
                  <c:v>7425</c:v>
                </c:pt>
                <c:pt idx="1185">
                  <c:v>7425</c:v>
                </c:pt>
                <c:pt idx="1186">
                  <c:v>7400</c:v>
                </c:pt>
                <c:pt idx="1187">
                  <c:v>7425</c:v>
                </c:pt>
                <c:pt idx="1188">
                  <c:v>7425</c:v>
                </c:pt>
                <c:pt idx="1189">
                  <c:v>7425</c:v>
                </c:pt>
                <c:pt idx="1190">
                  <c:v>7675</c:v>
                </c:pt>
                <c:pt idx="1191">
                  <c:v>7675</c:v>
                </c:pt>
                <c:pt idx="1192">
                  <c:v>7675</c:v>
                </c:pt>
                <c:pt idx="1193">
                  <c:v>7700</c:v>
                </c:pt>
                <c:pt idx="1194">
                  <c:v>7725</c:v>
                </c:pt>
                <c:pt idx="1195">
                  <c:v>7725</c:v>
                </c:pt>
                <c:pt idx="1196">
                  <c:v>7725</c:v>
                </c:pt>
                <c:pt idx="1197">
                  <c:v>7750</c:v>
                </c:pt>
                <c:pt idx="1198">
                  <c:v>7750</c:v>
                </c:pt>
                <c:pt idx="1199">
                  <c:v>7750</c:v>
                </c:pt>
                <c:pt idx="1200">
                  <c:v>7750</c:v>
                </c:pt>
                <c:pt idx="1201">
                  <c:v>7725</c:v>
                </c:pt>
                <c:pt idx="1202">
                  <c:v>7725</c:v>
                </c:pt>
                <c:pt idx="1203">
                  <c:v>7775</c:v>
                </c:pt>
                <c:pt idx="1204">
                  <c:v>7800</c:v>
                </c:pt>
                <c:pt idx="1205">
                  <c:v>7850</c:v>
                </c:pt>
                <c:pt idx="1206">
                  <c:v>7900</c:v>
                </c:pt>
                <c:pt idx="1207">
                  <c:v>7900</c:v>
                </c:pt>
                <c:pt idx="1208">
                  <c:v>8050</c:v>
                </c:pt>
                <c:pt idx="1209">
                  <c:v>8100</c:v>
                </c:pt>
                <c:pt idx="1210">
                  <c:v>8500</c:v>
                </c:pt>
                <c:pt idx="1211">
                  <c:v>8650</c:v>
                </c:pt>
                <c:pt idx="1212">
                  <c:v>8750</c:v>
                </c:pt>
                <c:pt idx="1213">
                  <c:v>8750</c:v>
                </c:pt>
                <c:pt idx="1214">
                  <c:v>8750</c:v>
                </c:pt>
                <c:pt idx="1215">
                  <c:v>8775</c:v>
                </c:pt>
                <c:pt idx="1216">
                  <c:v>8775</c:v>
                </c:pt>
                <c:pt idx="1217">
                  <c:v>8775</c:v>
                </c:pt>
                <c:pt idx="1218">
                  <c:v>8775</c:v>
                </c:pt>
                <c:pt idx="1219">
                  <c:v>8775</c:v>
                </c:pt>
                <c:pt idx="1220">
                  <c:v>8750</c:v>
                </c:pt>
                <c:pt idx="1221">
                  <c:v>8750</c:v>
                </c:pt>
                <c:pt idx="1222">
                  <c:v>8750</c:v>
                </c:pt>
                <c:pt idx="1223">
                  <c:v>8775</c:v>
                </c:pt>
                <c:pt idx="1224">
                  <c:v>8775</c:v>
                </c:pt>
                <c:pt idx="1225">
                  <c:v>8775</c:v>
                </c:pt>
                <c:pt idx="1226">
                  <c:v>8750</c:v>
                </c:pt>
                <c:pt idx="1227">
                  <c:v>8750</c:v>
                </c:pt>
                <c:pt idx="1228">
                  <c:v>8750</c:v>
                </c:pt>
                <c:pt idx="1229">
                  <c:v>8750</c:v>
                </c:pt>
                <c:pt idx="1230">
                  <c:v>8675</c:v>
                </c:pt>
                <c:pt idx="1231">
                  <c:v>8650</c:v>
                </c:pt>
                <c:pt idx="1232">
                  <c:v>8600</c:v>
                </c:pt>
                <c:pt idx="1233">
                  <c:v>8600</c:v>
                </c:pt>
                <c:pt idx="1234">
                  <c:v>8600</c:v>
                </c:pt>
                <c:pt idx="1235">
                  <c:v>8600</c:v>
                </c:pt>
                <c:pt idx="1236">
                  <c:v>8550</c:v>
                </c:pt>
                <c:pt idx="1237">
                  <c:v>8550</c:v>
                </c:pt>
                <c:pt idx="1238">
                  <c:v>8550</c:v>
                </c:pt>
                <c:pt idx="1239">
                  <c:v>8550</c:v>
                </c:pt>
                <c:pt idx="1240">
                  <c:v>8550</c:v>
                </c:pt>
                <c:pt idx="1241">
                  <c:v>8550</c:v>
                </c:pt>
                <c:pt idx="1242">
                  <c:v>8550</c:v>
                </c:pt>
                <c:pt idx="1243">
                  <c:v>8550</c:v>
                </c:pt>
                <c:pt idx="1244">
                  <c:v>8550</c:v>
                </c:pt>
                <c:pt idx="1245">
                  <c:v>8550</c:v>
                </c:pt>
                <c:pt idx="1246">
                  <c:v>8550</c:v>
                </c:pt>
                <c:pt idx="1247">
                  <c:v>8550</c:v>
                </c:pt>
                <c:pt idx="1248">
                  <c:v>8550</c:v>
                </c:pt>
                <c:pt idx="1249">
                  <c:v>8550</c:v>
                </c:pt>
                <c:pt idx="1250">
                  <c:v>8550</c:v>
                </c:pt>
                <c:pt idx="1251">
                  <c:v>8850</c:v>
                </c:pt>
                <c:pt idx="1252">
                  <c:v>8850</c:v>
                </c:pt>
                <c:pt idx="1253">
                  <c:v>8850</c:v>
                </c:pt>
                <c:pt idx="1254">
                  <c:v>9000</c:v>
                </c:pt>
                <c:pt idx="1255">
                  <c:v>9000</c:v>
                </c:pt>
                <c:pt idx="1256">
                  <c:v>9000</c:v>
                </c:pt>
                <c:pt idx="1257">
                  <c:v>9000</c:v>
                </c:pt>
                <c:pt idx="1258">
                  <c:v>9050</c:v>
                </c:pt>
                <c:pt idx="1259">
                  <c:v>9050</c:v>
                </c:pt>
                <c:pt idx="1260">
                  <c:v>9050</c:v>
                </c:pt>
                <c:pt idx="1261">
                  <c:v>9000</c:v>
                </c:pt>
                <c:pt idx="1262">
                  <c:v>8975</c:v>
                </c:pt>
                <c:pt idx="1263">
                  <c:v>8975</c:v>
                </c:pt>
                <c:pt idx="1264">
                  <c:v>8975</c:v>
                </c:pt>
                <c:pt idx="1265">
                  <c:v>8950</c:v>
                </c:pt>
                <c:pt idx="1266">
                  <c:v>8925</c:v>
                </c:pt>
                <c:pt idx="1267">
                  <c:v>8900</c:v>
                </c:pt>
                <c:pt idx="1268">
                  <c:v>8875</c:v>
                </c:pt>
                <c:pt idx="1269">
                  <c:v>8875</c:v>
                </c:pt>
                <c:pt idx="1270">
                  <c:v>8850</c:v>
                </c:pt>
                <c:pt idx="1271">
                  <c:v>8800</c:v>
                </c:pt>
                <c:pt idx="1272">
                  <c:v>8775</c:v>
                </c:pt>
                <c:pt idx="1273">
                  <c:v>8775</c:v>
                </c:pt>
                <c:pt idx="1274">
                  <c:v>8725</c:v>
                </c:pt>
                <c:pt idx="1275">
                  <c:v>8700</c:v>
                </c:pt>
                <c:pt idx="1276">
                  <c:v>8575</c:v>
                </c:pt>
                <c:pt idx="1277">
                  <c:v>8400</c:v>
                </c:pt>
                <c:pt idx="1278">
                  <c:v>8075</c:v>
                </c:pt>
                <c:pt idx="1279">
                  <c:v>8075</c:v>
                </c:pt>
                <c:pt idx="1280">
                  <c:v>7950</c:v>
                </c:pt>
                <c:pt idx="1281">
                  <c:v>7950</c:v>
                </c:pt>
                <c:pt idx="1282">
                  <c:v>7975</c:v>
                </c:pt>
                <c:pt idx="1283">
                  <c:v>7975</c:v>
                </c:pt>
                <c:pt idx="1284">
                  <c:v>7975</c:v>
                </c:pt>
                <c:pt idx="1285">
                  <c:v>7925</c:v>
                </c:pt>
                <c:pt idx="1286">
                  <c:v>7925</c:v>
                </c:pt>
                <c:pt idx="1287">
                  <c:v>7925</c:v>
                </c:pt>
                <c:pt idx="1288">
                  <c:v>7800</c:v>
                </c:pt>
                <c:pt idx="1289">
                  <c:v>7800</c:v>
                </c:pt>
                <c:pt idx="1290">
                  <c:v>7650</c:v>
                </c:pt>
                <c:pt idx="1291">
                  <c:v>7650</c:v>
                </c:pt>
                <c:pt idx="1292">
                  <c:v>7600</c:v>
                </c:pt>
                <c:pt idx="1293">
                  <c:v>7600</c:v>
                </c:pt>
                <c:pt idx="1294">
                  <c:v>7600</c:v>
                </c:pt>
                <c:pt idx="1295">
                  <c:v>7625</c:v>
                </c:pt>
                <c:pt idx="1296">
                  <c:v>7725</c:v>
                </c:pt>
                <c:pt idx="1297">
                  <c:v>7775</c:v>
                </c:pt>
                <c:pt idx="1298">
                  <c:v>7925</c:v>
                </c:pt>
                <c:pt idx="1299">
                  <c:v>7950</c:v>
                </c:pt>
                <c:pt idx="1300">
                  <c:v>8000</c:v>
                </c:pt>
                <c:pt idx="1301">
                  <c:v>8000</c:v>
                </c:pt>
                <c:pt idx="1302">
                  <c:v>8000</c:v>
                </c:pt>
                <c:pt idx="1303">
                  <c:v>8100</c:v>
                </c:pt>
                <c:pt idx="1304">
                  <c:v>8100</c:v>
                </c:pt>
                <c:pt idx="1305">
                  <c:v>8100</c:v>
                </c:pt>
                <c:pt idx="1306">
                  <c:v>8050</c:v>
                </c:pt>
                <c:pt idx="1307">
                  <c:v>8000</c:v>
                </c:pt>
                <c:pt idx="1308">
                  <c:v>8000</c:v>
                </c:pt>
                <c:pt idx="1309">
                  <c:v>7900</c:v>
                </c:pt>
                <c:pt idx="1310">
                  <c:v>7800</c:v>
                </c:pt>
                <c:pt idx="1311">
                  <c:v>7800</c:v>
                </c:pt>
                <c:pt idx="1312">
                  <c:v>7800</c:v>
                </c:pt>
                <c:pt idx="1313">
                  <c:v>7750</c:v>
                </c:pt>
                <c:pt idx="1314">
                  <c:v>7700</c:v>
                </c:pt>
                <c:pt idx="1315">
                  <c:v>7700</c:v>
                </c:pt>
                <c:pt idx="1316">
                  <c:v>7625</c:v>
                </c:pt>
                <c:pt idx="1317">
                  <c:v>7475</c:v>
                </c:pt>
                <c:pt idx="1318">
                  <c:v>7475</c:v>
                </c:pt>
                <c:pt idx="1319">
                  <c:v>7300</c:v>
                </c:pt>
                <c:pt idx="1320">
                  <c:v>7275</c:v>
                </c:pt>
                <c:pt idx="1321">
                  <c:v>7275</c:v>
                </c:pt>
                <c:pt idx="1322">
                  <c:v>7275</c:v>
                </c:pt>
                <c:pt idx="1323">
                  <c:v>7275</c:v>
                </c:pt>
                <c:pt idx="1324">
                  <c:v>7375</c:v>
                </c:pt>
                <c:pt idx="1325">
                  <c:v>7400</c:v>
                </c:pt>
                <c:pt idx="1326">
                  <c:v>7400</c:v>
                </c:pt>
                <c:pt idx="1327">
                  <c:v>7500</c:v>
                </c:pt>
                <c:pt idx="1328">
                  <c:v>7500</c:v>
                </c:pt>
                <c:pt idx="1329">
                  <c:v>7650</c:v>
                </c:pt>
                <c:pt idx="1330">
                  <c:v>7675</c:v>
                </c:pt>
                <c:pt idx="1331">
                  <c:v>7675</c:v>
                </c:pt>
                <c:pt idx="1332">
                  <c:v>7675</c:v>
                </c:pt>
                <c:pt idx="1333">
                  <c:v>7650</c:v>
                </c:pt>
                <c:pt idx="1334">
                  <c:v>7650</c:v>
                </c:pt>
                <c:pt idx="1335">
                  <c:v>7650</c:v>
                </c:pt>
                <c:pt idx="1336">
                  <c:v>7600</c:v>
                </c:pt>
                <c:pt idx="1337">
                  <c:v>7600</c:v>
                </c:pt>
                <c:pt idx="1338">
                  <c:v>7625</c:v>
                </c:pt>
                <c:pt idx="1339">
                  <c:v>7625</c:v>
                </c:pt>
                <c:pt idx="1340">
                  <c:v>7625</c:v>
                </c:pt>
                <c:pt idx="1341">
                  <c:v>7625</c:v>
                </c:pt>
                <c:pt idx="1342">
                  <c:v>7725</c:v>
                </c:pt>
                <c:pt idx="1343">
                  <c:v>7725</c:v>
                </c:pt>
                <c:pt idx="1344">
                  <c:v>7725</c:v>
                </c:pt>
                <c:pt idx="1345">
                  <c:v>7725</c:v>
                </c:pt>
                <c:pt idx="1346">
                  <c:v>7725</c:v>
                </c:pt>
                <c:pt idx="1347">
                  <c:v>7750</c:v>
                </c:pt>
                <c:pt idx="1348">
                  <c:v>7750</c:v>
                </c:pt>
                <c:pt idx="1349">
                  <c:v>7750</c:v>
                </c:pt>
                <c:pt idx="1350">
                  <c:v>7775</c:v>
                </c:pt>
                <c:pt idx="1351">
                  <c:v>7775</c:v>
                </c:pt>
                <c:pt idx="1352">
                  <c:v>7800</c:v>
                </c:pt>
                <c:pt idx="1353">
                  <c:v>7875</c:v>
                </c:pt>
                <c:pt idx="1354">
                  <c:v>7875</c:v>
                </c:pt>
                <c:pt idx="1355">
                  <c:v>7875</c:v>
                </c:pt>
                <c:pt idx="1356">
                  <c:v>7950</c:v>
                </c:pt>
                <c:pt idx="1357">
                  <c:v>8025</c:v>
                </c:pt>
                <c:pt idx="1358">
                  <c:v>8075</c:v>
                </c:pt>
                <c:pt idx="1359">
                  <c:v>8125</c:v>
                </c:pt>
                <c:pt idx="1360">
                  <c:v>8125</c:v>
                </c:pt>
                <c:pt idx="1361">
                  <c:v>8125</c:v>
                </c:pt>
                <c:pt idx="1362">
                  <c:v>8200</c:v>
                </c:pt>
                <c:pt idx="1363">
                  <c:v>8300</c:v>
                </c:pt>
                <c:pt idx="1364">
                  <c:v>8325</c:v>
                </c:pt>
                <c:pt idx="1365">
                  <c:v>8350</c:v>
                </c:pt>
                <c:pt idx="1366">
                  <c:v>8475</c:v>
                </c:pt>
                <c:pt idx="1367">
                  <c:v>8475</c:v>
                </c:pt>
                <c:pt idx="1368">
                  <c:v>8475</c:v>
                </c:pt>
                <c:pt idx="1369">
                  <c:v>8500</c:v>
                </c:pt>
                <c:pt idx="1370">
                  <c:v>8500</c:v>
                </c:pt>
                <c:pt idx="1371">
                  <c:v>8500</c:v>
                </c:pt>
                <c:pt idx="1372">
                  <c:v>8475</c:v>
                </c:pt>
                <c:pt idx="1373">
                  <c:v>8475</c:v>
                </c:pt>
                <c:pt idx="1374">
                  <c:v>8400</c:v>
                </c:pt>
                <c:pt idx="1375">
                  <c:v>8400</c:v>
                </c:pt>
                <c:pt idx="1376">
                  <c:v>8225</c:v>
                </c:pt>
                <c:pt idx="1377">
                  <c:v>8250</c:v>
                </c:pt>
                <c:pt idx="1378">
                  <c:v>8250</c:v>
                </c:pt>
                <c:pt idx="1379">
                  <c:v>8200</c:v>
                </c:pt>
                <c:pt idx="1380">
                  <c:v>8175</c:v>
                </c:pt>
                <c:pt idx="1381">
                  <c:v>8100</c:v>
                </c:pt>
                <c:pt idx="1382">
                  <c:v>8100</c:v>
                </c:pt>
                <c:pt idx="1383">
                  <c:v>8100</c:v>
                </c:pt>
                <c:pt idx="1384">
                  <c:v>8025</c:v>
                </c:pt>
                <c:pt idx="1385">
                  <c:v>8075</c:v>
                </c:pt>
                <c:pt idx="1386">
                  <c:v>8075</c:v>
                </c:pt>
                <c:pt idx="1387">
                  <c:v>8150</c:v>
                </c:pt>
                <c:pt idx="1388">
                  <c:v>8150</c:v>
                </c:pt>
                <c:pt idx="1389">
                  <c:v>8150</c:v>
                </c:pt>
                <c:pt idx="1390">
                  <c:v>8150</c:v>
                </c:pt>
                <c:pt idx="1391">
                  <c:v>8200</c:v>
                </c:pt>
                <c:pt idx="1392">
                  <c:v>8225</c:v>
                </c:pt>
                <c:pt idx="1393">
                  <c:v>8225</c:v>
                </c:pt>
                <c:pt idx="1394">
                  <c:v>8225</c:v>
                </c:pt>
                <c:pt idx="1395">
                  <c:v>8225</c:v>
                </c:pt>
                <c:pt idx="1396">
                  <c:v>8275</c:v>
                </c:pt>
                <c:pt idx="1397">
                  <c:v>8350</c:v>
                </c:pt>
                <c:pt idx="1398">
                  <c:v>8350</c:v>
                </c:pt>
                <c:pt idx="1399">
                  <c:v>8450</c:v>
                </c:pt>
                <c:pt idx="1400">
                  <c:v>8600</c:v>
                </c:pt>
                <c:pt idx="1401">
                  <c:v>8600</c:v>
                </c:pt>
                <c:pt idx="1402">
                  <c:v>8700</c:v>
                </c:pt>
                <c:pt idx="1403">
                  <c:v>8700</c:v>
                </c:pt>
                <c:pt idx="1404">
                  <c:v>8700</c:v>
                </c:pt>
                <c:pt idx="1405">
                  <c:v>8700</c:v>
                </c:pt>
                <c:pt idx="1406">
                  <c:v>8700</c:v>
                </c:pt>
                <c:pt idx="1407">
                  <c:v>8700</c:v>
                </c:pt>
                <c:pt idx="1408">
                  <c:v>8700</c:v>
                </c:pt>
                <c:pt idx="1409">
                  <c:v>8750</c:v>
                </c:pt>
                <c:pt idx="1410">
                  <c:v>8750</c:v>
                </c:pt>
                <c:pt idx="1411">
                  <c:v>8750</c:v>
                </c:pt>
                <c:pt idx="1412">
                  <c:v>8725</c:v>
                </c:pt>
                <c:pt idx="1413">
                  <c:v>8700</c:v>
                </c:pt>
                <c:pt idx="1414">
                  <c:v>8650</c:v>
                </c:pt>
                <c:pt idx="1415">
                  <c:v>8625</c:v>
                </c:pt>
                <c:pt idx="1416">
                  <c:v>8575</c:v>
                </c:pt>
                <c:pt idx="1417">
                  <c:v>8425</c:v>
                </c:pt>
                <c:pt idx="1418">
                  <c:v>8475</c:v>
                </c:pt>
                <c:pt idx="1419">
                  <c:v>8475</c:v>
                </c:pt>
                <c:pt idx="1420">
                  <c:v>8475</c:v>
                </c:pt>
                <c:pt idx="1421">
                  <c:v>8450</c:v>
                </c:pt>
                <c:pt idx="1422">
                  <c:v>8425</c:v>
                </c:pt>
                <c:pt idx="1423">
                  <c:v>8425</c:v>
                </c:pt>
                <c:pt idx="1424">
                  <c:v>8400</c:v>
                </c:pt>
                <c:pt idx="1425">
                  <c:v>8400</c:v>
                </c:pt>
                <c:pt idx="1426">
                  <c:v>8375</c:v>
                </c:pt>
                <c:pt idx="1427">
                  <c:v>8500</c:v>
                </c:pt>
                <c:pt idx="1428">
                  <c:v>8575</c:v>
                </c:pt>
                <c:pt idx="1429">
                  <c:v>8575</c:v>
                </c:pt>
                <c:pt idx="1430">
                  <c:v>8600</c:v>
                </c:pt>
              </c:numCache>
            </c:numRef>
          </c:val>
          <c:smooth val="0"/>
          <c:extLst>
            <c:ext xmlns:c16="http://schemas.microsoft.com/office/drawing/2014/chart" uri="{C3380CC4-5D6E-409C-BE32-E72D297353CC}">
              <c16:uniqueId val="{00000002-97C2-4F20-B228-BD2B42EE7523}"/>
            </c:ext>
          </c:extLst>
        </c:ser>
        <c:dLbls>
          <c:showLegendKey val="0"/>
          <c:showVal val="0"/>
          <c:showCatName val="0"/>
          <c:showSerName val="0"/>
          <c:showPercent val="0"/>
          <c:showBubbleSize val="0"/>
        </c:dLbls>
        <c:smooth val="0"/>
        <c:axId val="224836608"/>
        <c:axId val="346953920"/>
      </c:lineChart>
      <c:dateAx>
        <c:axId val="224836608"/>
        <c:scaling>
          <c:orientation val="minMax"/>
        </c:scaling>
        <c:delete val="0"/>
        <c:axPos val="b"/>
        <c:numFmt formatCode="yyyy\-mm\-dd;@" sourceLinked="1"/>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346953920"/>
        <c:crosses val="autoZero"/>
        <c:auto val="1"/>
        <c:lblOffset val="100"/>
        <c:baseTimeUnit val="days"/>
      </c:dateAx>
      <c:valAx>
        <c:axId val="346953920"/>
        <c:scaling>
          <c:orientation val="minMax"/>
        </c:scaling>
        <c:delete val="0"/>
        <c:axPos val="l"/>
        <c:majorGridlines>
          <c:spPr>
            <a:ln w="12700" cap="flat" cmpd="sng" algn="ctr">
              <a:solidFill>
                <a:schemeClr val="tx1">
                  <a:tint val="75000"/>
                </a:schemeClr>
              </a:solidFill>
              <a:prstDash val="solid"/>
              <a:round/>
            </a:ln>
            <a:effectLst/>
          </c:spPr>
        </c:majorGridlines>
        <c:numFmt formatCode="#,##0_);[Red]\(#,##0\)"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224836608"/>
        <c:crosses val="autoZero"/>
        <c:crossBetween val="between"/>
        <c:majorUnit val="3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w="12700" cap="flat" cmpd="sng" algn="ctr">
      <a:noFill/>
      <a:prstDash val="soli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E376F-F4A6-49B9-BCB6-11FEB4DE4E1F}"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80CB13E0-B8F3-4389-90C9-8E8D101B2DA0}">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原油</a:t>
          </a:r>
          <a:r>
            <a:rPr lang="en-US" altLang="zh-CN" sz="1000" b="0" dirty="0">
              <a:effectLst>
                <a:outerShdw blurRad="38100" dist="38100" dir="2700000" algn="tl">
                  <a:srgbClr val="000000">
                    <a:alpha val="43137"/>
                  </a:srgbClr>
                </a:outerShdw>
              </a:effectLst>
              <a:latin typeface="Times New Roman" pitchFamily="18" charset="0"/>
              <a:cs typeface="Times New Roman" pitchFamily="18" charset="0"/>
            </a:rPr>
            <a:t>/</a:t>
          </a: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凝析油</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Crude &amp; Condensate</a:t>
          </a:r>
        </a:p>
      </dgm:t>
    </dgm:pt>
    <dgm:pt modelId="{7BB9ECB0-8B0E-4BDB-9A22-707C5558C703}" type="parTrans" cxnId="{B9D06AC4-3B7E-46C0-B7F9-775D6CFFD545}">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D1C80BD0-95B4-47DD-B248-61301E20DC33}" type="sibTrans" cxnId="{B9D06AC4-3B7E-46C0-B7F9-775D6CFFD545}">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DCA9463E-29D7-4FC6-BF08-6874A92F0795}">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烯烃</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Olefins</a:t>
          </a:r>
        </a:p>
      </dgm:t>
    </dgm:pt>
    <dgm:pt modelId="{B76B7912-AD66-4ECA-998F-A27C9DF3B28B}" type="parTrans" cxnId="{F3A4B519-11D3-4BFC-98ED-EBA84F3B95CD}">
      <dgm:prSet/>
      <dgm:spPr>
        <a:ln>
          <a:solidFill>
            <a:srgbClr val="006699"/>
          </a:solidFill>
        </a:ln>
      </dgm:spPr>
      <dgm:t>
        <a:bodyPr/>
        <a:lstStyle/>
        <a:p>
          <a:pPr>
            <a:spcBef>
              <a:spcPts val="0"/>
            </a:spcBef>
            <a:spcAft>
              <a:spcPts val="0"/>
            </a:spcAft>
          </a:pPr>
          <a:endParaRPr lang="en-US" sz="1000" b="1">
            <a:latin typeface="Times New Roman" pitchFamily="18" charset="0"/>
            <a:cs typeface="Times New Roman" pitchFamily="18" charset="0"/>
          </a:endParaRPr>
        </a:p>
      </dgm:t>
    </dgm:pt>
    <dgm:pt modelId="{963BC15D-F1FD-4383-8A67-75385469EAC9}" type="sibTrans" cxnId="{F3A4B519-11D3-4BFC-98ED-EBA84F3B95CD}">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4E4628F0-851F-4B05-B9E4-8364778149FE}">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丙烯</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Propylene</a:t>
          </a:r>
        </a:p>
      </dgm:t>
    </dgm:pt>
    <dgm:pt modelId="{7A4C5C9F-42CA-43E5-A507-D552FD39F41C}" type="parTrans" cxnId="{3AD73521-0C5C-475A-9564-CF06A3620793}">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7A26031D-9C3F-415A-8BCB-3F38E78BB363}" type="sibTrans" cxnId="{3AD73521-0C5C-475A-9564-CF06A3620793}">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6EC469B7-215F-4FD8-BC00-5145016266D4}">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环氧丙烷</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PO</a:t>
          </a:r>
        </a:p>
      </dgm:t>
    </dgm:pt>
    <dgm:pt modelId="{27977BFA-1F66-4B59-85A2-8DA9866C8497}" type="parTrans" cxnId="{7263A42A-09E8-4CBE-80C8-52AF54032C9B}">
      <dgm:prSet/>
      <dgm:spPr>
        <a:ln>
          <a:solidFill>
            <a:srgbClr val="006699"/>
          </a:solidFill>
        </a:ln>
      </dgm:spPr>
      <dgm:t>
        <a:bodyPr/>
        <a:lstStyle/>
        <a:p>
          <a:pPr>
            <a:spcBef>
              <a:spcPts val="0"/>
            </a:spcBef>
            <a:spcAft>
              <a:spcPts val="0"/>
            </a:spcAft>
          </a:pPr>
          <a:endParaRPr lang="en-US" sz="1000" b="1">
            <a:latin typeface="Times New Roman" pitchFamily="18" charset="0"/>
            <a:cs typeface="Times New Roman" pitchFamily="18" charset="0"/>
          </a:endParaRPr>
        </a:p>
      </dgm:t>
    </dgm:pt>
    <dgm:pt modelId="{B6166C6F-840C-43AD-B2A5-5CD77A7740AD}" type="sibTrans" cxnId="{7263A42A-09E8-4CBE-80C8-52AF54032C9B}">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71D64DEA-1283-47A0-A3F8-18E9C1711335}">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丙烯腈</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ACN</a:t>
          </a:r>
        </a:p>
      </dgm:t>
    </dgm:pt>
    <dgm:pt modelId="{567E1083-B16B-4435-A10C-AD9A338DF1FB}" type="parTrans" cxnId="{68A12D8F-2F68-4737-A2A1-EC0E55149276}">
      <dgm:prSet/>
      <dgm:spPr>
        <a:ln>
          <a:solidFill>
            <a:srgbClr val="006699"/>
          </a:solidFill>
        </a:ln>
      </dgm:spPr>
      <dgm:t>
        <a:bodyPr/>
        <a:lstStyle/>
        <a:p>
          <a:pPr>
            <a:spcBef>
              <a:spcPts val="0"/>
            </a:spcBef>
            <a:spcAft>
              <a:spcPts val="0"/>
            </a:spcAft>
          </a:pPr>
          <a:endParaRPr lang="en-US" sz="1000" b="1">
            <a:latin typeface="Times New Roman" pitchFamily="18" charset="0"/>
            <a:cs typeface="Times New Roman" pitchFamily="18" charset="0"/>
          </a:endParaRPr>
        </a:p>
      </dgm:t>
    </dgm:pt>
    <dgm:pt modelId="{D9FD4FA9-7A9C-4053-A17F-EC7A1185A42F}" type="sibTrans" cxnId="{68A12D8F-2F68-4737-A2A1-EC0E55149276}">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AC0019B6-5CE4-449B-AB9E-DD721E3B44F5}">
      <dgm:prSet phldrT="[Text]" custT="1">
        <dgm:style>
          <a:lnRef idx="2">
            <a:schemeClr val="accent3">
              <a:shade val="50000"/>
            </a:schemeClr>
          </a:lnRef>
          <a:fillRef idx="1">
            <a:schemeClr val="accent3"/>
          </a:fillRef>
          <a:effectRef idx="0">
            <a:schemeClr val="accent3"/>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solidFill>
                <a:srgbClr val="5F5F5F"/>
              </a:solidFill>
              <a:latin typeface="Times New Roman" pitchFamily="18" charset="0"/>
              <a:cs typeface="Times New Roman" pitchFamily="18" charset="0"/>
            </a:rPr>
            <a:t>ADN</a:t>
          </a:r>
        </a:p>
      </dgm:t>
    </dgm:pt>
    <dgm:pt modelId="{7C6F61B1-74E7-4B7A-BF11-75B112817ABE}" type="parTrans" cxnId="{E7CF4144-A396-42B0-B105-856C99E09928}">
      <dgm:prSet/>
      <dgm:spPr>
        <a:ln>
          <a:solidFill>
            <a:srgbClr val="006699"/>
          </a:solidFill>
        </a:ln>
      </dgm:spPr>
      <dgm:t>
        <a:bodyPr/>
        <a:lstStyle/>
        <a:p>
          <a:pPr>
            <a:spcBef>
              <a:spcPts val="0"/>
            </a:spcBef>
            <a:spcAft>
              <a:spcPts val="0"/>
            </a:spcAft>
          </a:pPr>
          <a:endParaRPr lang="en-US" sz="1000" b="1">
            <a:latin typeface="Times New Roman" pitchFamily="18" charset="0"/>
            <a:cs typeface="Times New Roman" pitchFamily="18" charset="0"/>
          </a:endParaRPr>
        </a:p>
      </dgm:t>
    </dgm:pt>
    <dgm:pt modelId="{95477AAD-AFA2-46AB-8D3E-5E6C0C5B6A31}" type="sibTrans" cxnId="{E7CF4144-A396-42B0-B105-856C99E09928}">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BF901A47-6C3E-4EEF-8BA4-AE7BBA246ACE}">
      <dgm:prSet phldrT="[Text]" custT="1">
        <dgm:style>
          <a:lnRef idx="2">
            <a:schemeClr val="accent3">
              <a:shade val="50000"/>
            </a:schemeClr>
          </a:lnRef>
          <a:fillRef idx="1">
            <a:schemeClr val="accent3"/>
          </a:fillRef>
          <a:effectRef idx="0">
            <a:schemeClr val="accent3"/>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solidFill>
                <a:srgbClr val="5F5F5F"/>
              </a:solidFill>
              <a:latin typeface="Times New Roman" pitchFamily="18" charset="0"/>
              <a:cs typeface="Times New Roman" pitchFamily="18" charset="0"/>
            </a:rPr>
            <a:t>N6,6</a:t>
          </a:r>
        </a:p>
      </dgm:t>
    </dgm:pt>
    <dgm:pt modelId="{27115554-BAAE-4513-8E37-2EC7037AC7D9}" type="parTrans" cxnId="{54962500-B5F3-455A-ABD7-57DB78DE55A4}">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F9153A01-196C-4F2A-8B81-301326B29633}" type="sibTrans" cxnId="{54962500-B5F3-455A-ABD7-57DB78DE55A4}">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A9483300-FDC8-40E4-92E0-BCAA9DFBCA5A}">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聚丙烯</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PP</a:t>
          </a:r>
        </a:p>
      </dgm:t>
    </dgm:pt>
    <dgm:pt modelId="{4BD0F365-E165-4214-97EE-3443E830D585}" type="parTrans" cxnId="{8590BC96-B369-4600-899A-9C310E69DAB2}">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5F4F441C-E472-407F-8A4C-F1B7CBA023D3}" type="sibTrans" cxnId="{8590BC96-B369-4600-899A-9C310E69DAB2}">
      <dgm:prSet/>
      <dgm:spPr/>
      <dgm:t>
        <a:bodyPr/>
        <a:lstStyle/>
        <a:p>
          <a:pPr>
            <a:spcBef>
              <a:spcPts val="0"/>
            </a:spcBef>
            <a:spcAft>
              <a:spcPts val="0"/>
            </a:spcAft>
          </a:pPr>
          <a:endParaRPr lang="en-US" sz="1000" b="1">
            <a:latin typeface="Times New Roman" pitchFamily="18" charset="0"/>
            <a:cs typeface="Times New Roman" pitchFamily="18" charset="0"/>
          </a:endParaRPr>
        </a:p>
      </dgm:t>
    </dgm:pt>
    <dgm:pt modelId="{78FD6AC5-F81A-4A7D-932D-DDD3F01243F8}">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Brunei </a:t>
          </a:r>
        </a:p>
      </dgm:t>
    </dgm:pt>
    <dgm:pt modelId="{A8D55CD9-BF4A-4B12-8FC0-C3968B2C64F1}" type="parTrans" cxnId="{4BA3B68E-77E5-4FC5-A99E-D141F36B69B3}">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165E8776-9E59-44E4-845C-DFE722FC8BD0}" type="sibTrans" cxnId="{4BA3B68E-77E5-4FC5-A99E-D141F36B69B3}">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25ADD1A9-CE4A-4248-BC78-3B23BF751FF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solidFill>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solidFill>
                <a:schemeClr val="tx1"/>
              </a:solidFill>
              <a:effectLst/>
              <a:latin typeface="Times New Roman" pitchFamily="18" charset="0"/>
              <a:cs typeface="Times New Roman" pitchFamily="18" charset="0"/>
            </a:rPr>
            <a:t>China</a:t>
          </a:r>
        </a:p>
      </dgm:t>
    </dgm:pt>
    <dgm:pt modelId="{238093BD-897E-4D9E-9255-114ECF416AFB}" type="parTrans" cxnId="{8945BC8F-0EA5-47B3-95BC-EF4C0273F667}">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B99839A4-19E2-47E6-900A-8F260D83FC40}" type="sibTrans" cxnId="{8945BC8F-0EA5-47B3-95BC-EF4C0273F667}">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C7BFBC36-6E1C-4799-A219-684802BE3D08}">
      <dgm:prSet phldrT="[Text]" custT="1">
        <dgm:style>
          <a:lnRef idx="0">
            <a:scrgbClr r="0" g="0" b="0"/>
          </a:lnRef>
          <a:fillRef idx="0">
            <a:scrgbClr r="0" g="0" b="0"/>
          </a:fillRef>
          <a:effectRef idx="0">
            <a:scrgbClr r="0" g="0" b="0"/>
          </a:effectRef>
          <a:fontRef idx="minor">
            <a:schemeClr val="lt1"/>
          </a:fontRef>
        </dgm:style>
      </dgm:prSet>
      <dgm:spPr>
        <a:solidFill>
          <a:schemeClr val="accent3"/>
        </a:solidFill>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solidFill>
                <a:srgbClr val="5F5F5F"/>
              </a:solidFill>
              <a:latin typeface="Times New Roman" pitchFamily="18" charset="0"/>
              <a:cs typeface="Times New Roman" pitchFamily="18" charset="0"/>
            </a:rPr>
            <a:t>China potential </a:t>
          </a:r>
        </a:p>
      </dgm:t>
    </dgm:pt>
    <dgm:pt modelId="{72F27846-EAEC-4D6C-8E42-BCD54F3681B6}" type="parTrans" cxnId="{DA6C5367-A9C1-4026-8658-6777AB8008BC}">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0E2562D5-EBAC-472D-AF5B-E98218FDAD19}" type="sibTrans" cxnId="{DA6C5367-A9C1-4026-8658-6777AB8008BC}">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C0BC5480-4271-435B-9E3D-6BA68F75076F}">
      <dgm:prSet phldrT="[Text]" custT="1">
        <dgm:style>
          <a:lnRef idx="2">
            <a:schemeClr val="accent3">
              <a:shade val="50000"/>
            </a:schemeClr>
          </a:lnRef>
          <a:fillRef idx="1">
            <a:schemeClr val="accent3"/>
          </a:fillRef>
          <a:effectRef idx="0">
            <a:schemeClr val="accent3"/>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solidFill>
                <a:srgbClr val="5F5F5F"/>
              </a:solidFill>
              <a:latin typeface="Times New Roman" pitchFamily="18" charset="0"/>
              <a:cs typeface="Times New Roman" pitchFamily="18" charset="0"/>
            </a:rPr>
            <a:t>Carbon fiber</a:t>
          </a:r>
        </a:p>
      </dgm:t>
    </dgm:pt>
    <dgm:pt modelId="{5006B366-7EFE-4846-BAB2-BF32189F3DA4}" type="parTrans" cxnId="{5CD703A0-F4B4-486D-8D31-2AF2FCBA3513}">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0EF62383-39FE-426D-B1D8-08AB6D72485D}" type="sibTrans" cxnId="{5CD703A0-F4B4-486D-8D31-2AF2FCBA3513}">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E3AC495C-523F-47E9-99FF-1BBB865BE6E3}">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Propylene Glycol</a:t>
          </a:r>
        </a:p>
      </dgm:t>
    </dgm:pt>
    <dgm:pt modelId="{A6AC953A-BF1A-49B2-A8EC-EC713B0F80DE}" type="parTrans" cxnId="{7DF048E5-FE7F-4A16-9D78-9BB0592CBA35}">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BC843112-FD03-47F7-86BC-E7583836C5F5}" type="sibTrans" cxnId="{7DF048E5-FE7F-4A16-9D78-9BB0592CBA35}">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F329F286-E46A-4528-99DD-DF6BE9E16FDC}">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Polyether </a:t>
          </a:r>
          <a:r>
            <a:rPr lang="en-US" sz="1000" b="0" dirty="0" err="1">
              <a:effectLst>
                <a:outerShdw blurRad="38100" dist="38100" dir="2700000" algn="tl">
                  <a:srgbClr val="000000">
                    <a:alpha val="43137"/>
                  </a:srgbClr>
                </a:outerShdw>
              </a:effectLst>
              <a:latin typeface="Times New Roman" pitchFamily="18" charset="0"/>
              <a:cs typeface="Times New Roman" pitchFamily="18" charset="0"/>
            </a:rPr>
            <a:t>Polyols</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FBECE28E-D5B4-48EF-BCF5-E68135DC1B45}" type="parTrans" cxnId="{24B043BF-B9CC-4E29-99F2-360413A71889}">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5596D6EF-3E7D-448B-8C67-B8E8A3FED7B4}" type="sibTrans" cxnId="{24B043BF-B9CC-4E29-99F2-360413A71889}">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3A6DBA86-F589-48BF-8C52-6FC24201196E}">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芳烃</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Aromatics</a:t>
          </a:r>
        </a:p>
      </dgm:t>
    </dgm:pt>
    <dgm:pt modelId="{5C4A1CEA-C5B5-42CD-B5A8-DDBCD3224AF2}" type="parTrans" cxnId="{8DE8D56E-E584-440F-9E13-4BBA82519A60}">
      <dgm:prSet/>
      <dgm:spPr>
        <a:solidFill>
          <a:srgbClr val="006699"/>
        </a:solidFill>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C82A4B7B-05F0-4000-9866-E55861C396FC}" type="sibTrans" cxnId="{8DE8D56E-E584-440F-9E13-4BBA82519A60}">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A073A65C-1979-46FB-9CC1-41EF4B8274D2}">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对二甲苯</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PX</a:t>
          </a:r>
        </a:p>
      </dgm:t>
    </dgm:pt>
    <dgm:pt modelId="{4A94605D-DA7A-47AC-84C0-D9009C0EE8CC}" type="parTrans" cxnId="{6E0FEAB2-659E-413E-8DA9-B3913740C86F}">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D823DC8E-C3C1-4DE2-AB81-F672BBE24D1A}" type="sibTrans" cxnId="{6E0FEAB2-659E-413E-8DA9-B3913740C86F}">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FE23C13A-BA42-4912-9222-88F2C0AB27B0}">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marL="0" lvl="0" algn="ctr" defTabSz="444500">
            <a:lnSpc>
              <a:spcPct val="90000"/>
            </a:lnSpc>
            <a:spcBef>
              <a:spcPct val="0"/>
            </a:spcBef>
            <a:spcAft>
              <a:spcPts val="0"/>
            </a:spcAft>
            <a:buNone/>
          </a:pPr>
          <a:r>
            <a:rPr lang="zh-CN" altLang="en-US" sz="1000" b="1" kern="1200" dirty="0">
              <a:solidFill>
                <a:srgbClr val="474747"/>
              </a:solidFill>
              <a:effectLst/>
              <a:latin typeface="Times New Roman" pitchFamily="18" charset="0"/>
              <a:ea typeface="+mn-ea"/>
              <a:cs typeface="Times New Roman" pitchFamily="18" charset="0"/>
            </a:rPr>
            <a:t>精对二甲苯酸</a:t>
          </a:r>
          <a:endParaRPr lang="en-US" sz="1000" b="1" kern="1200" dirty="0">
            <a:solidFill>
              <a:srgbClr val="474747"/>
            </a:solidFill>
            <a:effectLst/>
            <a:latin typeface="Times New Roman" pitchFamily="18" charset="0"/>
            <a:ea typeface="+mn-ea"/>
            <a:cs typeface="Times New Roman" pitchFamily="18" charset="0"/>
          </a:endParaRPr>
        </a:p>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mn-ea"/>
              <a:cs typeface="Times New Roman" pitchFamily="18" charset="0"/>
            </a:rPr>
            <a:t>PTA</a:t>
          </a:r>
        </a:p>
      </dgm:t>
    </dgm:pt>
    <dgm:pt modelId="{0F7DDBB8-AE5B-4013-B4B6-B329A1D2DFB5}" type="parTrans" cxnId="{3EBBEF51-19A9-48DC-9D23-D1A0C94391D2}">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CA343BB7-B9A4-4A29-A5C1-55D77E0D9406}" type="sibTrans" cxnId="{3EBBEF51-19A9-48DC-9D23-D1A0C94391D2}">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A01E761E-56E7-40A7-9AF4-D8EEB606D6F4}">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Polyester</a:t>
          </a:r>
        </a:p>
      </dgm:t>
    </dgm:pt>
    <dgm:pt modelId="{9B356F80-1814-41E4-92AC-2181EBE73DC3}" type="parTrans" cxnId="{C2F49697-913D-460D-9FDC-1048D2DF664B}">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C2C6BF00-E0C2-407E-A6B0-967FC832DC74}" type="sibTrans" cxnId="{C2F49697-913D-460D-9FDC-1048D2DF664B}">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E65BC039-BECC-4204-906A-C95BE332CD96}">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PET</a:t>
          </a:r>
        </a:p>
      </dgm:t>
    </dgm:pt>
    <dgm:pt modelId="{81C4D9F6-4C9D-4C8B-8D55-5E35BC4CAC09}" type="parTrans" cxnId="{5A13B94C-C1BC-4A68-9CBB-B81ABCD5A831}">
      <dgm:prSet/>
      <dgm:spPr>
        <a:ln>
          <a:solidFill>
            <a:srgbClr val="006699"/>
          </a:solidFill>
        </a:ln>
      </dgm:spPr>
      <dgm:t>
        <a:bodyPr/>
        <a:lstStyle/>
        <a:p>
          <a:pPr>
            <a:spcBef>
              <a:spcPts val="0"/>
            </a:spcBef>
            <a:spcAft>
              <a:spcPts val="0"/>
            </a:spcAft>
          </a:pPr>
          <a:endParaRPr lang="en-US" sz="1000">
            <a:effectLst/>
            <a:latin typeface="Times New Roman" pitchFamily="18" charset="0"/>
            <a:cs typeface="Times New Roman" pitchFamily="18" charset="0"/>
          </a:endParaRPr>
        </a:p>
      </dgm:t>
    </dgm:pt>
    <dgm:pt modelId="{9A8852BA-2CFB-412B-9D7B-F18CC98B6691}" type="sibTrans" cxnId="{5A13B94C-C1BC-4A68-9CBB-B81ABCD5A831}">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009E6FA1-94C2-4EF3-AB70-7CB1E77088C3}">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Filament</a:t>
          </a:r>
        </a:p>
      </dgm:t>
    </dgm:pt>
    <dgm:pt modelId="{6E89E76C-096A-440F-A448-53E19A5F685A}" type="parTrans" cxnId="{6E4B557D-1E84-4360-B835-27EED9BBF410}">
      <dgm:prSet/>
      <dgm:spPr>
        <a:ln>
          <a:solidFill>
            <a:srgbClr val="006699"/>
          </a:solidFill>
        </a:ln>
      </dgm:spPr>
      <dgm:t>
        <a:bodyPr/>
        <a:lstStyle/>
        <a:p>
          <a:pPr>
            <a:spcBef>
              <a:spcPts val="0"/>
            </a:spcBef>
            <a:spcAft>
              <a:spcPts val="0"/>
            </a:spcAft>
          </a:pPr>
          <a:endParaRPr lang="en-US" sz="1000">
            <a:effectLst/>
            <a:latin typeface="Times New Roman" pitchFamily="18" charset="0"/>
            <a:cs typeface="Times New Roman" pitchFamily="18" charset="0"/>
          </a:endParaRPr>
        </a:p>
      </dgm:t>
    </dgm:pt>
    <dgm:pt modelId="{B6BAAA7F-56AA-4CAD-8F5B-5504F47C9A05}" type="sibTrans" cxnId="{6E4B557D-1E84-4360-B835-27EED9BBF410}">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96CB7A38-EB75-4843-95F4-D3582C2E4AAE}">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a:spcBef>
              <a:spcPts val="0"/>
            </a:spcBef>
            <a:spcAft>
              <a:spcPts val="0"/>
            </a:spcAft>
          </a:pPr>
          <a:r>
            <a:rPr lang="en-US" sz="1000" b="1" kern="1200" dirty="0">
              <a:solidFill>
                <a:srgbClr val="474747"/>
              </a:solidFill>
              <a:effectLst/>
              <a:latin typeface="Times New Roman" pitchFamily="18" charset="0"/>
              <a:ea typeface="楷体"/>
              <a:cs typeface="Times New Roman" pitchFamily="18" charset="0"/>
            </a:rPr>
            <a:t>Staple</a:t>
          </a:r>
        </a:p>
      </dgm:t>
    </dgm:pt>
    <dgm:pt modelId="{A756D504-A443-4CC8-8CAB-3ECE775E4110}" type="parTrans" cxnId="{0F6BEA3C-9A4D-4F68-BD8C-E24C4030464C}">
      <dgm:prSet/>
      <dgm:spPr>
        <a:ln>
          <a:solidFill>
            <a:srgbClr val="006699"/>
          </a:solidFill>
        </a:ln>
      </dgm:spPr>
      <dgm:t>
        <a:bodyPr/>
        <a:lstStyle/>
        <a:p>
          <a:pPr>
            <a:spcBef>
              <a:spcPts val="0"/>
            </a:spcBef>
            <a:spcAft>
              <a:spcPts val="0"/>
            </a:spcAft>
          </a:pPr>
          <a:endParaRPr lang="en-US" sz="1000">
            <a:effectLst/>
            <a:latin typeface="Times New Roman" pitchFamily="18" charset="0"/>
            <a:cs typeface="Times New Roman" pitchFamily="18" charset="0"/>
          </a:endParaRPr>
        </a:p>
      </dgm:t>
    </dgm:pt>
    <dgm:pt modelId="{6CD70CE8-D567-4104-8490-8E11FDB75799}" type="sibTrans" cxnId="{0F6BEA3C-9A4D-4F68-BD8C-E24C4030464C}">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7D8FE240-FEC4-4092-B1C8-4525DF75F3E7}">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a:spcBef>
              <a:spcPts val="0"/>
            </a:spcBef>
            <a:spcAft>
              <a:spcPts val="0"/>
            </a:spcAft>
          </a:pPr>
          <a:r>
            <a:rPr lang="en-US" sz="1000" b="1" kern="1200" dirty="0">
              <a:solidFill>
                <a:srgbClr val="474747"/>
              </a:solidFill>
              <a:effectLst/>
              <a:latin typeface="Times New Roman" pitchFamily="18" charset="0"/>
              <a:ea typeface="楷体"/>
              <a:cs typeface="Times New Roman" pitchFamily="18" charset="0"/>
            </a:rPr>
            <a:t>Film</a:t>
          </a:r>
        </a:p>
      </dgm:t>
    </dgm:pt>
    <dgm:pt modelId="{BDCF7F0E-AC2A-4DA2-99C7-E1E0CC81048B}" type="parTrans" cxnId="{AE85847D-8459-4D2D-8D4F-5B10EFA3FEBE}">
      <dgm:prSet/>
      <dgm:spPr>
        <a:ln>
          <a:solidFill>
            <a:srgbClr val="006699"/>
          </a:solidFill>
        </a:ln>
      </dgm:spPr>
      <dgm:t>
        <a:bodyPr/>
        <a:lstStyle/>
        <a:p>
          <a:pPr>
            <a:spcBef>
              <a:spcPts val="0"/>
            </a:spcBef>
            <a:spcAft>
              <a:spcPts val="0"/>
            </a:spcAft>
          </a:pPr>
          <a:endParaRPr lang="en-US" sz="1000">
            <a:effectLst/>
            <a:latin typeface="Times New Roman" pitchFamily="18" charset="0"/>
            <a:cs typeface="Times New Roman" pitchFamily="18" charset="0"/>
          </a:endParaRPr>
        </a:p>
      </dgm:t>
    </dgm:pt>
    <dgm:pt modelId="{660F9D41-F592-429F-9915-540F8E72B17C}" type="sibTrans" cxnId="{AE85847D-8459-4D2D-8D4F-5B10EFA3FEBE}">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4111BA95-8D7A-4F82-A62A-410D28DE6675}">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苯</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Benzene</a:t>
          </a:r>
        </a:p>
      </dgm:t>
    </dgm:pt>
    <dgm:pt modelId="{12E1B5E6-2D49-4E68-965C-78A353BEB208}" type="parTrans" cxnId="{5B48D03C-05FA-4C45-818A-55D7B698FF7D}">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03BF58E4-DFEF-4ACB-A66A-59D98BB0571B}" type="sibTrans" cxnId="{5B48D03C-05FA-4C45-818A-55D7B698FF7D}">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5C5C2FED-8949-42C6-9EAD-6AB8199F90E3}">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CHX </a:t>
          </a:r>
        </a:p>
      </dgm:t>
    </dgm:pt>
    <dgm:pt modelId="{387CA1C3-133E-4465-BD46-45DF35C01439}" type="parTrans" cxnId="{A6CB7418-BE3F-4DA4-8C23-C03B48471C2B}">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163D5E26-C40B-4C7E-ABC9-9AEF747C1875}" type="sibTrans" cxnId="{A6CB7418-BE3F-4DA4-8C23-C03B48471C2B}">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A3DF5452-1CE3-495F-9705-79A2FF8A268D}">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marL="0" lvl="0" algn="ctr" defTabSz="444500">
            <a:lnSpc>
              <a:spcPct val="90000"/>
            </a:lnSpc>
            <a:spcBef>
              <a:spcPct val="0"/>
            </a:spcBef>
            <a:spcAft>
              <a:spcPts val="0"/>
            </a:spcAft>
            <a:buNone/>
          </a:pPr>
          <a:r>
            <a:rPr lang="zh-CN" altLang="en-US" sz="1000" b="1" kern="1200" dirty="0">
              <a:solidFill>
                <a:srgbClr val="474747"/>
              </a:solidFill>
              <a:effectLst/>
              <a:latin typeface="Times New Roman" pitchFamily="18" charset="0"/>
              <a:ea typeface="楷体"/>
              <a:cs typeface="Times New Roman" pitchFamily="18" charset="0"/>
            </a:rPr>
            <a:t>己内酰胺</a:t>
          </a:r>
          <a:endParaRPr lang="en-US" sz="1000" b="1" kern="1200" dirty="0">
            <a:solidFill>
              <a:srgbClr val="474747"/>
            </a:solidFill>
            <a:effectLst/>
            <a:latin typeface="Times New Roman" pitchFamily="18" charset="0"/>
            <a:ea typeface="楷体"/>
            <a:cs typeface="Times New Roman" pitchFamily="18" charset="0"/>
          </a:endParaRPr>
        </a:p>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CPL</a:t>
          </a:r>
        </a:p>
      </dgm:t>
    </dgm:pt>
    <dgm:pt modelId="{35E0BE8B-FC34-4181-A802-2E403001F473}" type="parTrans" cxnId="{8250FD69-961B-446E-AB89-04B9880FA163}">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EE169FC6-099D-4C7E-86BB-6026D7FE0960}" type="sibTrans" cxnId="{8250FD69-961B-446E-AB89-04B9880FA163}">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949DB1B8-22C5-4B41-8922-B77D6FE70583}">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a:effectLst>
          <a:outerShdw blurRad="50800" dist="38100" dir="2700000" algn="tl" rotWithShape="0">
            <a:prstClr val="black">
              <a:alpha val="40000"/>
            </a:prstClr>
          </a:outerShdw>
        </a:effectLst>
      </dgm:spPr>
      <dgm:t>
        <a:bodyPr spcFirstLastPara="0" vert="horz" wrap="square" lIns="6350" tIns="6350" rIns="6350" bIns="6350" numCol="1" spcCol="1270" anchor="ctr" anchorCtr="0"/>
        <a:lstStyle/>
        <a:p>
          <a:pPr marL="0" lvl="0" algn="ctr" defTabSz="444500">
            <a:lnSpc>
              <a:spcPct val="90000"/>
            </a:lnSpc>
            <a:spcBef>
              <a:spcPct val="0"/>
            </a:spcBef>
            <a:spcAft>
              <a:spcPts val="0"/>
            </a:spcAft>
            <a:buNone/>
          </a:pPr>
          <a:r>
            <a:rPr lang="en-US" altLang="zh-CN" sz="1000" b="1" kern="1200" dirty="0">
              <a:solidFill>
                <a:srgbClr val="474747"/>
              </a:solidFill>
              <a:effectLst/>
              <a:latin typeface="Times New Roman" pitchFamily="18" charset="0"/>
              <a:ea typeface="楷体"/>
              <a:cs typeface="Times New Roman" pitchFamily="18" charset="0"/>
            </a:rPr>
            <a:t>PA6</a:t>
          </a:r>
          <a:endParaRPr lang="en-US" sz="1000" b="1" kern="1200" dirty="0">
            <a:solidFill>
              <a:srgbClr val="474747"/>
            </a:solidFill>
            <a:effectLst/>
            <a:latin typeface="Times New Roman" pitchFamily="18" charset="0"/>
            <a:ea typeface="楷体"/>
            <a:cs typeface="Times New Roman" pitchFamily="18" charset="0"/>
          </a:endParaRPr>
        </a:p>
      </dgm:t>
    </dgm:pt>
    <dgm:pt modelId="{33779E99-5BDD-4733-8400-695A3577C29D}" type="parTrans" cxnId="{C7DE6C0E-CDE6-47A2-BE5D-BAD8A73B0230}">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8F0CB68E-1DCE-4D3B-A3F4-491AB4AFD5C4}" type="sibTrans" cxnId="{C7DE6C0E-CDE6-47A2-BE5D-BAD8A73B0230}">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B9A9EC80-4AFC-420D-B378-ED670675C3D9}">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乙烯</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Ethylene</a:t>
          </a:r>
        </a:p>
      </dgm:t>
    </dgm:pt>
    <dgm:pt modelId="{26D90E29-F67F-4863-861F-BA11B2B9F90A}" type="parTrans" cxnId="{52708620-A2EE-4FE3-ACB0-EDB9D71A1BEF}">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85F6D2A6-CEEF-4B08-A746-5E407B8ED801}" type="sibTrans" cxnId="{52708620-A2EE-4FE3-ACB0-EDB9D71A1BEF}">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F3A7CB01-B351-41BF-B6A2-4A74AB709696}">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环氧乙烷</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EO</a:t>
          </a:r>
        </a:p>
      </dgm:t>
    </dgm:pt>
    <dgm:pt modelId="{174D5A7A-609C-4C94-B733-728E6CA9DFFA}" type="parTrans" cxnId="{847F945B-9941-413C-9990-5120521FA3FF}">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C3FFA074-CFFC-4D87-A749-59F3B91BFCC6}" type="sibTrans" cxnId="{847F945B-9941-413C-9990-5120521FA3FF}">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8C2D3B44-AA0F-455A-90BE-17C6B608D9AC}">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MEG</a:t>
          </a:r>
          <a:endParaRPr lang="en-US" sz="1000" dirty="0">
            <a:latin typeface="Times New Roman" pitchFamily="18" charset="0"/>
            <a:cs typeface="Times New Roman" pitchFamily="18" charset="0"/>
          </a:endParaRPr>
        </a:p>
      </dgm:t>
    </dgm:pt>
    <dgm:pt modelId="{15D7DBF4-72C5-4000-B302-EA2A352CA7A1}" type="parTrans" cxnId="{DA12D090-6262-4540-B7B5-F258D5B27944}">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0597F31B-F746-4022-9FA8-946520D1506D}" type="sibTrans" cxnId="{DA12D090-6262-4540-B7B5-F258D5B27944}">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51DDC93F-9F26-4462-A737-5AFDBE20200F}">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a:effectLst>
          <a:outerShdw blurRad="50800" dist="38100" dir="2700000" algn="tl" rotWithShape="0">
            <a:prstClr val="black">
              <a:alpha val="40000"/>
            </a:prstClr>
          </a:outerShdw>
        </a:effectLst>
      </dgm:spPr>
      <dgm:t>
        <a:bodyPr/>
        <a:lstStyle/>
        <a:p>
          <a:pPr>
            <a:spcBef>
              <a:spcPts val="0"/>
            </a:spcBef>
            <a:spcAft>
              <a:spcPts val="0"/>
            </a:spcAft>
          </a:pPr>
          <a:r>
            <a:rPr lang="zh-CN" altLang="en-US" sz="1000" b="0" dirty="0">
              <a:effectLst>
                <a:outerShdw blurRad="38100" dist="38100" dir="2700000" algn="tl">
                  <a:srgbClr val="000000">
                    <a:alpha val="43137"/>
                  </a:srgbClr>
                </a:outerShdw>
              </a:effectLst>
              <a:latin typeface="Times New Roman" pitchFamily="18" charset="0"/>
              <a:cs typeface="Times New Roman" pitchFamily="18" charset="0"/>
            </a:rPr>
            <a:t>丁二烯</a:t>
          </a:r>
          <a:endParaRPr lang="en-US" sz="1000" b="0" dirty="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en-US" sz="1000" b="0" dirty="0">
              <a:effectLst>
                <a:outerShdw blurRad="38100" dist="38100" dir="2700000" algn="tl">
                  <a:srgbClr val="000000">
                    <a:alpha val="43137"/>
                  </a:srgbClr>
                </a:outerShdw>
              </a:effectLst>
              <a:latin typeface="Times New Roman" pitchFamily="18" charset="0"/>
              <a:cs typeface="Times New Roman" pitchFamily="18" charset="0"/>
            </a:rPr>
            <a:t>Butadiene</a:t>
          </a:r>
        </a:p>
      </dgm:t>
    </dgm:pt>
    <dgm:pt modelId="{5E1D3A24-542C-4DD4-8C79-B7D82D7DD04F}" type="parTrans" cxnId="{0CD292E6-8527-4AF5-9075-F7885804504B}">
      <dgm:prSet/>
      <dgm:spPr>
        <a:ln>
          <a:solidFill>
            <a:srgbClr val="006699"/>
          </a:solidFill>
        </a:ln>
      </dgm:spPr>
      <dgm:t>
        <a:bodyPr/>
        <a:lstStyle/>
        <a:p>
          <a:pPr>
            <a:spcBef>
              <a:spcPts val="0"/>
            </a:spcBef>
            <a:spcAft>
              <a:spcPts val="0"/>
            </a:spcAft>
          </a:pPr>
          <a:endParaRPr lang="en-US" sz="1000">
            <a:latin typeface="Times New Roman" pitchFamily="18" charset="0"/>
            <a:cs typeface="Times New Roman" pitchFamily="18" charset="0"/>
          </a:endParaRPr>
        </a:p>
      </dgm:t>
    </dgm:pt>
    <dgm:pt modelId="{02D1133B-2F84-47F4-ADB3-4ED4638CE27A}" type="sibTrans" cxnId="{0CD292E6-8527-4AF5-9075-F7885804504B}">
      <dgm:prSet/>
      <dgm:spPr/>
      <dgm:t>
        <a:bodyPr/>
        <a:lstStyle/>
        <a:p>
          <a:pPr>
            <a:spcBef>
              <a:spcPts val="0"/>
            </a:spcBef>
            <a:spcAft>
              <a:spcPts val="0"/>
            </a:spcAft>
          </a:pPr>
          <a:endParaRPr lang="en-US" sz="1000">
            <a:latin typeface="Times New Roman" pitchFamily="18" charset="0"/>
            <a:cs typeface="Times New Roman" pitchFamily="18" charset="0"/>
          </a:endParaRPr>
        </a:p>
      </dgm:t>
    </dgm:pt>
    <dgm:pt modelId="{AFCD7F30-C665-4A3E-BB74-C9F217C8503A}" type="pres">
      <dgm:prSet presAssocID="{075E376F-F4A6-49B9-BCB6-11FEB4DE4E1F}" presName="hierChild1" presStyleCnt="0">
        <dgm:presLayoutVars>
          <dgm:orgChart val="1"/>
          <dgm:chPref val="1"/>
          <dgm:dir/>
          <dgm:animOne val="branch"/>
          <dgm:animLvl val="lvl"/>
          <dgm:resizeHandles/>
        </dgm:presLayoutVars>
      </dgm:prSet>
      <dgm:spPr/>
      <dgm:t>
        <a:bodyPr/>
        <a:lstStyle/>
        <a:p>
          <a:endParaRPr lang="zh-CN" altLang="en-US"/>
        </a:p>
      </dgm:t>
    </dgm:pt>
    <dgm:pt modelId="{09013938-8E7B-4569-AC14-F3685DFAAE25}" type="pres">
      <dgm:prSet presAssocID="{80CB13E0-B8F3-4389-90C9-8E8D101B2DA0}" presName="hierRoot1" presStyleCnt="0">
        <dgm:presLayoutVars>
          <dgm:hierBranch val="init"/>
        </dgm:presLayoutVars>
      </dgm:prSet>
      <dgm:spPr/>
    </dgm:pt>
    <dgm:pt modelId="{A95CAEA5-1CAB-42FF-9272-00157FAE9487}" type="pres">
      <dgm:prSet presAssocID="{80CB13E0-B8F3-4389-90C9-8E8D101B2DA0}" presName="rootComposite1" presStyleCnt="0"/>
      <dgm:spPr/>
    </dgm:pt>
    <dgm:pt modelId="{EBECB6B4-A8BC-4572-B49F-F91111383023}" type="pres">
      <dgm:prSet presAssocID="{80CB13E0-B8F3-4389-90C9-8E8D101B2DA0}" presName="rootText1" presStyleLbl="node0" presStyleIdx="0" presStyleCnt="4" custScaleX="306896">
        <dgm:presLayoutVars>
          <dgm:chPref val="3"/>
        </dgm:presLayoutVars>
      </dgm:prSet>
      <dgm:spPr/>
      <dgm:t>
        <a:bodyPr/>
        <a:lstStyle/>
        <a:p>
          <a:endParaRPr lang="zh-CN" altLang="en-US"/>
        </a:p>
      </dgm:t>
    </dgm:pt>
    <dgm:pt modelId="{CAE68527-AE9F-4020-B741-1C9F85A72601}" type="pres">
      <dgm:prSet presAssocID="{80CB13E0-B8F3-4389-90C9-8E8D101B2DA0}" presName="rootConnector1" presStyleLbl="node1" presStyleIdx="0" presStyleCnt="0"/>
      <dgm:spPr/>
      <dgm:t>
        <a:bodyPr/>
        <a:lstStyle/>
        <a:p>
          <a:endParaRPr lang="zh-CN" altLang="en-US"/>
        </a:p>
      </dgm:t>
    </dgm:pt>
    <dgm:pt modelId="{3AF9FAE4-CA74-4B25-95E6-46D6372661AA}" type="pres">
      <dgm:prSet presAssocID="{80CB13E0-B8F3-4389-90C9-8E8D101B2DA0}" presName="hierChild2" presStyleCnt="0"/>
      <dgm:spPr/>
    </dgm:pt>
    <dgm:pt modelId="{9B9FC549-21D6-4722-8147-6FAC0EFFF918}" type="pres">
      <dgm:prSet presAssocID="{B76B7912-AD66-4ECA-998F-A27C9DF3B28B}" presName="Name37" presStyleLbl="parChTrans1D2" presStyleIdx="0" presStyleCnt="2"/>
      <dgm:spPr/>
      <dgm:t>
        <a:bodyPr/>
        <a:lstStyle/>
        <a:p>
          <a:endParaRPr lang="zh-CN" altLang="en-US"/>
        </a:p>
      </dgm:t>
    </dgm:pt>
    <dgm:pt modelId="{CC04F6E0-24D1-438C-8AE8-3F07DCD39B7C}" type="pres">
      <dgm:prSet presAssocID="{DCA9463E-29D7-4FC6-BF08-6874A92F0795}" presName="hierRoot2" presStyleCnt="0">
        <dgm:presLayoutVars>
          <dgm:hierBranch val="init"/>
        </dgm:presLayoutVars>
      </dgm:prSet>
      <dgm:spPr/>
    </dgm:pt>
    <dgm:pt modelId="{C322D256-4024-4D74-87BE-2085BD6CD8E1}" type="pres">
      <dgm:prSet presAssocID="{DCA9463E-29D7-4FC6-BF08-6874A92F0795}" presName="rootComposite" presStyleCnt="0"/>
      <dgm:spPr/>
    </dgm:pt>
    <dgm:pt modelId="{DA6F4EE8-CB62-409B-8B4C-4F3F7A0BD8B7}" type="pres">
      <dgm:prSet presAssocID="{DCA9463E-29D7-4FC6-BF08-6874A92F0795}" presName="rootText" presStyleLbl="node2" presStyleIdx="0" presStyleCnt="2" custScaleX="153765" custLinFactNeighborX="-40425">
        <dgm:presLayoutVars>
          <dgm:chPref val="3"/>
        </dgm:presLayoutVars>
      </dgm:prSet>
      <dgm:spPr/>
      <dgm:t>
        <a:bodyPr/>
        <a:lstStyle/>
        <a:p>
          <a:endParaRPr lang="zh-CN" altLang="en-US"/>
        </a:p>
      </dgm:t>
    </dgm:pt>
    <dgm:pt modelId="{036100A0-6461-4C77-B149-118F132A5304}" type="pres">
      <dgm:prSet presAssocID="{DCA9463E-29D7-4FC6-BF08-6874A92F0795}" presName="rootConnector" presStyleLbl="node2" presStyleIdx="0" presStyleCnt="2"/>
      <dgm:spPr/>
      <dgm:t>
        <a:bodyPr/>
        <a:lstStyle/>
        <a:p>
          <a:endParaRPr lang="zh-CN" altLang="en-US"/>
        </a:p>
      </dgm:t>
    </dgm:pt>
    <dgm:pt modelId="{EE90C383-A6A3-40BA-885E-033D27DA3F5C}" type="pres">
      <dgm:prSet presAssocID="{DCA9463E-29D7-4FC6-BF08-6874A92F0795}" presName="hierChild4" presStyleCnt="0"/>
      <dgm:spPr/>
    </dgm:pt>
    <dgm:pt modelId="{EB4C764E-62E9-4BD5-98D5-661AB55002B5}" type="pres">
      <dgm:prSet presAssocID="{5E1D3A24-542C-4DD4-8C79-B7D82D7DD04F}" presName="Name37" presStyleLbl="parChTrans1D3" presStyleIdx="0" presStyleCnt="5"/>
      <dgm:spPr/>
      <dgm:t>
        <a:bodyPr/>
        <a:lstStyle/>
        <a:p>
          <a:endParaRPr lang="zh-CN" altLang="en-US"/>
        </a:p>
      </dgm:t>
    </dgm:pt>
    <dgm:pt modelId="{4C3560E3-284F-4C18-A217-5ECC9CC7D656}" type="pres">
      <dgm:prSet presAssocID="{51DDC93F-9F26-4462-A737-5AFDBE20200F}" presName="hierRoot2" presStyleCnt="0">
        <dgm:presLayoutVars>
          <dgm:hierBranch val="init"/>
        </dgm:presLayoutVars>
      </dgm:prSet>
      <dgm:spPr/>
    </dgm:pt>
    <dgm:pt modelId="{D78195E1-4EC8-48B5-93EF-01E618CA99B1}" type="pres">
      <dgm:prSet presAssocID="{51DDC93F-9F26-4462-A737-5AFDBE20200F}" presName="rootComposite" presStyleCnt="0"/>
      <dgm:spPr/>
    </dgm:pt>
    <dgm:pt modelId="{28DA110D-FBCC-433B-8918-25AF72A59FC6}" type="pres">
      <dgm:prSet presAssocID="{51DDC93F-9F26-4462-A737-5AFDBE20200F}" presName="rootText" presStyleLbl="node3" presStyleIdx="0" presStyleCnt="5" custScaleX="192288" custLinFactNeighborX="-87425">
        <dgm:presLayoutVars>
          <dgm:chPref val="3"/>
        </dgm:presLayoutVars>
      </dgm:prSet>
      <dgm:spPr/>
      <dgm:t>
        <a:bodyPr/>
        <a:lstStyle/>
        <a:p>
          <a:endParaRPr lang="zh-CN" altLang="en-US"/>
        </a:p>
      </dgm:t>
    </dgm:pt>
    <dgm:pt modelId="{394963EB-4B1C-43B4-8478-830AFDBAEF58}" type="pres">
      <dgm:prSet presAssocID="{51DDC93F-9F26-4462-A737-5AFDBE20200F}" presName="rootConnector" presStyleLbl="node3" presStyleIdx="0" presStyleCnt="5"/>
      <dgm:spPr/>
      <dgm:t>
        <a:bodyPr/>
        <a:lstStyle/>
        <a:p>
          <a:endParaRPr lang="zh-CN" altLang="en-US"/>
        </a:p>
      </dgm:t>
    </dgm:pt>
    <dgm:pt modelId="{2149ECA2-EF85-42A0-9894-455A022E1F0D}" type="pres">
      <dgm:prSet presAssocID="{51DDC93F-9F26-4462-A737-5AFDBE20200F}" presName="hierChild4" presStyleCnt="0"/>
      <dgm:spPr/>
    </dgm:pt>
    <dgm:pt modelId="{B0F51836-EC0A-4B9A-94F8-211E2542AFD4}" type="pres">
      <dgm:prSet presAssocID="{51DDC93F-9F26-4462-A737-5AFDBE20200F}" presName="hierChild5" presStyleCnt="0"/>
      <dgm:spPr/>
    </dgm:pt>
    <dgm:pt modelId="{AA93376D-F143-4AC7-B81C-72D18A959A89}" type="pres">
      <dgm:prSet presAssocID="{7A4C5C9F-42CA-43E5-A507-D552FD39F41C}" presName="Name37" presStyleLbl="parChTrans1D3" presStyleIdx="1" presStyleCnt="5"/>
      <dgm:spPr/>
      <dgm:t>
        <a:bodyPr/>
        <a:lstStyle/>
        <a:p>
          <a:endParaRPr lang="zh-CN" altLang="en-US"/>
        </a:p>
      </dgm:t>
    </dgm:pt>
    <dgm:pt modelId="{DE4060DA-BC45-4B8B-817E-49C6980FC89D}" type="pres">
      <dgm:prSet presAssocID="{4E4628F0-851F-4B05-B9E4-8364778149FE}" presName="hierRoot2" presStyleCnt="0">
        <dgm:presLayoutVars>
          <dgm:hierBranch val="init"/>
        </dgm:presLayoutVars>
      </dgm:prSet>
      <dgm:spPr/>
    </dgm:pt>
    <dgm:pt modelId="{53C8CB1C-A587-4534-96D2-B3E609B4DDE0}" type="pres">
      <dgm:prSet presAssocID="{4E4628F0-851F-4B05-B9E4-8364778149FE}" presName="rootComposite" presStyleCnt="0"/>
      <dgm:spPr/>
    </dgm:pt>
    <dgm:pt modelId="{9F0325E1-9041-4E29-AB9D-85AF77226D1D}" type="pres">
      <dgm:prSet presAssocID="{4E4628F0-851F-4B05-B9E4-8364778149FE}" presName="rootText" presStyleLbl="node3" presStyleIdx="1" presStyleCnt="5" custScaleX="156969">
        <dgm:presLayoutVars>
          <dgm:chPref val="3"/>
        </dgm:presLayoutVars>
      </dgm:prSet>
      <dgm:spPr/>
      <dgm:t>
        <a:bodyPr/>
        <a:lstStyle/>
        <a:p>
          <a:endParaRPr lang="zh-CN" altLang="en-US"/>
        </a:p>
      </dgm:t>
    </dgm:pt>
    <dgm:pt modelId="{BCAC3109-130F-4D26-A60E-0957D722B639}" type="pres">
      <dgm:prSet presAssocID="{4E4628F0-851F-4B05-B9E4-8364778149FE}" presName="rootConnector" presStyleLbl="node3" presStyleIdx="1" presStyleCnt="5"/>
      <dgm:spPr/>
      <dgm:t>
        <a:bodyPr/>
        <a:lstStyle/>
        <a:p>
          <a:endParaRPr lang="zh-CN" altLang="en-US"/>
        </a:p>
      </dgm:t>
    </dgm:pt>
    <dgm:pt modelId="{94822AE1-C43B-45F4-8903-DDCAFE1023A2}" type="pres">
      <dgm:prSet presAssocID="{4E4628F0-851F-4B05-B9E4-8364778149FE}" presName="hierChild4" presStyleCnt="0"/>
      <dgm:spPr/>
    </dgm:pt>
    <dgm:pt modelId="{D5CB0330-98DB-402F-BA49-5C94F1E9D27F}" type="pres">
      <dgm:prSet presAssocID="{567E1083-B16B-4435-A10C-AD9A338DF1FB}" presName="Name37" presStyleLbl="parChTrans1D4" presStyleIdx="0" presStyleCnt="19"/>
      <dgm:spPr/>
      <dgm:t>
        <a:bodyPr/>
        <a:lstStyle/>
        <a:p>
          <a:endParaRPr lang="zh-CN" altLang="en-US"/>
        </a:p>
      </dgm:t>
    </dgm:pt>
    <dgm:pt modelId="{CE18369F-A4BE-4866-AA52-C87F502AEB91}" type="pres">
      <dgm:prSet presAssocID="{71D64DEA-1283-47A0-A3F8-18E9C1711335}" presName="hierRoot2" presStyleCnt="0">
        <dgm:presLayoutVars>
          <dgm:hierBranch val="init"/>
        </dgm:presLayoutVars>
      </dgm:prSet>
      <dgm:spPr/>
    </dgm:pt>
    <dgm:pt modelId="{08DBC875-68CD-4DF4-BB8F-FC9B0F1F5250}" type="pres">
      <dgm:prSet presAssocID="{71D64DEA-1283-47A0-A3F8-18E9C1711335}" presName="rootComposite" presStyleCnt="0"/>
      <dgm:spPr/>
    </dgm:pt>
    <dgm:pt modelId="{007E0010-DF2F-4949-BDD1-00D99139DD0A}" type="pres">
      <dgm:prSet presAssocID="{71D64DEA-1283-47A0-A3F8-18E9C1711335}" presName="rootText" presStyleLbl="node4" presStyleIdx="0" presStyleCnt="19">
        <dgm:presLayoutVars>
          <dgm:chPref val="3"/>
        </dgm:presLayoutVars>
      </dgm:prSet>
      <dgm:spPr/>
      <dgm:t>
        <a:bodyPr/>
        <a:lstStyle/>
        <a:p>
          <a:endParaRPr lang="zh-CN" altLang="en-US"/>
        </a:p>
      </dgm:t>
    </dgm:pt>
    <dgm:pt modelId="{65A5F047-F53E-45B2-903D-0CA354065A1F}" type="pres">
      <dgm:prSet presAssocID="{71D64DEA-1283-47A0-A3F8-18E9C1711335}" presName="rootConnector" presStyleLbl="node4" presStyleIdx="0" presStyleCnt="19"/>
      <dgm:spPr/>
      <dgm:t>
        <a:bodyPr/>
        <a:lstStyle/>
        <a:p>
          <a:endParaRPr lang="zh-CN" altLang="en-US"/>
        </a:p>
      </dgm:t>
    </dgm:pt>
    <dgm:pt modelId="{9EE5470B-2CAE-41A1-BE60-6B522E0858CA}" type="pres">
      <dgm:prSet presAssocID="{71D64DEA-1283-47A0-A3F8-18E9C1711335}" presName="hierChild4" presStyleCnt="0"/>
      <dgm:spPr/>
    </dgm:pt>
    <dgm:pt modelId="{9EAC1540-37A9-4D20-ABF5-39E2F5DAA180}" type="pres">
      <dgm:prSet presAssocID="{7C6F61B1-74E7-4B7A-BF11-75B112817ABE}" presName="Name37" presStyleLbl="parChTrans1D4" presStyleIdx="1" presStyleCnt="19"/>
      <dgm:spPr/>
      <dgm:t>
        <a:bodyPr/>
        <a:lstStyle/>
        <a:p>
          <a:endParaRPr lang="zh-CN" altLang="en-US"/>
        </a:p>
      </dgm:t>
    </dgm:pt>
    <dgm:pt modelId="{3F86778C-F382-4EBB-9955-D439468E285E}" type="pres">
      <dgm:prSet presAssocID="{AC0019B6-5CE4-449B-AB9E-DD721E3B44F5}" presName="hierRoot2" presStyleCnt="0">
        <dgm:presLayoutVars>
          <dgm:hierBranch val="init"/>
        </dgm:presLayoutVars>
      </dgm:prSet>
      <dgm:spPr/>
    </dgm:pt>
    <dgm:pt modelId="{80EC786A-E4C9-4D87-A21B-B3CCCB8C7178}" type="pres">
      <dgm:prSet presAssocID="{AC0019B6-5CE4-449B-AB9E-DD721E3B44F5}" presName="rootComposite" presStyleCnt="0"/>
      <dgm:spPr/>
    </dgm:pt>
    <dgm:pt modelId="{000D9170-5F66-4977-8079-A34E83DA1628}" type="pres">
      <dgm:prSet presAssocID="{AC0019B6-5CE4-449B-AB9E-DD721E3B44F5}" presName="rootText" presStyleLbl="node4" presStyleIdx="1" presStyleCnt="19">
        <dgm:presLayoutVars>
          <dgm:chPref val="3"/>
        </dgm:presLayoutVars>
      </dgm:prSet>
      <dgm:spPr/>
      <dgm:t>
        <a:bodyPr/>
        <a:lstStyle/>
        <a:p>
          <a:endParaRPr lang="zh-CN" altLang="en-US"/>
        </a:p>
      </dgm:t>
    </dgm:pt>
    <dgm:pt modelId="{6D453E37-E2FD-4985-BB26-738F30BA8D18}" type="pres">
      <dgm:prSet presAssocID="{AC0019B6-5CE4-449B-AB9E-DD721E3B44F5}" presName="rootConnector" presStyleLbl="node4" presStyleIdx="1" presStyleCnt="19"/>
      <dgm:spPr/>
      <dgm:t>
        <a:bodyPr/>
        <a:lstStyle/>
        <a:p>
          <a:endParaRPr lang="zh-CN" altLang="en-US"/>
        </a:p>
      </dgm:t>
    </dgm:pt>
    <dgm:pt modelId="{38D9669D-1EA9-48F8-B442-06A2AFF4D69B}" type="pres">
      <dgm:prSet presAssocID="{AC0019B6-5CE4-449B-AB9E-DD721E3B44F5}" presName="hierChild4" presStyleCnt="0"/>
      <dgm:spPr/>
    </dgm:pt>
    <dgm:pt modelId="{ACA6E387-10E8-4D15-89A4-A71C608A3181}" type="pres">
      <dgm:prSet presAssocID="{27115554-BAAE-4513-8E37-2EC7037AC7D9}" presName="Name37" presStyleLbl="parChTrans1D4" presStyleIdx="2" presStyleCnt="19"/>
      <dgm:spPr/>
      <dgm:t>
        <a:bodyPr/>
        <a:lstStyle/>
        <a:p>
          <a:endParaRPr lang="zh-CN" altLang="en-US"/>
        </a:p>
      </dgm:t>
    </dgm:pt>
    <dgm:pt modelId="{3EC77F4A-3211-4CA5-B942-474260D43547}" type="pres">
      <dgm:prSet presAssocID="{BF901A47-6C3E-4EEF-8BA4-AE7BBA246ACE}" presName="hierRoot2" presStyleCnt="0">
        <dgm:presLayoutVars>
          <dgm:hierBranch val="init"/>
        </dgm:presLayoutVars>
      </dgm:prSet>
      <dgm:spPr/>
    </dgm:pt>
    <dgm:pt modelId="{1BB2E098-EA1E-4485-B57A-A6B1CC1C4EE9}" type="pres">
      <dgm:prSet presAssocID="{BF901A47-6C3E-4EEF-8BA4-AE7BBA246ACE}" presName="rootComposite" presStyleCnt="0"/>
      <dgm:spPr/>
    </dgm:pt>
    <dgm:pt modelId="{A581F034-ADBC-408B-9AD7-C4F7827D1F48}" type="pres">
      <dgm:prSet presAssocID="{BF901A47-6C3E-4EEF-8BA4-AE7BBA246ACE}" presName="rootText" presStyleLbl="node4" presStyleIdx="2" presStyleCnt="19">
        <dgm:presLayoutVars>
          <dgm:chPref val="3"/>
        </dgm:presLayoutVars>
      </dgm:prSet>
      <dgm:spPr/>
      <dgm:t>
        <a:bodyPr/>
        <a:lstStyle/>
        <a:p>
          <a:endParaRPr lang="zh-CN" altLang="en-US"/>
        </a:p>
      </dgm:t>
    </dgm:pt>
    <dgm:pt modelId="{99C148F9-2A36-45A2-8225-6D9618EB2210}" type="pres">
      <dgm:prSet presAssocID="{BF901A47-6C3E-4EEF-8BA4-AE7BBA246ACE}" presName="rootConnector" presStyleLbl="node4" presStyleIdx="2" presStyleCnt="19"/>
      <dgm:spPr/>
      <dgm:t>
        <a:bodyPr/>
        <a:lstStyle/>
        <a:p>
          <a:endParaRPr lang="zh-CN" altLang="en-US"/>
        </a:p>
      </dgm:t>
    </dgm:pt>
    <dgm:pt modelId="{9B8EE700-D979-4322-8292-80BB66782C4F}" type="pres">
      <dgm:prSet presAssocID="{BF901A47-6C3E-4EEF-8BA4-AE7BBA246ACE}" presName="hierChild4" presStyleCnt="0"/>
      <dgm:spPr/>
    </dgm:pt>
    <dgm:pt modelId="{D2FAB071-180E-4D1A-94BA-A0B42FA07958}" type="pres">
      <dgm:prSet presAssocID="{BF901A47-6C3E-4EEF-8BA4-AE7BBA246ACE}" presName="hierChild5" presStyleCnt="0"/>
      <dgm:spPr/>
    </dgm:pt>
    <dgm:pt modelId="{94D4EA56-6971-41F5-A46C-2189511240AD}" type="pres">
      <dgm:prSet presAssocID="{AC0019B6-5CE4-449B-AB9E-DD721E3B44F5}" presName="hierChild5" presStyleCnt="0"/>
      <dgm:spPr/>
    </dgm:pt>
    <dgm:pt modelId="{959E8A34-2392-4406-96FE-816DAA9A2908}" type="pres">
      <dgm:prSet presAssocID="{5006B366-7EFE-4846-BAB2-BF32189F3DA4}" presName="Name37" presStyleLbl="parChTrans1D4" presStyleIdx="3" presStyleCnt="19"/>
      <dgm:spPr/>
      <dgm:t>
        <a:bodyPr/>
        <a:lstStyle/>
        <a:p>
          <a:endParaRPr lang="zh-CN" altLang="en-US"/>
        </a:p>
      </dgm:t>
    </dgm:pt>
    <dgm:pt modelId="{7C9C9524-1609-46D2-BFD1-BD38D6A8E8B7}" type="pres">
      <dgm:prSet presAssocID="{C0BC5480-4271-435B-9E3D-6BA68F75076F}" presName="hierRoot2" presStyleCnt="0">
        <dgm:presLayoutVars>
          <dgm:hierBranch val="init"/>
        </dgm:presLayoutVars>
      </dgm:prSet>
      <dgm:spPr/>
    </dgm:pt>
    <dgm:pt modelId="{69C7CBCC-10DA-4709-9139-DB4635AD1CD6}" type="pres">
      <dgm:prSet presAssocID="{C0BC5480-4271-435B-9E3D-6BA68F75076F}" presName="rootComposite" presStyleCnt="0"/>
      <dgm:spPr/>
    </dgm:pt>
    <dgm:pt modelId="{BD31037E-5D8F-4755-BFEB-9AAB41C7FAE0}" type="pres">
      <dgm:prSet presAssocID="{C0BC5480-4271-435B-9E3D-6BA68F75076F}" presName="rootText" presStyleLbl="node4" presStyleIdx="3" presStyleCnt="19">
        <dgm:presLayoutVars>
          <dgm:chPref val="3"/>
        </dgm:presLayoutVars>
      </dgm:prSet>
      <dgm:spPr/>
      <dgm:t>
        <a:bodyPr/>
        <a:lstStyle/>
        <a:p>
          <a:endParaRPr lang="zh-CN" altLang="en-US"/>
        </a:p>
      </dgm:t>
    </dgm:pt>
    <dgm:pt modelId="{8E7E6C54-26E2-495C-AFE8-51404DAEF8EC}" type="pres">
      <dgm:prSet presAssocID="{C0BC5480-4271-435B-9E3D-6BA68F75076F}" presName="rootConnector" presStyleLbl="node4" presStyleIdx="3" presStyleCnt="19"/>
      <dgm:spPr/>
      <dgm:t>
        <a:bodyPr/>
        <a:lstStyle/>
        <a:p>
          <a:endParaRPr lang="zh-CN" altLang="en-US"/>
        </a:p>
      </dgm:t>
    </dgm:pt>
    <dgm:pt modelId="{4B4EA693-2E0C-45F5-94DF-E58E5A34D9B0}" type="pres">
      <dgm:prSet presAssocID="{C0BC5480-4271-435B-9E3D-6BA68F75076F}" presName="hierChild4" presStyleCnt="0"/>
      <dgm:spPr/>
    </dgm:pt>
    <dgm:pt modelId="{04922D94-0A78-4D0A-9D28-55850658EEFB}" type="pres">
      <dgm:prSet presAssocID="{C0BC5480-4271-435B-9E3D-6BA68F75076F}" presName="hierChild5" presStyleCnt="0"/>
      <dgm:spPr/>
    </dgm:pt>
    <dgm:pt modelId="{26997B3C-F7D8-4A70-9D58-B9AF45BA58A7}" type="pres">
      <dgm:prSet presAssocID="{71D64DEA-1283-47A0-A3F8-18E9C1711335}" presName="hierChild5" presStyleCnt="0"/>
      <dgm:spPr/>
    </dgm:pt>
    <dgm:pt modelId="{ED4B9AA0-0E82-4290-8F62-133A62F81168}" type="pres">
      <dgm:prSet presAssocID="{4BD0F365-E165-4214-97EE-3443E830D585}" presName="Name37" presStyleLbl="parChTrans1D4" presStyleIdx="4" presStyleCnt="19"/>
      <dgm:spPr/>
      <dgm:t>
        <a:bodyPr/>
        <a:lstStyle/>
        <a:p>
          <a:endParaRPr lang="zh-CN" altLang="en-US"/>
        </a:p>
      </dgm:t>
    </dgm:pt>
    <dgm:pt modelId="{874F0560-06C8-4854-AAD7-D50716D246E5}" type="pres">
      <dgm:prSet presAssocID="{A9483300-FDC8-40E4-92E0-BCAA9DFBCA5A}" presName="hierRoot2" presStyleCnt="0">
        <dgm:presLayoutVars>
          <dgm:hierBranch val="init"/>
        </dgm:presLayoutVars>
      </dgm:prSet>
      <dgm:spPr/>
    </dgm:pt>
    <dgm:pt modelId="{FBDE4BF7-FD3F-4384-AA13-E775247A2D38}" type="pres">
      <dgm:prSet presAssocID="{A9483300-FDC8-40E4-92E0-BCAA9DFBCA5A}" presName="rootComposite" presStyleCnt="0"/>
      <dgm:spPr/>
    </dgm:pt>
    <dgm:pt modelId="{41160FDE-1AAC-4999-9AEE-D1C16FBAB406}" type="pres">
      <dgm:prSet presAssocID="{A9483300-FDC8-40E4-92E0-BCAA9DFBCA5A}" presName="rootText" presStyleLbl="node4" presStyleIdx="4" presStyleCnt="19">
        <dgm:presLayoutVars>
          <dgm:chPref val="3"/>
        </dgm:presLayoutVars>
      </dgm:prSet>
      <dgm:spPr/>
      <dgm:t>
        <a:bodyPr/>
        <a:lstStyle/>
        <a:p>
          <a:endParaRPr lang="zh-CN" altLang="en-US"/>
        </a:p>
      </dgm:t>
    </dgm:pt>
    <dgm:pt modelId="{898C2150-55E7-438C-88C5-EF279533A6F2}" type="pres">
      <dgm:prSet presAssocID="{A9483300-FDC8-40E4-92E0-BCAA9DFBCA5A}" presName="rootConnector" presStyleLbl="node4" presStyleIdx="4" presStyleCnt="19"/>
      <dgm:spPr/>
      <dgm:t>
        <a:bodyPr/>
        <a:lstStyle/>
        <a:p>
          <a:endParaRPr lang="zh-CN" altLang="en-US"/>
        </a:p>
      </dgm:t>
    </dgm:pt>
    <dgm:pt modelId="{BA636338-E62D-4FC8-8A42-F95442DD42BD}" type="pres">
      <dgm:prSet presAssocID="{A9483300-FDC8-40E4-92E0-BCAA9DFBCA5A}" presName="hierChild4" presStyleCnt="0"/>
      <dgm:spPr/>
    </dgm:pt>
    <dgm:pt modelId="{4B4E77AF-6461-4DE2-BEFD-F940B9B9D0D2}" type="pres">
      <dgm:prSet presAssocID="{A9483300-FDC8-40E4-92E0-BCAA9DFBCA5A}" presName="hierChild5" presStyleCnt="0"/>
      <dgm:spPr/>
    </dgm:pt>
    <dgm:pt modelId="{A5548D4E-415D-43FA-9870-FF2BEFEC6CA2}" type="pres">
      <dgm:prSet presAssocID="{27977BFA-1F66-4B59-85A2-8DA9866C8497}" presName="Name37" presStyleLbl="parChTrans1D4" presStyleIdx="5" presStyleCnt="19"/>
      <dgm:spPr/>
      <dgm:t>
        <a:bodyPr/>
        <a:lstStyle/>
        <a:p>
          <a:endParaRPr lang="zh-CN" altLang="en-US"/>
        </a:p>
      </dgm:t>
    </dgm:pt>
    <dgm:pt modelId="{39E7CD90-1FDE-4613-BE85-092BC30797EB}" type="pres">
      <dgm:prSet presAssocID="{6EC469B7-215F-4FD8-BC00-5145016266D4}" presName="hierRoot2" presStyleCnt="0">
        <dgm:presLayoutVars>
          <dgm:hierBranch val="init"/>
        </dgm:presLayoutVars>
      </dgm:prSet>
      <dgm:spPr/>
    </dgm:pt>
    <dgm:pt modelId="{E853D679-706F-4DB5-B6B5-45C8D60A2AF2}" type="pres">
      <dgm:prSet presAssocID="{6EC469B7-215F-4FD8-BC00-5145016266D4}" presName="rootComposite" presStyleCnt="0"/>
      <dgm:spPr/>
    </dgm:pt>
    <dgm:pt modelId="{1E250E80-8B46-4B87-8B37-E0111A41BD27}" type="pres">
      <dgm:prSet presAssocID="{6EC469B7-215F-4FD8-BC00-5145016266D4}" presName="rootText" presStyleLbl="node4" presStyleIdx="5" presStyleCnt="19">
        <dgm:presLayoutVars>
          <dgm:chPref val="3"/>
        </dgm:presLayoutVars>
      </dgm:prSet>
      <dgm:spPr/>
      <dgm:t>
        <a:bodyPr/>
        <a:lstStyle/>
        <a:p>
          <a:endParaRPr lang="zh-CN" altLang="en-US"/>
        </a:p>
      </dgm:t>
    </dgm:pt>
    <dgm:pt modelId="{50B6C9F3-F46D-4909-A7A3-AA0EE312CEE9}" type="pres">
      <dgm:prSet presAssocID="{6EC469B7-215F-4FD8-BC00-5145016266D4}" presName="rootConnector" presStyleLbl="node4" presStyleIdx="5" presStyleCnt="19"/>
      <dgm:spPr/>
      <dgm:t>
        <a:bodyPr/>
        <a:lstStyle/>
        <a:p>
          <a:endParaRPr lang="zh-CN" altLang="en-US"/>
        </a:p>
      </dgm:t>
    </dgm:pt>
    <dgm:pt modelId="{4A7C55C8-86D2-4766-8288-938F7035F0D5}" type="pres">
      <dgm:prSet presAssocID="{6EC469B7-215F-4FD8-BC00-5145016266D4}" presName="hierChild4" presStyleCnt="0"/>
      <dgm:spPr/>
    </dgm:pt>
    <dgm:pt modelId="{6D4A63E0-C5EF-4AC7-ADCF-36CD7E6751D1}" type="pres">
      <dgm:prSet presAssocID="{A6AC953A-BF1A-49B2-A8EC-EC713B0F80DE}" presName="Name37" presStyleLbl="parChTrans1D4" presStyleIdx="6" presStyleCnt="19"/>
      <dgm:spPr/>
      <dgm:t>
        <a:bodyPr/>
        <a:lstStyle/>
        <a:p>
          <a:endParaRPr lang="zh-CN" altLang="en-US"/>
        </a:p>
      </dgm:t>
    </dgm:pt>
    <dgm:pt modelId="{460E675F-A5C3-4D4D-B6FD-5B4C4B507337}" type="pres">
      <dgm:prSet presAssocID="{E3AC495C-523F-47E9-99FF-1BBB865BE6E3}" presName="hierRoot2" presStyleCnt="0">
        <dgm:presLayoutVars>
          <dgm:hierBranch val="init"/>
        </dgm:presLayoutVars>
      </dgm:prSet>
      <dgm:spPr/>
    </dgm:pt>
    <dgm:pt modelId="{01B55527-0CC7-4542-9936-88FC9B137A0A}" type="pres">
      <dgm:prSet presAssocID="{E3AC495C-523F-47E9-99FF-1BBB865BE6E3}" presName="rootComposite" presStyleCnt="0"/>
      <dgm:spPr/>
    </dgm:pt>
    <dgm:pt modelId="{C666918B-F100-4EBD-B6AF-703CF04D6FA2}" type="pres">
      <dgm:prSet presAssocID="{E3AC495C-523F-47E9-99FF-1BBB865BE6E3}" presName="rootText" presStyleLbl="node4" presStyleIdx="6" presStyleCnt="19" custScaleX="142284">
        <dgm:presLayoutVars>
          <dgm:chPref val="3"/>
        </dgm:presLayoutVars>
      </dgm:prSet>
      <dgm:spPr/>
      <dgm:t>
        <a:bodyPr/>
        <a:lstStyle/>
        <a:p>
          <a:endParaRPr lang="zh-CN" altLang="en-US"/>
        </a:p>
      </dgm:t>
    </dgm:pt>
    <dgm:pt modelId="{1844615E-74F1-4256-8B6F-04CD0A6EEEA5}" type="pres">
      <dgm:prSet presAssocID="{E3AC495C-523F-47E9-99FF-1BBB865BE6E3}" presName="rootConnector" presStyleLbl="node4" presStyleIdx="6" presStyleCnt="19"/>
      <dgm:spPr/>
      <dgm:t>
        <a:bodyPr/>
        <a:lstStyle/>
        <a:p>
          <a:endParaRPr lang="zh-CN" altLang="en-US"/>
        </a:p>
      </dgm:t>
    </dgm:pt>
    <dgm:pt modelId="{1FAB2223-FCB0-4501-9463-A1CD340CF6C7}" type="pres">
      <dgm:prSet presAssocID="{E3AC495C-523F-47E9-99FF-1BBB865BE6E3}" presName="hierChild4" presStyleCnt="0"/>
      <dgm:spPr/>
    </dgm:pt>
    <dgm:pt modelId="{BC01B1F9-AF31-4F77-9D71-50664C08CB6B}" type="pres">
      <dgm:prSet presAssocID="{E3AC495C-523F-47E9-99FF-1BBB865BE6E3}" presName="hierChild5" presStyleCnt="0"/>
      <dgm:spPr/>
    </dgm:pt>
    <dgm:pt modelId="{9D8EC9DA-EB44-47B5-87B8-7665B9381E47}" type="pres">
      <dgm:prSet presAssocID="{FBECE28E-D5B4-48EF-BCF5-E68135DC1B45}" presName="Name37" presStyleLbl="parChTrans1D4" presStyleIdx="7" presStyleCnt="19"/>
      <dgm:spPr/>
      <dgm:t>
        <a:bodyPr/>
        <a:lstStyle/>
        <a:p>
          <a:endParaRPr lang="zh-CN" altLang="en-US"/>
        </a:p>
      </dgm:t>
    </dgm:pt>
    <dgm:pt modelId="{299A595F-9287-4E50-92D8-62ECA0F8901E}" type="pres">
      <dgm:prSet presAssocID="{F329F286-E46A-4528-99DD-DF6BE9E16FDC}" presName="hierRoot2" presStyleCnt="0">
        <dgm:presLayoutVars>
          <dgm:hierBranch val="init"/>
        </dgm:presLayoutVars>
      </dgm:prSet>
      <dgm:spPr/>
    </dgm:pt>
    <dgm:pt modelId="{194BD647-E01C-4E9C-BC7E-D921AEDB30C2}" type="pres">
      <dgm:prSet presAssocID="{F329F286-E46A-4528-99DD-DF6BE9E16FDC}" presName="rootComposite" presStyleCnt="0"/>
      <dgm:spPr/>
    </dgm:pt>
    <dgm:pt modelId="{0378EE6F-77B6-4EE5-BA38-A54FECC18142}" type="pres">
      <dgm:prSet presAssocID="{F329F286-E46A-4528-99DD-DF6BE9E16FDC}" presName="rootText" presStyleLbl="node4" presStyleIdx="7" presStyleCnt="19" custScaleX="170664">
        <dgm:presLayoutVars>
          <dgm:chPref val="3"/>
        </dgm:presLayoutVars>
      </dgm:prSet>
      <dgm:spPr/>
      <dgm:t>
        <a:bodyPr/>
        <a:lstStyle/>
        <a:p>
          <a:endParaRPr lang="zh-CN" altLang="en-US"/>
        </a:p>
      </dgm:t>
    </dgm:pt>
    <dgm:pt modelId="{42CD846C-CCC1-42FD-81E1-24A669792E45}" type="pres">
      <dgm:prSet presAssocID="{F329F286-E46A-4528-99DD-DF6BE9E16FDC}" presName="rootConnector" presStyleLbl="node4" presStyleIdx="7" presStyleCnt="19"/>
      <dgm:spPr/>
      <dgm:t>
        <a:bodyPr/>
        <a:lstStyle/>
        <a:p>
          <a:endParaRPr lang="zh-CN" altLang="en-US"/>
        </a:p>
      </dgm:t>
    </dgm:pt>
    <dgm:pt modelId="{A4596C01-210F-49BF-9AB8-9D4EB66F1DB9}" type="pres">
      <dgm:prSet presAssocID="{F329F286-E46A-4528-99DD-DF6BE9E16FDC}" presName="hierChild4" presStyleCnt="0"/>
      <dgm:spPr/>
    </dgm:pt>
    <dgm:pt modelId="{C79938DD-C552-4780-A900-8E87E8774D1F}" type="pres">
      <dgm:prSet presAssocID="{F329F286-E46A-4528-99DD-DF6BE9E16FDC}" presName="hierChild5" presStyleCnt="0"/>
      <dgm:spPr/>
    </dgm:pt>
    <dgm:pt modelId="{BE0ADBB6-C66D-48CA-AA92-39079CA77EBB}" type="pres">
      <dgm:prSet presAssocID="{6EC469B7-215F-4FD8-BC00-5145016266D4}" presName="hierChild5" presStyleCnt="0"/>
      <dgm:spPr/>
    </dgm:pt>
    <dgm:pt modelId="{1F96A897-13D3-4CEA-99CE-B456E327E49F}" type="pres">
      <dgm:prSet presAssocID="{4E4628F0-851F-4B05-B9E4-8364778149FE}" presName="hierChild5" presStyleCnt="0"/>
      <dgm:spPr/>
    </dgm:pt>
    <dgm:pt modelId="{91DA7483-C889-439F-B73F-2E44CCB2B6F0}" type="pres">
      <dgm:prSet presAssocID="{26D90E29-F67F-4863-861F-BA11B2B9F90A}" presName="Name37" presStyleLbl="parChTrans1D3" presStyleIdx="2" presStyleCnt="5"/>
      <dgm:spPr/>
      <dgm:t>
        <a:bodyPr/>
        <a:lstStyle/>
        <a:p>
          <a:endParaRPr lang="zh-CN" altLang="en-US"/>
        </a:p>
      </dgm:t>
    </dgm:pt>
    <dgm:pt modelId="{BD015982-2B03-4835-92B8-F7F66D1B9DDE}" type="pres">
      <dgm:prSet presAssocID="{B9A9EC80-4AFC-420D-B378-ED670675C3D9}" presName="hierRoot2" presStyleCnt="0">
        <dgm:presLayoutVars>
          <dgm:hierBranch val="init"/>
        </dgm:presLayoutVars>
      </dgm:prSet>
      <dgm:spPr/>
    </dgm:pt>
    <dgm:pt modelId="{BA14B110-038B-4B6C-B253-A50FDDA7E01E}" type="pres">
      <dgm:prSet presAssocID="{B9A9EC80-4AFC-420D-B378-ED670675C3D9}" presName="rootComposite" presStyleCnt="0"/>
      <dgm:spPr/>
    </dgm:pt>
    <dgm:pt modelId="{4C0B59F4-33FB-49C1-9969-5D98130BD75A}" type="pres">
      <dgm:prSet presAssocID="{B9A9EC80-4AFC-420D-B378-ED670675C3D9}" presName="rootText" presStyleLbl="node3" presStyleIdx="2" presStyleCnt="5" custScaleX="155967">
        <dgm:presLayoutVars>
          <dgm:chPref val="3"/>
        </dgm:presLayoutVars>
      </dgm:prSet>
      <dgm:spPr/>
      <dgm:t>
        <a:bodyPr/>
        <a:lstStyle/>
        <a:p>
          <a:endParaRPr lang="zh-CN" altLang="en-US"/>
        </a:p>
      </dgm:t>
    </dgm:pt>
    <dgm:pt modelId="{73A7DA82-0EF7-40F6-8250-23E3D370CD64}" type="pres">
      <dgm:prSet presAssocID="{B9A9EC80-4AFC-420D-B378-ED670675C3D9}" presName="rootConnector" presStyleLbl="node3" presStyleIdx="2" presStyleCnt="5"/>
      <dgm:spPr/>
      <dgm:t>
        <a:bodyPr/>
        <a:lstStyle/>
        <a:p>
          <a:endParaRPr lang="zh-CN" altLang="en-US"/>
        </a:p>
      </dgm:t>
    </dgm:pt>
    <dgm:pt modelId="{DDA66160-0773-4F8F-BC85-925D3BB703A8}" type="pres">
      <dgm:prSet presAssocID="{B9A9EC80-4AFC-420D-B378-ED670675C3D9}" presName="hierChild4" presStyleCnt="0"/>
      <dgm:spPr/>
    </dgm:pt>
    <dgm:pt modelId="{E18C6EB0-6F63-4F2C-82CB-BA02AD7A7D2B}" type="pres">
      <dgm:prSet presAssocID="{174D5A7A-609C-4C94-B733-728E6CA9DFFA}" presName="Name37" presStyleLbl="parChTrans1D4" presStyleIdx="8" presStyleCnt="19"/>
      <dgm:spPr/>
      <dgm:t>
        <a:bodyPr/>
        <a:lstStyle/>
        <a:p>
          <a:endParaRPr lang="zh-CN" altLang="en-US"/>
        </a:p>
      </dgm:t>
    </dgm:pt>
    <dgm:pt modelId="{EF947778-7834-4729-AD07-6EA3170424E8}" type="pres">
      <dgm:prSet presAssocID="{F3A7CB01-B351-41BF-B6A2-4A74AB709696}" presName="hierRoot2" presStyleCnt="0">
        <dgm:presLayoutVars>
          <dgm:hierBranch val="init"/>
        </dgm:presLayoutVars>
      </dgm:prSet>
      <dgm:spPr/>
    </dgm:pt>
    <dgm:pt modelId="{D4674B0D-E1ED-4178-885D-3C7FA8F0851A}" type="pres">
      <dgm:prSet presAssocID="{F3A7CB01-B351-41BF-B6A2-4A74AB709696}" presName="rootComposite" presStyleCnt="0"/>
      <dgm:spPr/>
    </dgm:pt>
    <dgm:pt modelId="{D2ECF8F1-0A42-4CCC-9737-ADF2A936E1EF}" type="pres">
      <dgm:prSet presAssocID="{F3A7CB01-B351-41BF-B6A2-4A74AB709696}" presName="rootText" presStyleLbl="node4" presStyleIdx="8" presStyleCnt="19" custScaleX="159698">
        <dgm:presLayoutVars>
          <dgm:chPref val="3"/>
        </dgm:presLayoutVars>
      </dgm:prSet>
      <dgm:spPr/>
      <dgm:t>
        <a:bodyPr/>
        <a:lstStyle/>
        <a:p>
          <a:endParaRPr lang="zh-CN" altLang="en-US"/>
        </a:p>
      </dgm:t>
    </dgm:pt>
    <dgm:pt modelId="{ED1067A3-44D4-4A0A-8752-0793F4F2EEEA}" type="pres">
      <dgm:prSet presAssocID="{F3A7CB01-B351-41BF-B6A2-4A74AB709696}" presName="rootConnector" presStyleLbl="node4" presStyleIdx="8" presStyleCnt="19"/>
      <dgm:spPr/>
      <dgm:t>
        <a:bodyPr/>
        <a:lstStyle/>
        <a:p>
          <a:endParaRPr lang="zh-CN" altLang="en-US"/>
        </a:p>
      </dgm:t>
    </dgm:pt>
    <dgm:pt modelId="{D27B13E1-229C-4DD9-A6CA-81452BD48CE7}" type="pres">
      <dgm:prSet presAssocID="{F3A7CB01-B351-41BF-B6A2-4A74AB709696}" presName="hierChild4" presStyleCnt="0"/>
      <dgm:spPr/>
    </dgm:pt>
    <dgm:pt modelId="{B4A26941-BBC0-42D6-8804-878CB3585EAD}" type="pres">
      <dgm:prSet presAssocID="{15D7DBF4-72C5-4000-B302-EA2A352CA7A1}" presName="Name37" presStyleLbl="parChTrans1D4" presStyleIdx="9" presStyleCnt="19"/>
      <dgm:spPr/>
      <dgm:t>
        <a:bodyPr/>
        <a:lstStyle/>
        <a:p>
          <a:endParaRPr lang="zh-CN" altLang="en-US"/>
        </a:p>
      </dgm:t>
    </dgm:pt>
    <dgm:pt modelId="{27F2BCB4-679D-4D5B-A11C-8F94DB630391}" type="pres">
      <dgm:prSet presAssocID="{8C2D3B44-AA0F-455A-90BE-17C6B608D9AC}" presName="hierRoot2" presStyleCnt="0">
        <dgm:presLayoutVars>
          <dgm:hierBranch val="init"/>
        </dgm:presLayoutVars>
      </dgm:prSet>
      <dgm:spPr/>
    </dgm:pt>
    <dgm:pt modelId="{D0168E84-269E-44CF-8B35-71F8DF2CF039}" type="pres">
      <dgm:prSet presAssocID="{8C2D3B44-AA0F-455A-90BE-17C6B608D9AC}" presName="rootComposite" presStyleCnt="0"/>
      <dgm:spPr/>
    </dgm:pt>
    <dgm:pt modelId="{3888A0F2-E992-487C-A25D-AB5904931FFB}" type="pres">
      <dgm:prSet presAssocID="{8C2D3B44-AA0F-455A-90BE-17C6B608D9AC}" presName="rootText" presStyleLbl="node4" presStyleIdx="9" presStyleCnt="19" custScaleX="119790">
        <dgm:presLayoutVars>
          <dgm:chPref val="3"/>
        </dgm:presLayoutVars>
      </dgm:prSet>
      <dgm:spPr/>
      <dgm:t>
        <a:bodyPr/>
        <a:lstStyle/>
        <a:p>
          <a:endParaRPr lang="zh-CN" altLang="en-US"/>
        </a:p>
      </dgm:t>
    </dgm:pt>
    <dgm:pt modelId="{B0FCE4E2-1527-4ACF-9E74-DD967C47F8B0}" type="pres">
      <dgm:prSet presAssocID="{8C2D3B44-AA0F-455A-90BE-17C6B608D9AC}" presName="rootConnector" presStyleLbl="node4" presStyleIdx="9" presStyleCnt="19"/>
      <dgm:spPr/>
      <dgm:t>
        <a:bodyPr/>
        <a:lstStyle/>
        <a:p>
          <a:endParaRPr lang="zh-CN" altLang="en-US"/>
        </a:p>
      </dgm:t>
    </dgm:pt>
    <dgm:pt modelId="{195F21C4-A5B0-4927-87F2-C7AD8D037012}" type="pres">
      <dgm:prSet presAssocID="{8C2D3B44-AA0F-455A-90BE-17C6B608D9AC}" presName="hierChild4" presStyleCnt="0"/>
      <dgm:spPr/>
    </dgm:pt>
    <dgm:pt modelId="{7F51730B-950E-48E3-959D-6CA80F47D6DD}" type="pres">
      <dgm:prSet presAssocID="{8C2D3B44-AA0F-455A-90BE-17C6B608D9AC}" presName="hierChild5" presStyleCnt="0"/>
      <dgm:spPr/>
    </dgm:pt>
    <dgm:pt modelId="{0867241E-489C-409F-82F9-03BDADFAE9FC}" type="pres">
      <dgm:prSet presAssocID="{F3A7CB01-B351-41BF-B6A2-4A74AB709696}" presName="hierChild5" presStyleCnt="0"/>
      <dgm:spPr/>
    </dgm:pt>
    <dgm:pt modelId="{8F2FA97B-4771-4E54-91E9-58791D145AA7}" type="pres">
      <dgm:prSet presAssocID="{B9A9EC80-4AFC-420D-B378-ED670675C3D9}" presName="hierChild5" presStyleCnt="0"/>
      <dgm:spPr/>
    </dgm:pt>
    <dgm:pt modelId="{18F3E42E-CC92-47C7-8E85-E5188598832B}" type="pres">
      <dgm:prSet presAssocID="{DCA9463E-29D7-4FC6-BF08-6874A92F0795}" presName="hierChild5" presStyleCnt="0"/>
      <dgm:spPr/>
    </dgm:pt>
    <dgm:pt modelId="{822DBC3E-8ED3-4C4E-8D77-DE19B5A88EB2}" type="pres">
      <dgm:prSet presAssocID="{5C4A1CEA-C5B5-42CD-B5A8-DDBCD3224AF2}" presName="Name37" presStyleLbl="parChTrans1D2" presStyleIdx="1" presStyleCnt="2"/>
      <dgm:spPr/>
      <dgm:t>
        <a:bodyPr/>
        <a:lstStyle/>
        <a:p>
          <a:endParaRPr lang="zh-CN" altLang="en-US"/>
        </a:p>
      </dgm:t>
    </dgm:pt>
    <dgm:pt modelId="{589A820F-95EA-4E2E-B79F-6E1003009BD8}" type="pres">
      <dgm:prSet presAssocID="{3A6DBA86-F589-48BF-8C52-6FC24201196E}" presName="hierRoot2" presStyleCnt="0">
        <dgm:presLayoutVars>
          <dgm:hierBranch val="init"/>
        </dgm:presLayoutVars>
      </dgm:prSet>
      <dgm:spPr/>
    </dgm:pt>
    <dgm:pt modelId="{4980CA18-68B6-478B-9233-B6C636850B4D}" type="pres">
      <dgm:prSet presAssocID="{3A6DBA86-F589-48BF-8C52-6FC24201196E}" presName="rootComposite" presStyleCnt="0"/>
      <dgm:spPr/>
    </dgm:pt>
    <dgm:pt modelId="{E7BF2C8E-F484-4312-B4DA-13ACCFBC5209}" type="pres">
      <dgm:prSet presAssocID="{3A6DBA86-F589-48BF-8C52-6FC24201196E}" presName="rootText" presStyleLbl="node2" presStyleIdx="1" presStyleCnt="2" custScaleX="163439" custLinFactNeighborX="17307">
        <dgm:presLayoutVars>
          <dgm:chPref val="3"/>
        </dgm:presLayoutVars>
      </dgm:prSet>
      <dgm:spPr/>
      <dgm:t>
        <a:bodyPr/>
        <a:lstStyle/>
        <a:p>
          <a:endParaRPr lang="zh-CN" altLang="en-US"/>
        </a:p>
      </dgm:t>
    </dgm:pt>
    <dgm:pt modelId="{265BA35D-0590-424D-88C8-6F39C8A36AEB}" type="pres">
      <dgm:prSet presAssocID="{3A6DBA86-F589-48BF-8C52-6FC24201196E}" presName="rootConnector" presStyleLbl="node2" presStyleIdx="1" presStyleCnt="2"/>
      <dgm:spPr/>
      <dgm:t>
        <a:bodyPr/>
        <a:lstStyle/>
        <a:p>
          <a:endParaRPr lang="zh-CN" altLang="en-US"/>
        </a:p>
      </dgm:t>
    </dgm:pt>
    <dgm:pt modelId="{81161FC7-2CFC-4480-8B0B-FF8B04C2BA75}" type="pres">
      <dgm:prSet presAssocID="{3A6DBA86-F589-48BF-8C52-6FC24201196E}" presName="hierChild4" presStyleCnt="0"/>
      <dgm:spPr/>
    </dgm:pt>
    <dgm:pt modelId="{54C65EFA-916B-407F-B375-5B801399C1C7}" type="pres">
      <dgm:prSet presAssocID="{4A94605D-DA7A-47AC-84C0-D9009C0EE8CC}" presName="Name37" presStyleLbl="parChTrans1D3" presStyleIdx="3" presStyleCnt="5"/>
      <dgm:spPr/>
      <dgm:t>
        <a:bodyPr/>
        <a:lstStyle/>
        <a:p>
          <a:endParaRPr lang="zh-CN" altLang="en-US"/>
        </a:p>
      </dgm:t>
    </dgm:pt>
    <dgm:pt modelId="{1D7E661B-BB6B-4C97-A235-67B666C93F1E}" type="pres">
      <dgm:prSet presAssocID="{A073A65C-1979-46FB-9CC1-41EF4B8274D2}" presName="hierRoot2" presStyleCnt="0">
        <dgm:presLayoutVars>
          <dgm:hierBranch val="init"/>
        </dgm:presLayoutVars>
      </dgm:prSet>
      <dgm:spPr/>
    </dgm:pt>
    <dgm:pt modelId="{5EDA9487-5EF3-4C00-AC25-245F403A08EB}" type="pres">
      <dgm:prSet presAssocID="{A073A65C-1979-46FB-9CC1-41EF4B8274D2}" presName="rootComposite" presStyleCnt="0"/>
      <dgm:spPr/>
    </dgm:pt>
    <dgm:pt modelId="{074513A2-E223-435F-BA71-B6F7466E25B4}" type="pres">
      <dgm:prSet presAssocID="{A073A65C-1979-46FB-9CC1-41EF4B8274D2}" presName="rootText" presStyleLbl="node3" presStyleIdx="3" presStyleCnt="5" custLinFactNeighborX="11470" custLinFactNeighborY="-1914">
        <dgm:presLayoutVars>
          <dgm:chPref val="3"/>
        </dgm:presLayoutVars>
      </dgm:prSet>
      <dgm:spPr/>
      <dgm:t>
        <a:bodyPr/>
        <a:lstStyle/>
        <a:p>
          <a:endParaRPr lang="zh-CN" altLang="en-US"/>
        </a:p>
      </dgm:t>
    </dgm:pt>
    <dgm:pt modelId="{7C9F08B0-330A-48B3-A696-F5BCCDA8B846}" type="pres">
      <dgm:prSet presAssocID="{A073A65C-1979-46FB-9CC1-41EF4B8274D2}" presName="rootConnector" presStyleLbl="node3" presStyleIdx="3" presStyleCnt="5"/>
      <dgm:spPr/>
      <dgm:t>
        <a:bodyPr/>
        <a:lstStyle/>
        <a:p>
          <a:endParaRPr lang="zh-CN" altLang="en-US"/>
        </a:p>
      </dgm:t>
    </dgm:pt>
    <dgm:pt modelId="{85ECBEBD-3A9A-4F3D-9FF1-8178E655FC07}" type="pres">
      <dgm:prSet presAssocID="{A073A65C-1979-46FB-9CC1-41EF4B8274D2}" presName="hierChild4" presStyleCnt="0"/>
      <dgm:spPr/>
    </dgm:pt>
    <dgm:pt modelId="{5A01B28E-30F1-406D-9E56-E52FBF772A86}" type="pres">
      <dgm:prSet presAssocID="{0F7DDBB8-AE5B-4013-B4B6-B329A1D2DFB5}" presName="Name37" presStyleLbl="parChTrans1D4" presStyleIdx="10" presStyleCnt="19"/>
      <dgm:spPr/>
      <dgm:t>
        <a:bodyPr/>
        <a:lstStyle/>
        <a:p>
          <a:endParaRPr lang="zh-CN" altLang="en-US"/>
        </a:p>
      </dgm:t>
    </dgm:pt>
    <dgm:pt modelId="{61B17CA7-803B-405F-9701-C33D5E45D6F9}" type="pres">
      <dgm:prSet presAssocID="{FE23C13A-BA42-4912-9222-88F2C0AB27B0}" presName="hierRoot2" presStyleCnt="0">
        <dgm:presLayoutVars>
          <dgm:hierBranch val="init"/>
        </dgm:presLayoutVars>
      </dgm:prSet>
      <dgm:spPr/>
    </dgm:pt>
    <dgm:pt modelId="{1E325BD9-506B-499A-9371-DE2A5BD82FB1}" type="pres">
      <dgm:prSet presAssocID="{FE23C13A-BA42-4912-9222-88F2C0AB27B0}" presName="rootComposite" presStyleCnt="0"/>
      <dgm:spPr/>
    </dgm:pt>
    <dgm:pt modelId="{392129F3-A9ED-4068-9758-4AED42BE242A}" type="pres">
      <dgm:prSet presAssocID="{FE23C13A-BA42-4912-9222-88F2C0AB27B0}" presName="rootText" presStyleLbl="node4" presStyleIdx="10" presStyleCnt="19" custScaleX="164091" custLinFactNeighborX="3119">
        <dgm:presLayoutVars>
          <dgm:chPref val="3"/>
        </dgm:presLayoutVars>
      </dgm:prSet>
      <dgm:spPr>
        <a:xfrm>
          <a:off x="7240002" y="1609305"/>
          <a:ext cx="1238088" cy="377256"/>
        </a:xfrm>
        <a:prstGeom prst="rect">
          <a:avLst/>
        </a:prstGeom>
      </dgm:spPr>
      <dgm:t>
        <a:bodyPr/>
        <a:lstStyle/>
        <a:p>
          <a:endParaRPr lang="zh-CN" altLang="en-US"/>
        </a:p>
      </dgm:t>
    </dgm:pt>
    <dgm:pt modelId="{F7F2C2E6-904C-4FE5-AA9B-A16DD6A27DF4}" type="pres">
      <dgm:prSet presAssocID="{FE23C13A-BA42-4912-9222-88F2C0AB27B0}" presName="rootConnector" presStyleLbl="node4" presStyleIdx="10" presStyleCnt="19"/>
      <dgm:spPr/>
      <dgm:t>
        <a:bodyPr/>
        <a:lstStyle/>
        <a:p>
          <a:endParaRPr lang="zh-CN" altLang="en-US"/>
        </a:p>
      </dgm:t>
    </dgm:pt>
    <dgm:pt modelId="{C8D9CDAA-E81A-4D52-9359-69D5353C8121}" type="pres">
      <dgm:prSet presAssocID="{FE23C13A-BA42-4912-9222-88F2C0AB27B0}" presName="hierChild4" presStyleCnt="0"/>
      <dgm:spPr/>
    </dgm:pt>
    <dgm:pt modelId="{BD6DAFA5-FD60-4608-AA37-0BE0F32BC7E7}" type="pres">
      <dgm:prSet presAssocID="{9B356F80-1814-41E4-92AC-2181EBE73DC3}" presName="Name37" presStyleLbl="parChTrans1D4" presStyleIdx="11" presStyleCnt="19"/>
      <dgm:spPr/>
      <dgm:t>
        <a:bodyPr/>
        <a:lstStyle/>
        <a:p>
          <a:endParaRPr lang="zh-CN" altLang="en-US"/>
        </a:p>
      </dgm:t>
    </dgm:pt>
    <dgm:pt modelId="{4D45F739-7B1A-4B4F-8A78-332E34EDEF40}" type="pres">
      <dgm:prSet presAssocID="{A01E761E-56E7-40A7-9AF4-D8EEB606D6F4}" presName="hierRoot2" presStyleCnt="0">
        <dgm:presLayoutVars>
          <dgm:hierBranch val="init"/>
        </dgm:presLayoutVars>
      </dgm:prSet>
      <dgm:spPr/>
    </dgm:pt>
    <dgm:pt modelId="{BE703ED2-84CC-442A-AACE-8BF90CE87AC1}" type="pres">
      <dgm:prSet presAssocID="{A01E761E-56E7-40A7-9AF4-D8EEB606D6F4}" presName="rootComposite" presStyleCnt="0"/>
      <dgm:spPr/>
    </dgm:pt>
    <dgm:pt modelId="{931A79FE-85B5-4BC9-AE22-44849B3E70EE}" type="pres">
      <dgm:prSet presAssocID="{A01E761E-56E7-40A7-9AF4-D8EEB606D6F4}" presName="rootText" presStyleLbl="node4" presStyleIdx="11" presStyleCnt="19" custScaleX="145641" custLinFactY="44987" custLinFactNeighborX="16573" custLinFactNeighborY="100000">
        <dgm:presLayoutVars>
          <dgm:chPref val="3"/>
        </dgm:presLayoutVars>
      </dgm:prSet>
      <dgm:spPr>
        <a:xfrm>
          <a:off x="7411118" y="2691983"/>
          <a:ext cx="1098881" cy="377256"/>
        </a:xfrm>
        <a:prstGeom prst="rect">
          <a:avLst/>
        </a:prstGeom>
      </dgm:spPr>
      <dgm:t>
        <a:bodyPr/>
        <a:lstStyle/>
        <a:p>
          <a:endParaRPr lang="zh-CN" altLang="en-US"/>
        </a:p>
      </dgm:t>
    </dgm:pt>
    <dgm:pt modelId="{EBEDC09A-A5FA-442F-A09D-07CA5E2005D3}" type="pres">
      <dgm:prSet presAssocID="{A01E761E-56E7-40A7-9AF4-D8EEB606D6F4}" presName="rootConnector" presStyleLbl="node4" presStyleIdx="11" presStyleCnt="19"/>
      <dgm:spPr/>
      <dgm:t>
        <a:bodyPr/>
        <a:lstStyle/>
        <a:p>
          <a:endParaRPr lang="zh-CN" altLang="en-US"/>
        </a:p>
      </dgm:t>
    </dgm:pt>
    <dgm:pt modelId="{55AE110E-8692-43C5-BA15-D3A83B55FBAE}" type="pres">
      <dgm:prSet presAssocID="{A01E761E-56E7-40A7-9AF4-D8EEB606D6F4}" presName="hierChild4" presStyleCnt="0"/>
      <dgm:spPr/>
    </dgm:pt>
    <dgm:pt modelId="{073F6AB6-E603-4D4F-95A8-1C6F266CC729}" type="pres">
      <dgm:prSet presAssocID="{81C4D9F6-4C9D-4C8B-8D55-5E35BC4CAC09}" presName="Name37" presStyleLbl="parChTrans1D4" presStyleIdx="12" presStyleCnt="19"/>
      <dgm:spPr/>
      <dgm:t>
        <a:bodyPr/>
        <a:lstStyle/>
        <a:p>
          <a:endParaRPr lang="zh-CN" altLang="en-US"/>
        </a:p>
      </dgm:t>
    </dgm:pt>
    <dgm:pt modelId="{0C526457-1BC7-462E-85C6-6E3EB169ECDF}" type="pres">
      <dgm:prSet presAssocID="{E65BC039-BECC-4204-906A-C95BE332CD96}" presName="hierRoot2" presStyleCnt="0">
        <dgm:presLayoutVars>
          <dgm:hierBranch val="init"/>
        </dgm:presLayoutVars>
      </dgm:prSet>
      <dgm:spPr/>
    </dgm:pt>
    <dgm:pt modelId="{A97F40F1-91D7-4414-8B34-DFB09DFB0C6C}" type="pres">
      <dgm:prSet presAssocID="{E65BC039-BECC-4204-906A-C95BE332CD96}" presName="rootComposite" presStyleCnt="0"/>
      <dgm:spPr/>
    </dgm:pt>
    <dgm:pt modelId="{2A5E7768-4D9D-4EF5-930F-7EAC496A83C2}" type="pres">
      <dgm:prSet presAssocID="{E65BC039-BECC-4204-906A-C95BE332CD96}" presName="rootText" presStyleLbl="node4" presStyleIdx="12" presStyleCnt="19" custLinFactY="29114" custLinFactNeighborX="23747" custLinFactNeighborY="100000">
        <dgm:presLayoutVars>
          <dgm:chPref val="3"/>
        </dgm:presLayoutVars>
      </dgm:prSet>
      <dgm:spPr>
        <a:xfrm>
          <a:off x="7739967" y="3167806"/>
          <a:ext cx="754513" cy="377256"/>
        </a:xfrm>
        <a:prstGeom prst="rect">
          <a:avLst/>
        </a:prstGeom>
      </dgm:spPr>
      <dgm:t>
        <a:bodyPr/>
        <a:lstStyle/>
        <a:p>
          <a:endParaRPr lang="zh-CN" altLang="en-US"/>
        </a:p>
      </dgm:t>
    </dgm:pt>
    <dgm:pt modelId="{B66DFE7F-8FED-4BF0-9FD8-A47E0A992B2D}" type="pres">
      <dgm:prSet presAssocID="{E65BC039-BECC-4204-906A-C95BE332CD96}" presName="rootConnector" presStyleLbl="node4" presStyleIdx="12" presStyleCnt="19"/>
      <dgm:spPr/>
      <dgm:t>
        <a:bodyPr/>
        <a:lstStyle/>
        <a:p>
          <a:endParaRPr lang="zh-CN" altLang="en-US"/>
        </a:p>
      </dgm:t>
    </dgm:pt>
    <dgm:pt modelId="{27C99A57-3661-4287-9107-496BB2702359}" type="pres">
      <dgm:prSet presAssocID="{E65BC039-BECC-4204-906A-C95BE332CD96}" presName="hierChild4" presStyleCnt="0"/>
      <dgm:spPr/>
    </dgm:pt>
    <dgm:pt modelId="{0D42631A-E4B4-4A45-8C29-B6C5720683BE}" type="pres">
      <dgm:prSet presAssocID="{E65BC039-BECC-4204-906A-C95BE332CD96}" presName="hierChild5" presStyleCnt="0"/>
      <dgm:spPr/>
    </dgm:pt>
    <dgm:pt modelId="{BD210E68-B37F-46C1-A1F2-66FC51487FF1}" type="pres">
      <dgm:prSet presAssocID="{6E89E76C-096A-440F-A448-53E19A5F685A}" presName="Name37" presStyleLbl="parChTrans1D4" presStyleIdx="13" presStyleCnt="19"/>
      <dgm:spPr/>
      <dgm:t>
        <a:bodyPr/>
        <a:lstStyle/>
        <a:p>
          <a:endParaRPr lang="zh-CN" altLang="en-US"/>
        </a:p>
      </dgm:t>
    </dgm:pt>
    <dgm:pt modelId="{0B8A2F8F-1A8A-4B96-8CDB-61EC036729E3}" type="pres">
      <dgm:prSet presAssocID="{009E6FA1-94C2-4EF3-AB70-7CB1E77088C3}" presName="hierRoot2" presStyleCnt="0">
        <dgm:presLayoutVars>
          <dgm:hierBranch val="init"/>
        </dgm:presLayoutVars>
      </dgm:prSet>
      <dgm:spPr/>
    </dgm:pt>
    <dgm:pt modelId="{5D5ABD43-277B-4278-9D0A-27ECFF41F7BD}" type="pres">
      <dgm:prSet presAssocID="{009E6FA1-94C2-4EF3-AB70-7CB1E77088C3}" presName="rootComposite" presStyleCnt="0"/>
      <dgm:spPr/>
    </dgm:pt>
    <dgm:pt modelId="{282127E6-01B7-4336-9071-9198EECBC220}" type="pres">
      <dgm:prSet presAssocID="{009E6FA1-94C2-4EF3-AB70-7CB1E77088C3}" presName="rootText" presStyleLbl="node4" presStyleIdx="13" presStyleCnt="19" custLinFactX="32776" custLinFactNeighborX="100000" custLinFactNeighborY="78006">
        <dgm:presLayoutVars>
          <dgm:chPref val="3"/>
        </dgm:presLayoutVars>
      </dgm:prSet>
      <dgm:spPr>
        <a:xfrm>
          <a:off x="8562605" y="3510702"/>
          <a:ext cx="754513" cy="377256"/>
        </a:xfrm>
        <a:prstGeom prst="rect">
          <a:avLst/>
        </a:prstGeom>
      </dgm:spPr>
      <dgm:t>
        <a:bodyPr/>
        <a:lstStyle/>
        <a:p>
          <a:endParaRPr lang="zh-CN" altLang="en-US"/>
        </a:p>
      </dgm:t>
    </dgm:pt>
    <dgm:pt modelId="{525D57CF-771C-4EE1-9C62-3DC032122B90}" type="pres">
      <dgm:prSet presAssocID="{009E6FA1-94C2-4EF3-AB70-7CB1E77088C3}" presName="rootConnector" presStyleLbl="node4" presStyleIdx="13" presStyleCnt="19"/>
      <dgm:spPr/>
      <dgm:t>
        <a:bodyPr/>
        <a:lstStyle/>
        <a:p>
          <a:endParaRPr lang="zh-CN" altLang="en-US"/>
        </a:p>
      </dgm:t>
    </dgm:pt>
    <dgm:pt modelId="{E6351BCC-7EE8-4330-811C-B0CB01DE1CF0}" type="pres">
      <dgm:prSet presAssocID="{009E6FA1-94C2-4EF3-AB70-7CB1E77088C3}" presName="hierChild4" presStyleCnt="0"/>
      <dgm:spPr/>
    </dgm:pt>
    <dgm:pt modelId="{802EC15C-9BF1-4A41-AF36-C578A8F0EF55}" type="pres">
      <dgm:prSet presAssocID="{009E6FA1-94C2-4EF3-AB70-7CB1E77088C3}" presName="hierChild5" presStyleCnt="0"/>
      <dgm:spPr/>
    </dgm:pt>
    <dgm:pt modelId="{78C0AF09-4BD3-412C-A5BD-9DE45B5B238E}" type="pres">
      <dgm:prSet presAssocID="{A756D504-A443-4CC8-8CAB-3ECE775E4110}" presName="Name37" presStyleLbl="parChTrans1D4" presStyleIdx="14" presStyleCnt="19"/>
      <dgm:spPr/>
      <dgm:t>
        <a:bodyPr/>
        <a:lstStyle/>
        <a:p>
          <a:endParaRPr lang="zh-CN" altLang="en-US"/>
        </a:p>
      </dgm:t>
    </dgm:pt>
    <dgm:pt modelId="{E6B1455E-A5FA-4E14-ADA7-EEA03700501F}" type="pres">
      <dgm:prSet presAssocID="{96CB7A38-EB75-4843-95F4-D3582C2E4AAE}" presName="hierRoot2" presStyleCnt="0">
        <dgm:presLayoutVars>
          <dgm:hierBranch val="init"/>
        </dgm:presLayoutVars>
      </dgm:prSet>
      <dgm:spPr/>
    </dgm:pt>
    <dgm:pt modelId="{0F02CBEC-C771-4B0B-ADF0-06D0A2CA92AF}" type="pres">
      <dgm:prSet presAssocID="{96CB7A38-EB75-4843-95F4-D3582C2E4AAE}" presName="rootComposite" presStyleCnt="0"/>
      <dgm:spPr/>
    </dgm:pt>
    <dgm:pt modelId="{CA98732A-5ECD-4392-B806-26A9DA31C685}" type="pres">
      <dgm:prSet presAssocID="{96CB7A38-EB75-4843-95F4-D3582C2E4AAE}" presName="rootText" presStyleLbl="node4" presStyleIdx="14" presStyleCnt="19" custLinFactNeighborX="23747" custLinFactNeighborY="10760">
        <dgm:presLayoutVars>
          <dgm:chPref val="3"/>
        </dgm:presLayoutVars>
      </dgm:prSet>
      <dgm:spPr>
        <a:xfrm>
          <a:off x="7739967" y="3792716"/>
          <a:ext cx="754513" cy="377256"/>
        </a:xfrm>
        <a:prstGeom prst="rect">
          <a:avLst/>
        </a:prstGeom>
      </dgm:spPr>
      <dgm:t>
        <a:bodyPr/>
        <a:lstStyle/>
        <a:p>
          <a:endParaRPr lang="zh-CN" altLang="en-US"/>
        </a:p>
      </dgm:t>
    </dgm:pt>
    <dgm:pt modelId="{F6D983BA-FF65-49AE-91D9-3D4ADBBDC8CD}" type="pres">
      <dgm:prSet presAssocID="{96CB7A38-EB75-4843-95F4-D3582C2E4AAE}" presName="rootConnector" presStyleLbl="node4" presStyleIdx="14" presStyleCnt="19"/>
      <dgm:spPr/>
      <dgm:t>
        <a:bodyPr/>
        <a:lstStyle/>
        <a:p>
          <a:endParaRPr lang="zh-CN" altLang="en-US"/>
        </a:p>
      </dgm:t>
    </dgm:pt>
    <dgm:pt modelId="{0879C486-2452-415E-9697-69321A23DA02}" type="pres">
      <dgm:prSet presAssocID="{96CB7A38-EB75-4843-95F4-D3582C2E4AAE}" presName="hierChild4" presStyleCnt="0"/>
      <dgm:spPr/>
    </dgm:pt>
    <dgm:pt modelId="{4A74DA4B-CCE5-441C-BEE7-D28E6488D87B}" type="pres">
      <dgm:prSet presAssocID="{96CB7A38-EB75-4843-95F4-D3582C2E4AAE}" presName="hierChild5" presStyleCnt="0"/>
      <dgm:spPr/>
    </dgm:pt>
    <dgm:pt modelId="{453D7995-5C9C-4E91-8F18-974A285A0412}" type="pres">
      <dgm:prSet presAssocID="{BDCF7F0E-AC2A-4DA2-99C7-E1E0CC81048B}" presName="Name37" presStyleLbl="parChTrans1D4" presStyleIdx="15" presStyleCnt="19"/>
      <dgm:spPr/>
      <dgm:t>
        <a:bodyPr/>
        <a:lstStyle/>
        <a:p>
          <a:endParaRPr lang="zh-CN" altLang="en-US"/>
        </a:p>
      </dgm:t>
    </dgm:pt>
    <dgm:pt modelId="{DA7039B7-20A5-467C-9B39-51986691EB93}" type="pres">
      <dgm:prSet presAssocID="{7D8FE240-FEC4-4092-B1C8-4525DF75F3E7}" presName="hierRoot2" presStyleCnt="0">
        <dgm:presLayoutVars>
          <dgm:hierBranch val="init"/>
        </dgm:presLayoutVars>
      </dgm:prSet>
      <dgm:spPr/>
    </dgm:pt>
    <dgm:pt modelId="{D47D8BF7-347B-45FE-9806-528A5410FE5B}" type="pres">
      <dgm:prSet presAssocID="{7D8FE240-FEC4-4092-B1C8-4525DF75F3E7}" presName="rootComposite" presStyleCnt="0"/>
      <dgm:spPr/>
    </dgm:pt>
    <dgm:pt modelId="{381CBB29-D386-40F7-81D7-DC7198F01A82}" type="pres">
      <dgm:prSet presAssocID="{7D8FE240-FEC4-4092-B1C8-4525DF75F3E7}" presName="rootText" presStyleLbl="node4" presStyleIdx="15" presStyleCnt="19" custLinFactX="37184" custLinFactNeighborX="100000" custLinFactNeighborY="-37658">
        <dgm:presLayoutVars>
          <dgm:chPref val="3"/>
        </dgm:presLayoutVars>
      </dgm:prSet>
      <dgm:spPr>
        <a:xfrm>
          <a:off x="8595864" y="4145761"/>
          <a:ext cx="754513" cy="377256"/>
        </a:xfrm>
        <a:prstGeom prst="rect">
          <a:avLst/>
        </a:prstGeom>
      </dgm:spPr>
      <dgm:t>
        <a:bodyPr/>
        <a:lstStyle/>
        <a:p>
          <a:endParaRPr lang="zh-CN" altLang="en-US"/>
        </a:p>
      </dgm:t>
    </dgm:pt>
    <dgm:pt modelId="{C5F4B103-6BC2-4925-8F2E-51FCE81E1D9E}" type="pres">
      <dgm:prSet presAssocID="{7D8FE240-FEC4-4092-B1C8-4525DF75F3E7}" presName="rootConnector" presStyleLbl="node4" presStyleIdx="15" presStyleCnt="19"/>
      <dgm:spPr/>
      <dgm:t>
        <a:bodyPr/>
        <a:lstStyle/>
        <a:p>
          <a:endParaRPr lang="zh-CN" altLang="en-US"/>
        </a:p>
      </dgm:t>
    </dgm:pt>
    <dgm:pt modelId="{D61F7B8E-24AA-4209-9F08-52F816743832}" type="pres">
      <dgm:prSet presAssocID="{7D8FE240-FEC4-4092-B1C8-4525DF75F3E7}" presName="hierChild4" presStyleCnt="0"/>
      <dgm:spPr/>
    </dgm:pt>
    <dgm:pt modelId="{3F6FF918-B7FF-42A6-B334-2CA16F1796FA}" type="pres">
      <dgm:prSet presAssocID="{7D8FE240-FEC4-4092-B1C8-4525DF75F3E7}" presName="hierChild5" presStyleCnt="0"/>
      <dgm:spPr/>
    </dgm:pt>
    <dgm:pt modelId="{0476E887-89C6-4317-B8D5-6DF9BE359065}" type="pres">
      <dgm:prSet presAssocID="{A01E761E-56E7-40A7-9AF4-D8EEB606D6F4}" presName="hierChild5" presStyleCnt="0"/>
      <dgm:spPr/>
    </dgm:pt>
    <dgm:pt modelId="{B680A55F-0D7A-4ECF-AFA0-3D1D10D63207}" type="pres">
      <dgm:prSet presAssocID="{FE23C13A-BA42-4912-9222-88F2C0AB27B0}" presName="hierChild5" presStyleCnt="0"/>
      <dgm:spPr/>
    </dgm:pt>
    <dgm:pt modelId="{3A2AE821-386A-4DFD-8161-0835D1AF0C9D}" type="pres">
      <dgm:prSet presAssocID="{A073A65C-1979-46FB-9CC1-41EF4B8274D2}" presName="hierChild5" presStyleCnt="0"/>
      <dgm:spPr/>
    </dgm:pt>
    <dgm:pt modelId="{3306962B-3C6B-402E-9236-A6D1D40817ED}" type="pres">
      <dgm:prSet presAssocID="{12E1B5E6-2D49-4E68-965C-78A353BEB208}" presName="Name37" presStyleLbl="parChTrans1D3" presStyleIdx="4" presStyleCnt="5"/>
      <dgm:spPr/>
      <dgm:t>
        <a:bodyPr/>
        <a:lstStyle/>
        <a:p>
          <a:endParaRPr lang="zh-CN" altLang="en-US"/>
        </a:p>
      </dgm:t>
    </dgm:pt>
    <dgm:pt modelId="{D304145D-D76A-45FE-883C-DFE3B9156576}" type="pres">
      <dgm:prSet presAssocID="{4111BA95-8D7A-4F82-A62A-410D28DE6675}" presName="hierRoot2" presStyleCnt="0">
        <dgm:presLayoutVars>
          <dgm:hierBranch val="init"/>
        </dgm:presLayoutVars>
      </dgm:prSet>
      <dgm:spPr/>
    </dgm:pt>
    <dgm:pt modelId="{753AF9BE-9EA4-4880-BECE-04A18C3AB0B4}" type="pres">
      <dgm:prSet presAssocID="{4111BA95-8D7A-4F82-A62A-410D28DE6675}" presName="rootComposite" presStyleCnt="0"/>
      <dgm:spPr/>
    </dgm:pt>
    <dgm:pt modelId="{EF965966-346E-47C6-AD62-58DAD5A91FE0}" type="pres">
      <dgm:prSet presAssocID="{4111BA95-8D7A-4F82-A62A-410D28DE6675}" presName="rootText" presStyleLbl="node3" presStyleIdx="4" presStyleCnt="5" custScaleX="134638" custLinFactNeighborX="24977" custLinFactNeighborY="-1914">
        <dgm:presLayoutVars>
          <dgm:chPref val="3"/>
        </dgm:presLayoutVars>
      </dgm:prSet>
      <dgm:spPr/>
      <dgm:t>
        <a:bodyPr/>
        <a:lstStyle/>
        <a:p>
          <a:endParaRPr lang="zh-CN" altLang="en-US"/>
        </a:p>
      </dgm:t>
    </dgm:pt>
    <dgm:pt modelId="{A973AD0C-DD45-469E-973E-41C8A535FA93}" type="pres">
      <dgm:prSet presAssocID="{4111BA95-8D7A-4F82-A62A-410D28DE6675}" presName="rootConnector" presStyleLbl="node3" presStyleIdx="4" presStyleCnt="5"/>
      <dgm:spPr/>
      <dgm:t>
        <a:bodyPr/>
        <a:lstStyle/>
        <a:p>
          <a:endParaRPr lang="zh-CN" altLang="en-US"/>
        </a:p>
      </dgm:t>
    </dgm:pt>
    <dgm:pt modelId="{F90D85D7-14B3-46CF-9F59-B2AAB671E426}" type="pres">
      <dgm:prSet presAssocID="{4111BA95-8D7A-4F82-A62A-410D28DE6675}" presName="hierChild4" presStyleCnt="0"/>
      <dgm:spPr/>
    </dgm:pt>
    <dgm:pt modelId="{057DA2E7-C016-4B2E-98E4-C2D5FF0927CE}" type="pres">
      <dgm:prSet presAssocID="{387CA1C3-133E-4465-BD46-45DF35C01439}" presName="Name37" presStyleLbl="parChTrans1D4" presStyleIdx="16" presStyleCnt="19"/>
      <dgm:spPr/>
      <dgm:t>
        <a:bodyPr/>
        <a:lstStyle/>
        <a:p>
          <a:endParaRPr lang="zh-CN" altLang="en-US"/>
        </a:p>
      </dgm:t>
    </dgm:pt>
    <dgm:pt modelId="{6A9CB0DB-6849-4D81-9346-05501C4786A0}" type="pres">
      <dgm:prSet presAssocID="{5C5C2FED-8949-42C6-9EAD-6AB8199F90E3}" presName="hierRoot2" presStyleCnt="0">
        <dgm:presLayoutVars>
          <dgm:hierBranch val="init"/>
        </dgm:presLayoutVars>
      </dgm:prSet>
      <dgm:spPr/>
    </dgm:pt>
    <dgm:pt modelId="{BD2318A0-761A-431E-AC15-D178A6299928}" type="pres">
      <dgm:prSet presAssocID="{5C5C2FED-8949-42C6-9EAD-6AB8199F90E3}" presName="rootComposite" presStyleCnt="0"/>
      <dgm:spPr/>
    </dgm:pt>
    <dgm:pt modelId="{16F7E998-B999-4DD4-B037-4404EE36CEF0}" type="pres">
      <dgm:prSet presAssocID="{5C5C2FED-8949-42C6-9EAD-6AB8199F90E3}" presName="rootText" presStyleLbl="node4" presStyleIdx="16" presStyleCnt="19" custScaleX="124708" custLinFactNeighborX="33478" custLinFactNeighborY="-9257">
        <dgm:presLayoutVars>
          <dgm:chPref val="3"/>
        </dgm:presLayoutVars>
      </dgm:prSet>
      <dgm:spPr/>
      <dgm:t>
        <a:bodyPr/>
        <a:lstStyle/>
        <a:p>
          <a:endParaRPr lang="zh-CN" altLang="en-US"/>
        </a:p>
      </dgm:t>
    </dgm:pt>
    <dgm:pt modelId="{AF438095-C738-4620-B0FD-BE100ABF79D6}" type="pres">
      <dgm:prSet presAssocID="{5C5C2FED-8949-42C6-9EAD-6AB8199F90E3}" presName="rootConnector" presStyleLbl="node4" presStyleIdx="16" presStyleCnt="19"/>
      <dgm:spPr/>
      <dgm:t>
        <a:bodyPr/>
        <a:lstStyle/>
        <a:p>
          <a:endParaRPr lang="zh-CN" altLang="en-US"/>
        </a:p>
      </dgm:t>
    </dgm:pt>
    <dgm:pt modelId="{F3662BC7-A3FA-4330-A9EC-6FF998CB7A1D}" type="pres">
      <dgm:prSet presAssocID="{5C5C2FED-8949-42C6-9EAD-6AB8199F90E3}" presName="hierChild4" presStyleCnt="0"/>
      <dgm:spPr/>
    </dgm:pt>
    <dgm:pt modelId="{79E4AF52-B177-470B-9AEF-751BB057CA1D}" type="pres">
      <dgm:prSet presAssocID="{35E0BE8B-FC34-4181-A802-2E403001F473}" presName="Name37" presStyleLbl="parChTrans1D4" presStyleIdx="17" presStyleCnt="19"/>
      <dgm:spPr/>
      <dgm:t>
        <a:bodyPr/>
        <a:lstStyle/>
        <a:p>
          <a:endParaRPr lang="zh-CN" altLang="en-US"/>
        </a:p>
      </dgm:t>
    </dgm:pt>
    <dgm:pt modelId="{C3FAC931-220A-4B7E-B010-6689384D7148}" type="pres">
      <dgm:prSet presAssocID="{A3DF5452-1CE3-495F-9705-79A2FF8A268D}" presName="hierRoot2" presStyleCnt="0">
        <dgm:presLayoutVars>
          <dgm:hierBranch val="init"/>
        </dgm:presLayoutVars>
      </dgm:prSet>
      <dgm:spPr/>
    </dgm:pt>
    <dgm:pt modelId="{6B4A3BEA-ABE8-4B66-A94C-4E6450B7257B}" type="pres">
      <dgm:prSet presAssocID="{A3DF5452-1CE3-495F-9705-79A2FF8A268D}" presName="rootComposite" presStyleCnt="0"/>
      <dgm:spPr/>
    </dgm:pt>
    <dgm:pt modelId="{B1A85F3C-969B-473E-9AD5-9023DBBE4EFE}" type="pres">
      <dgm:prSet presAssocID="{A3DF5452-1CE3-495F-9705-79A2FF8A268D}" presName="rootText" presStyleLbl="node4" presStyleIdx="17" presStyleCnt="19" custLinFactNeighborX="30934">
        <dgm:presLayoutVars>
          <dgm:chPref val="3"/>
        </dgm:presLayoutVars>
      </dgm:prSet>
      <dgm:spPr>
        <a:xfrm>
          <a:off x="9081641" y="2145010"/>
          <a:ext cx="754513" cy="377256"/>
        </a:xfrm>
        <a:prstGeom prst="rect">
          <a:avLst/>
        </a:prstGeom>
      </dgm:spPr>
      <dgm:t>
        <a:bodyPr/>
        <a:lstStyle/>
        <a:p>
          <a:endParaRPr lang="zh-CN" altLang="en-US"/>
        </a:p>
      </dgm:t>
    </dgm:pt>
    <dgm:pt modelId="{2C4C448C-C706-427E-8AD9-F6612C2D51C8}" type="pres">
      <dgm:prSet presAssocID="{A3DF5452-1CE3-495F-9705-79A2FF8A268D}" presName="rootConnector" presStyleLbl="node4" presStyleIdx="17" presStyleCnt="19"/>
      <dgm:spPr/>
      <dgm:t>
        <a:bodyPr/>
        <a:lstStyle/>
        <a:p>
          <a:endParaRPr lang="zh-CN" altLang="en-US"/>
        </a:p>
      </dgm:t>
    </dgm:pt>
    <dgm:pt modelId="{02272659-C667-4817-8BB1-60C575E8C632}" type="pres">
      <dgm:prSet presAssocID="{A3DF5452-1CE3-495F-9705-79A2FF8A268D}" presName="hierChild4" presStyleCnt="0"/>
      <dgm:spPr/>
    </dgm:pt>
    <dgm:pt modelId="{D54F7E56-D6C0-4E43-A140-C02772785112}" type="pres">
      <dgm:prSet presAssocID="{A3DF5452-1CE3-495F-9705-79A2FF8A268D}" presName="hierChild5" presStyleCnt="0"/>
      <dgm:spPr/>
    </dgm:pt>
    <dgm:pt modelId="{300A41CA-E489-478E-AE54-2AE7C2F2A6EC}" type="pres">
      <dgm:prSet presAssocID="{33779E99-5BDD-4733-8400-695A3577C29D}" presName="Name37" presStyleLbl="parChTrans1D4" presStyleIdx="18" presStyleCnt="19"/>
      <dgm:spPr/>
      <dgm:t>
        <a:bodyPr/>
        <a:lstStyle/>
        <a:p>
          <a:endParaRPr lang="zh-CN" altLang="en-US"/>
        </a:p>
      </dgm:t>
    </dgm:pt>
    <dgm:pt modelId="{758E313F-E5C4-4AAB-8F77-257A59FBF1B1}" type="pres">
      <dgm:prSet presAssocID="{949DB1B8-22C5-4B41-8922-B77D6FE70583}" presName="hierRoot2" presStyleCnt="0">
        <dgm:presLayoutVars>
          <dgm:hierBranch val="init"/>
        </dgm:presLayoutVars>
      </dgm:prSet>
      <dgm:spPr/>
    </dgm:pt>
    <dgm:pt modelId="{9DE21BA4-1D6A-41A2-8460-570C9D81E365}" type="pres">
      <dgm:prSet presAssocID="{949DB1B8-22C5-4B41-8922-B77D6FE70583}" presName="rootComposite" presStyleCnt="0"/>
      <dgm:spPr/>
    </dgm:pt>
    <dgm:pt modelId="{F0B2F88C-978E-493A-A94A-F4C60C2FBFD2}" type="pres">
      <dgm:prSet presAssocID="{949DB1B8-22C5-4B41-8922-B77D6FE70583}" presName="rootText" presStyleLbl="node4" presStyleIdx="18" presStyleCnt="19" custLinFactNeighborX="25959">
        <dgm:presLayoutVars>
          <dgm:chPref val="3"/>
        </dgm:presLayoutVars>
      </dgm:prSet>
      <dgm:spPr>
        <a:xfrm>
          <a:off x="9044104" y="2680714"/>
          <a:ext cx="754513" cy="377256"/>
        </a:xfrm>
        <a:prstGeom prst="rect">
          <a:avLst/>
        </a:prstGeom>
      </dgm:spPr>
      <dgm:t>
        <a:bodyPr/>
        <a:lstStyle/>
        <a:p>
          <a:endParaRPr lang="zh-CN" altLang="en-US"/>
        </a:p>
      </dgm:t>
    </dgm:pt>
    <dgm:pt modelId="{4345F1C5-3787-4159-A6E7-F8AE60EB10C1}" type="pres">
      <dgm:prSet presAssocID="{949DB1B8-22C5-4B41-8922-B77D6FE70583}" presName="rootConnector" presStyleLbl="node4" presStyleIdx="18" presStyleCnt="19"/>
      <dgm:spPr/>
      <dgm:t>
        <a:bodyPr/>
        <a:lstStyle/>
        <a:p>
          <a:endParaRPr lang="zh-CN" altLang="en-US"/>
        </a:p>
      </dgm:t>
    </dgm:pt>
    <dgm:pt modelId="{0754A1F1-6559-4E48-A0F8-5ECE3661CFB6}" type="pres">
      <dgm:prSet presAssocID="{949DB1B8-22C5-4B41-8922-B77D6FE70583}" presName="hierChild4" presStyleCnt="0"/>
      <dgm:spPr/>
    </dgm:pt>
    <dgm:pt modelId="{B95B4CB0-C618-4969-80C4-6F92EB7F5ABB}" type="pres">
      <dgm:prSet presAssocID="{949DB1B8-22C5-4B41-8922-B77D6FE70583}" presName="hierChild5" presStyleCnt="0"/>
      <dgm:spPr/>
    </dgm:pt>
    <dgm:pt modelId="{F79E3593-33D1-4D28-ADB0-8FFFF7A3B796}" type="pres">
      <dgm:prSet presAssocID="{5C5C2FED-8949-42C6-9EAD-6AB8199F90E3}" presName="hierChild5" presStyleCnt="0"/>
      <dgm:spPr/>
    </dgm:pt>
    <dgm:pt modelId="{1BC708CC-F094-4A96-8A43-A51687586D56}" type="pres">
      <dgm:prSet presAssocID="{4111BA95-8D7A-4F82-A62A-410D28DE6675}" presName="hierChild5" presStyleCnt="0"/>
      <dgm:spPr/>
    </dgm:pt>
    <dgm:pt modelId="{4F458255-CFF6-4A0E-91B7-9F18D7C77113}" type="pres">
      <dgm:prSet presAssocID="{3A6DBA86-F589-48BF-8C52-6FC24201196E}" presName="hierChild5" presStyleCnt="0"/>
      <dgm:spPr/>
    </dgm:pt>
    <dgm:pt modelId="{195831ED-3DEA-44EA-82CA-DEE89AB57AC4}" type="pres">
      <dgm:prSet presAssocID="{80CB13E0-B8F3-4389-90C9-8E8D101B2DA0}" presName="hierChild3" presStyleCnt="0"/>
      <dgm:spPr/>
    </dgm:pt>
    <dgm:pt modelId="{B3F470A3-F83E-4FD5-A044-A133EC42C243}" type="pres">
      <dgm:prSet presAssocID="{78FD6AC5-F81A-4A7D-932D-DDD3F01243F8}" presName="hierRoot1" presStyleCnt="0">
        <dgm:presLayoutVars>
          <dgm:hierBranch val="init"/>
        </dgm:presLayoutVars>
      </dgm:prSet>
      <dgm:spPr/>
    </dgm:pt>
    <dgm:pt modelId="{0D4C9FA4-9025-451F-8525-68446E8EBDCC}" type="pres">
      <dgm:prSet presAssocID="{78FD6AC5-F81A-4A7D-932D-DDD3F01243F8}" presName="rootComposite1" presStyleCnt="0"/>
      <dgm:spPr/>
    </dgm:pt>
    <dgm:pt modelId="{9C9FBB64-21C3-4AF0-B916-33DDC139747C}" type="pres">
      <dgm:prSet presAssocID="{78FD6AC5-F81A-4A7D-932D-DDD3F01243F8}" presName="rootText1" presStyleLbl="node0" presStyleIdx="1" presStyleCnt="4" custLinFactX="-332924" custLinFactY="519891" custLinFactNeighborX="-400000" custLinFactNeighborY="600000">
        <dgm:presLayoutVars>
          <dgm:chPref val="3"/>
        </dgm:presLayoutVars>
      </dgm:prSet>
      <dgm:spPr/>
      <dgm:t>
        <a:bodyPr/>
        <a:lstStyle/>
        <a:p>
          <a:endParaRPr lang="zh-CN" altLang="en-US"/>
        </a:p>
      </dgm:t>
    </dgm:pt>
    <dgm:pt modelId="{08BBDC28-9828-4CE5-A78A-82AFE06A7077}" type="pres">
      <dgm:prSet presAssocID="{78FD6AC5-F81A-4A7D-932D-DDD3F01243F8}" presName="rootConnector1" presStyleLbl="node1" presStyleIdx="0" presStyleCnt="0"/>
      <dgm:spPr/>
      <dgm:t>
        <a:bodyPr/>
        <a:lstStyle/>
        <a:p>
          <a:endParaRPr lang="zh-CN" altLang="en-US"/>
        </a:p>
      </dgm:t>
    </dgm:pt>
    <dgm:pt modelId="{9BD5B7B0-3D10-4999-B792-EAC398273F29}" type="pres">
      <dgm:prSet presAssocID="{78FD6AC5-F81A-4A7D-932D-DDD3F01243F8}" presName="hierChild2" presStyleCnt="0"/>
      <dgm:spPr/>
    </dgm:pt>
    <dgm:pt modelId="{C0470838-1916-4FE1-AAAA-7239B7394FF9}" type="pres">
      <dgm:prSet presAssocID="{78FD6AC5-F81A-4A7D-932D-DDD3F01243F8}" presName="hierChild3" presStyleCnt="0"/>
      <dgm:spPr/>
    </dgm:pt>
    <dgm:pt modelId="{6EFF9462-CE05-43BF-9EED-8CB86FF73FA0}" type="pres">
      <dgm:prSet presAssocID="{25ADD1A9-CE4A-4248-BC78-3B23BF751FF1}" presName="hierRoot1" presStyleCnt="0">
        <dgm:presLayoutVars>
          <dgm:hierBranch val="init"/>
        </dgm:presLayoutVars>
      </dgm:prSet>
      <dgm:spPr/>
    </dgm:pt>
    <dgm:pt modelId="{F99B4268-DF9C-4107-97F4-E5DC77FE0596}" type="pres">
      <dgm:prSet presAssocID="{25ADD1A9-CE4A-4248-BC78-3B23BF751FF1}" presName="rootComposite1" presStyleCnt="0"/>
      <dgm:spPr/>
    </dgm:pt>
    <dgm:pt modelId="{A98B1483-5D79-4A65-99FF-F56263AE7D8F}" type="pres">
      <dgm:prSet presAssocID="{25ADD1A9-CE4A-4248-BC78-3B23BF751FF1}" presName="rootText1" presStyleLbl="node0" presStyleIdx="2" presStyleCnt="4" custLinFactX="-342701" custLinFactY="519891" custLinFactNeighborX="-400000" custLinFactNeighborY="600000">
        <dgm:presLayoutVars>
          <dgm:chPref val="3"/>
        </dgm:presLayoutVars>
      </dgm:prSet>
      <dgm:spPr/>
      <dgm:t>
        <a:bodyPr/>
        <a:lstStyle/>
        <a:p>
          <a:endParaRPr lang="zh-CN" altLang="en-US"/>
        </a:p>
      </dgm:t>
    </dgm:pt>
    <dgm:pt modelId="{1F81FF61-1863-45FF-BF7D-352794715563}" type="pres">
      <dgm:prSet presAssocID="{25ADD1A9-CE4A-4248-BC78-3B23BF751FF1}" presName="rootConnector1" presStyleLbl="node1" presStyleIdx="0" presStyleCnt="0"/>
      <dgm:spPr/>
      <dgm:t>
        <a:bodyPr/>
        <a:lstStyle/>
        <a:p>
          <a:endParaRPr lang="zh-CN" altLang="en-US"/>
        </a:p>
      </dgm:t>
    </dgm:pt>
    <dgm:pt modelId="{35E529AE-C06E-4DCD-B702-0A5E941317C0}" type="pres">
      <dgm:prSet presAssocID="{25ADD1A9-CE4A-4248-BC78-3B23BF751FF1}" presName="hierChild2" presStyleCnt="0"/>
      <dgm:spPr/>
    </dgm:pt>
    <dgm:pt modelId="{296DAF67-C4F6-43E3-8C90-368D37BD8361}" type="pres">
      <dgm:prSet presAssocID="{25ADD1A9-CE4A-4248-BC78-3B23BF751FF1}" presName="hierChild3" presStyleCnt="0"/>
      <dgm:spPr/>
    </dgm:pt>
    <dgm:pt modelId="{400C9BB7-289D-4FFF-9BBA-B73BE41744A2}" type="pres">
      <dgm:prSet presAssocID="{C7BFBC36-6E1C-4799-A219-684802BE3D08}" presName="hierRoot1" presStyleCnt="0">
        <dgm:presLayoutVars>
          <dgm:hierBranch val="init"/>
        </dgm:presLayoutVars>
      </dgm:prSet>
      <dgm:spPr/>
    </dgm:pt>
    <dgm:pt modelId="{0E9EE963-2BAB-4B19-9F35-4AF37186F3B0}" type="pres">
      <dgm:prSet presAssocID="{C7BFBC36-6E1C-4799-A219-684802BE3D08}" presName="rootComposite1" presStyleCnt="0"/>
      <dgm:spPr/>
    </dgm:pt>
    <dgm:pt modelId="{32910337-6184-457C-BE1E-216EC6023228}" type="pres">
      <dgm:prSet presAssocID="{C7BFBC36-6E1C-4799-A219-684802BE3D08}" presName="rootText1" presStyleLbl="node0" presStyleIdx="3" presStyleCnt="4" custLinFactX="-342510" custLinFactY="519891" custLinFactNeighborX="-400000" custLinFactNeighborY="600000">
        <dgm:presLayoutVars>
          <dgm:chPref val="3"/>
        </dgm:presLayoutVars>
      </dgm:prSet>
      <dgm:spPr/>
      <dgm:t>
        <a:bodyPr/>
        <a:lstStyle/>
        <a:p>
          <a:endParaRPr lang="zh-CN" altLang="en-US"/>
        </a:p>
      </dgm:t>
    </dgm:pt>
    <dgm:pt modelId="{4EB73309-6D17-47D0-913A-85793C5F6E7B}" type="pres">
      <dgm:prSet presAssocID="{C7BFBC36-6E1C-4799-A219-684802BE3D08}" presName="rootConnector1" presStyleLbl="node1" presStyleIdx="0" presStyleCnt="0"/>
      <dgm:spPr/>
      <dgm:t>
        <a:bodyPr/>
        <a:lstStyle/>
        <a:p>
          <a:endParaRPr lang="zh-CN" altLang="en-US"/>
        </a:p>
      </dgm:t>
    </dgm:pt>
    <dgm:pt modelId="{7260C2CF-0E09-4AB5-B555-174E5D29D455}" type="pres">
      <dgm:prSet presAssocID="{C7BFBC36-6E1C-4799-A219-684802BE3D08}" presName="hierChild2" presStyleCnt="0"/>
      <dgm:spPr/>
    </dgm:pt>
    <dgm:pt modelId="{C7CF889F-4E42-40C8-B14A-6631D3E06740}" type="pres">
      <dgm:prSet presAssocID="{C7BFBC36-6E1C-4799-A219-684802BE3D08}" presName="hierChild3" presStyleCnt="0"/>
      <dgm:spPr/>
    </dgm:pt>
  </dgm:ptLst>
  <dgm:cxnLst>
    <dgm:cxn modelId="{F927B13A-5D36-4866-BFBA-277EA0B83D7A}" type="presOf" srcId="{5006B366-7EFE-4846-BAB2-BF32189F3DA4}" destId="{959E8A34-2392-4406-96FE-816DAA9A2908}" srcOrd="0" destOrd="0" presId="urn:microsoft.com/office/officeart/2005/8/layout/orgChart1"/>
    <dgm:cxn modelId="{D363E4CD-FA71-4E47-BBCE-3CA770463DC0}" type="presOf" srcId="{4A94605D-DA7A-47AC-84C0-D9009C0EE8CC}" destId="{54C65EFA-916B-407F-B375-5B801399C1C7}" srcOrd="0" destOrd="0" presId="urn:microsoft.com/office/officeart/2005/8/layout/orgChart1"/>
    <dgm:cxn modelId="{7263A42A-09E8-4CBE-80C8-52AF54032C9B}" srcId="{4E4628F0-851F-4B05-B9E4-8364778149FE}" destId="{6EC469B7-215F-4FD8-BC00-5145016266D4}" srcOrd="2" destOrd="0" parTransId="{27977BFA-1F66-4B59-85A2-8DA9866C8497}" sibTransId="{B6166C6F-840C-43AD-B2A5-5CD77A7740AD}"/>
    <dgm:cxn modelId="{1256C022-B6CD-49F4-82CA-F32E8EBC83EB}" type="presOf" srcId="{51DDC93F-9F26-4462-A737-5AFDBE20200F}" destId="{394963EB-4B1C-43B4-8478-830AFDBAEF58}" srcOrd="1" destOrd="0" presId="urn:microsoft.com/office/officeart/2005/8/layout/orgChart1"/>
    <dgm:cxn modelId="{52235275-BD13-401D-94AA-CE90CF50D4EB}" type="presOf" srcId="{BF901A47-6C3E-4EEF-8BA4-AE7BBA246ACE}" destId="{99C148F9-2A36-45A2-8225-6D9618EB2210}" srcOrd="1" destOrd="0" presId="urn:microsoft.com/office/officeart/2005/8/layout/orgChart1"/>
    <dgm:cxn modelId="{3F574805-9D9E-4DDB-A94E-1B8D272998CD}" type="presOf" srcId="{DCA9463E-29D7-4FC6-BF08-6874A92F0795}" destId="{DA6F4EE8-CB62-409B-8B4C-4F3F7A0BD8B7}" srcOrd="0" destOrd="0" presId="urn:microsoft.com/office/officeart/2005/8/layout/orgChart1"/>
    <dgm:cxn modelId="{0F6BEA3C-9A4D-4F68-BD8C-E24C4030464C}" srcId="{A01E761E-56E7-40A7-9AF4-D8EEB606D6F4}" destId="{96CB7A38-EB75-4843-95F4-D3582C2E4AAE}" srcOrd="2" destOrd="0" parTransId="{A756D504-A443-4CC8-8CAB-3ECE775E4110}" sibTransId="{6CD70CE8-D567-4104-8490-8E11FDB75799}"/>
    <dgm:cxn modelId="{9E1CFD57-C9A6-46EA-91BF-27185059DC70}" type="presOf" srcId="{5C5C2FED-8949-42C6-9EAD-6AB8199F90E3}" destId="{16F7E998-B999-4DD4-B037-4404EE36CEF0}" srcOrd="0" destOrd="0" presId="urn:microsoft.com/office/officeart/2005/8/layout/orgChart1"/>
    <dgm:cxn modelId="{7B88A83E-7738-46AA-A1B8-484997AA9765}" type="presOf" srcId="{6EC469B7-215F-4FD8-BC00-5145016266D4}" destId="{1E250E80-8B46-4B87-8B37-E0111A41BD27}" srcOrd="0" destOrd="0" presId="urn:microsoft.com/office/officeart/2005/8/layout/orgChart1"/>
    <dgm:cxn modelId="{66B81631-EEEF-4E06-820A-7105E35FD956}" type="presOf" srcId="{567E1083-B16B-4435-A10C-AD9A338DF1FB}" destId="{D5CB0330-98DB-402F-BA49-5C94F1E9D27F}" srcOrd="0" destOrd="0" presId="urn:microsoft.com/office/officeart/2005/8/layout/orgChart1"/>
    <dgm:cxn modelId="{D9B5B54F-193F-4D21-94B7-19FEC45BE368}" type="presOf" srcId="{0F7DDBB8-AE5B-4013-B4B6-B329A1D2DFB5}" destId="{5A01B28E-30F1-406D-9E56-E52FBF772A86}" srcOrd="0" destOrd="0" presId="urn:microsoft.com/office/officeart/2005/8/layout/orgChart1"/>
    <dgm:cxn modelId="{A24B51D1-3E52-48DB-B886-63CB2F627776}" type="presOf" srcId="{25ADD1A9-CE4A-4248-BC78-3B23BF751FF1}" destId="{1F81FF61-1863-45FF-BF7D-352794715563}" srcOrd="1" destOrd="0" presId="urn:microsoft.com/office/officeart/2005/8/layout/orgChart1"/>
    <dgm:cxn modelId="{EBAF0BB0-CC81-4BC6-B572-51B0E4331243}" type="presOf" srcId="{8C2D3B44-AA0F-455A-90BE-17C6B608D9AC}" destId="{B0FCE4E2-1527-4ACF-9E74-DD967C47F8B0}" srcOrd="1" destOrd="0" presId="urn:microsoft.com/office/officeart/2005/8/layout/orgChart1"/>
    <dgm:cxn modelId="{3BC1672F-7D69-470A-A129-B9B5A91A5DE6}" type="presOf" srcId="{B9A9EC80-4AFC-420D-B378-ED670675C3D9}" destId="{73A7DA82-0EF7-40F6-8250-23E3D370CD64}" srcOrd="1" destOrd="0" presId="urn:microsoft.com/office/officeart/2005/8/layout/orgChart1"/>
    <dgm:cxn modelId="{FC13BA07-F61C-4C40-8363-B1A6228C9694}" type="presOf" srcId="{7A4C5C9F-42CA-43E5-A507-D552FD39F41C}" destId="{AA93376D-F143-4AC7-B81C-72D18A959A89}" srcOrd="0" destOrd="0" presId="urn:microsoft.com/office/officeart/2005/8/layout/orgChart1"/>
    <dgm:cxn modelId="{C3AB5F89-3EDE-47D2-9B91-13C13FBB5D46}" type="presOf" srcId="{27115554-BAAE-4513-8E37-2EC7037AC7D9}" destId="{ACA6E387-10E8-4D15-89A4-A71C608A3181}" srcOrd="0" destOrd="0" presId="urn:microsoft.com/office/officeart/2005/8/layout/orgChart1"/>
    <dgm:cxn modelId="{6E0FEAB2-659E-413E-8DA9-B3913740C86F}" srcId="{3A6DBA86-F589-48BF-8C52-6FC24201196E}" destId="{A073A65C-1979-46FB-9CC1-41EF4B8274D2}" srcOrd="0" destOrd="0" parTransId="{4A94605D-DA7A-47AC-84C0-D9009C0EE8CC}" sibTransId="{D823DC8E-C3C1-4DE2-AB81-F672BBE24D1A}"/>
    <dgm:cxn modelId="{4BA3B68E-77E5-4FC5-A99E-D141F36B69B3}" srcId="{075E376F-F4A6-49B9-BCB6-11FEB4DE4E1F}" destId="{78FD6AC5-F81A-4A7D-932D-DDD3F01243F8}" srcOrd="1" destOrd="0" parTransId="{A8D55CD9-BF4A-4B12-8FC0-C3968B2C64F1}" sibTransId="{165E8776-9E59-44E4-845C-DFE722FC8BD0}"/>
    <dgm:cxn modelId="{188105F8-8CDA-40DE-807C-D39D4DFDBB32}" type="presOf" srcId="{3A6DBA86-F589-48BF-8C52-6FC24201196E}" destId="{E7BF2C8E-F484-4312-B4DA-13ACCFBC5209}" srcOrd="0" destOrd="0" presId="urn:microsoft.com/office/officeart/2005/8/layout/orgChart1"/>
    <dgm:cxn modelId="{DFE658B6-3154-4B18-9CCE-8429EE47DDB9}" type="presOf" srcId="{26D90E29-F67F-4863-861F-BA11B2B9F90A}" destId="{91DA7483-C889-439F-B73F-2E44CCB2B6F0}" srcOrd="0" destOrd="0" presId="urn:microsoft.com/office/officeart/2005/8/layout/orgChart1"/>
    <dgm:cxn modelId="{3EBBEF51-19A9-48DC-9D23-D1A0C94391D2}" srcId="{A073A65C-1979-46FB-9CC1-41EF4B8274D2}" destId="{FE23C13A-BA42-4912-9222-88F2C0AB27B0}" srcOrd="0" destOrd="0" parTransId="{0F7DDBB8-AE5B-4013-B4B6-B329A1D2DFB5}" sibTransId="{CA343BB7-B9A4-4A29-A5C1-55D77E0D9406}"/>
    <dgm:cxn modelId="{3A44EAFB-6357-40F3-A181-92BB1892A719}" type="presOf" srcId="{25ADD1A9-CE4A-4248-BC78-3B23BF751FF1}" destId="{A98B1483-5D79-4A65-99FF-F56263AE7D8F}" srcOrd="0" destOrd="0" presId="urn:microsoft.com/office/officeart/2005/8/layout/orgChart1"/>
    <dgm:cxn modelId="{BAB571EF-9997-4CF9-A42A-2B313AB5E7FF}" type="presOf" srcId="{387CA1C3-133E-4465-BD46-45DF35C01439}" destId="{057DA2E7-C016-4B2E-98E4-C2D5FF0927CE}" srcOrd="0" destOrd="0" presId="urn:microsoft.com/office/officeart/2005/8/layout/orgChart1"/>
    <dgm:cxn modelId="{27AD3359-A126-4F4F-95FB-AFEF9974582C}" type="presOf" srcId="{51DDC93F-9F26-4462-A737-5AFDBE20200F}" destId="{28DA110D-FBCC-433B-8918-25AF72A59FC6}" srcOrd="0" destOrd="0" presId="urn:microsoft.com/office/officeart/2005/8/layout/orgChart1"/>
    <dgm:cxn modelId="{983742F1-3AE7-440B-BBC6-71B93BC49F92}" type="presOf" srcId="{B76B7912-AD66-4ECA-998F-A27C9DF3B28B}" destId="{9B9FC549-21D6-4722-8147-6FAC0EFFF918}" srcOrd="0" destOrd="0" presId="urn:microsoft.com/office/officeart/2005/8/layout/orgChart1"/>
    <dgm:cxn modelId="{E49D3390-F89A-425B-B7A3-D303D95D0C61}" type="presOf" srcId="{949DB1B8-22C5-4B41-8922-B77D6FE70583}" destId="{4345F1C5-3787-4159-A6E7-F8AE60EB10C1}" srcOrd="1" destOrd="0" presId="urn:microsoft.com/office/officeart/2005/8/layout/orgChart1"/>
    <dgm:cxn modelId="{316E034D-76F9-49C7-BCAC-25C85D6CFCEC}" type="presOf" srcId="{F3A7CB01-B351-41BF-B6A2-4A74AB709696}" destId="{D2ECF8F1-0A42-4CCC-9737-ADF2A936E1EF}" srcOrd="0" destOrd="0" presId="urn:microsoft.com/office/officeart/2005/8/layout/orgChart1"/>
    <dgm:cxn modelId="{D44AA011-F208-483C-B569-A4ECA1023791}" type="presOf" srcId="{B9A9EC80-4AFC-420D-B378-ED670675C3D9}" destId="{4C0B59F4-33FB-49C1-9969-5D98130BD75A}" srcOrd="0" destOrd="0" presId="urn:microsoft.com/office/officeart/2005/8/layout/orgChart1"/>
    <dgm:cxn modelId="{E98F5B4F-5643-44F2-B3DD-3590B92FA669}" type="presOf" srcId="{71D64DEA-1283-47A0-A3F8-18E9C1711335}" destId="{007E0010-DF2F-4949-BDD1-00D99139DD0A}" srcOrd="0" destOrd="0" presId="urn:microsoft.com/office/officeart/2005/8/layout/orgChart1"/>
    <dgm:cxn modelId="{9320E8E8-34BC-472B-A5A8-FD57834C625A}" type="presOf" srcId="{15D7DBF4-72C5-4000-B302-EA2A352CA7A1}" destId="{B4A26941-BBC0-42D6-8804-878CB3585EAD}" srcOrd="0" destOrd="0" presId="urn:microsoft.com/office/officeart/2005/8/layout/orgChart1"/>
    <dgm:cxn modelId="{B807A52F-3037-44C9-9C7F-FE78BD5FA9EF}" type="presOf" srcId="{71D64DEA-1283-47A0-A3F8-18E9C1711335}" destId="{65A5F047-F53E-45B2-903D-0CA354065A1F}" srcOrd="1" destOrd="0" presId="urn:microsoft.com/office/officeart/2005/8/layout/orgChart1"/>
    <dgm:cxn modelId="{F3A4B519-11D3-4BFC-98ED-EBA84F3B95CD}" srcId="{80CB13E0-B8F3-4389-90C9-8E8D101B2DA0}" destId="{DCA9463E-29D7-4FC6-BF08-6874A92F0795}" srcOrd="0" destOrd="0" parTransId="{B76B7912-AD66-4ECA-998F-A27C9DF3B28B}" sibTransId="{963BC15D-F1FD-4383-8A67-75385469EAC9}"/>
    <dgm:cxn modelId="{5B48D03C-05FA-4C45-818A-55D7B698FF7D}" srcId="{3A6DBA86-F589-48BF-8C52-6FC24201196E}" destId="{4111BA95-8D7A-4F82-A62A-410D28DE6675}" srcOrd="1" destOrd="0" parTransId="{12E1B5E6-2D49-4E68-965C-78A353BEB208}" sibTransId="{03BF58E4-DFEF-4ACB-A66A-59D98BB0571B}"/>
    <dgm:cxn modelId="{61ECA846-A89D-4F5C-BB98-263CAF92F37A}" type="presOf" srcId="{AC0019B6-5CE4-449B-AB9E-DD721E3B44F5}" destId="{000D9170-5F66-4977-8079-A34E83DA1628}" srcOrd="0" destOrd="0" presId="urn:microsoft.com/office/officeart/2005/8/layout/orgChart1"/>
    <dgm:cxn modelId="{C7DE6C0E-CDE6-47A2-BE5D-BAD8A73B0230}" srcId="{5C5C2FED-8949-42C6-9EAD-6AB8199F90E3}" destId="{949DB1B8-22C5-4B41-8922-B77D6FE70583}" srcOrd="1" destOrd="0" parTransId="{33779E99-5BDD-4733-8400-695A3577C29D}" sibTransId="{8F0CB68E-1DCE-4D3B-A3F4-491AB4AFD5C4}"/>
    <dgm:cxn modelId="{32467888-0D33-494B-89B0-6D2A5E3570AF}" type="presOf" srcId="{F3A7CB01-B351-41BF-B6A2-4A74AB709696}" destId="{ED1067A3-44D4-4A0A-8752-0793F4F2EEEA}" srcOrd="1" destOrd="0" presId="urn:microsoft.com/office/officeart/2005/8/layout/orgChart1"/>
    <dgm:cxn modelId="{8945BC8F-0EA5-47B3-95BC-EF4C0273F667}" srcId="{075E376F-F4A6-49B9-BCB6-11FEB4DE4E1F}" destId="{25ADD1A9-CE4A-4248-BC78-3B23BF751FF1}" srcOrd="2" destOrd="0" parTransId="{238093BD-897E-4D9E-9255-114ECF416AFB}" sibTransId="{B99839A4-19E2-47E6-900A-8F260D83FC40}"/>
    <dgm:cxn modelId="{8D0A1401-FF0E-4423-B60A-D5EDC87E0215}" type="presOf" srcId="{E65BC039-BECC-4204-906A-C95BE332CD96}" destId="{2A5E7768-4D9D-4EF5-930F-7EAC496A83C2}" srcOrd="0" destOrd="0" presId="urn:microsoft.com/office/officeart/2005/8/layout/orgChart1"/>
    <dgm:cxn modelId="{847F945B-9941-413C-9990-5120521FA3FF}" srcId="{B9A9EC80-4AFC-420D-B378-ED670675C3D9}" destId="{F3A7CB01-B351-41BF-B6A2-4A74AB709696}" srcOrd="0" destOrd="0" parTransId="{174D5A7A-609C-4C94-B733-728E6CA9DFFA}" sibTransId="{C3FFA074-CFFC-4D87-A749-59F3B91BFCC6}"/>
    <dgm:cxn modelId="{0CD292E6-8527-4AF5-9075-F7885804504B}" srcId="{DCA9463E-29D7-4FC6-BF08-6874A92F0795}" destId="{51DDC93F-9F26-4462-A737-5AFDBE20200F}" srcOrd="0" destOrd="0" parTransId="{5E1D3A24-542C-4DD4-8C79-B7D82D7DD04F}" sibTransId="{02D1133B-2F84-47F4-ADB3-4ED4638CE27A}"/>
    <dgm:cxn modelId="{F52C5A20-CCB6-4F56-B6FD-457377AE19F6}" type="presOf" srcId="{FBECE28E-D5B4-48EF-BCF5-E68135DC1B45}" destId="{9D8EC9DA-EB44-47B5-87B8-7665B9381E47}" srcOrd="0" destOrd="0" presId="urn:microsoft.com/office/officeart/2005/8/layout/orgChart1"/>
    <dgm:cxn modelId="{59926362-876A-44A0-9417-AD3B3BD3ACA1}" type="presOf" srcId="{4111BA95-8D7A-4F82-A62A-410D28DE6675}" destId="{EF965966-346E-47C6-AD62-58DAD5A91FE0}" srcOrd="0" destOrd="0" presId="urn:microsoft.com/office/officeart/2005/8/layout/orgChart1"/>
    <dgm:cxn modelId="{C5ECBD72-40B4-470F-A43A-33993EF5F04F}" type="presOf" srcId="{E3AC495C-523F-47E9-99FF-1BBB865BE6E3}" destId="{C666918B-F100-4EBD-B6AF-703CF04D6FA2}" srcOrd="0" destOrd="0" presId="urn:microsoft.com/office/officeart/2005/8/layout/orgChart1"/>
    <dgm:cxn modelId="{16110D70-FDC9-445E-92C6-0AD8B451778F}" type="presOf" srcId="{174D5A7A-609C-4C94-B733-728E6CA9DFFA}" destId="{E18C6EB0-6F63-4F2C-82CB-BA02AD7A7D2B}" srcOrd="0" destOrd="0" presId="urn:microsoft.com/office/officeart/2005/8/layout/orgChart1"/>
    <dgm:cxn modelId="{0315F646-C329-49A2-8DAA-FBBFF061BC28}" type="presOf" srcId="{5C5C2FED-8949-42C6-9EAD-6AB8199F90E3}" destId="{AF438095-C738-4620-B0FD-BE100ABF79D6}" srcOrd="1" destOrd="0" presId="urn:microsoft.com/office/officeart/2005/8/layout/orgChart1"/>
    <dgm:cxn modelId="{FC0E4E1B-8985-4EE2-B5D1-79AE3416A78B}" type="presOf" srcId="{C7BFBC36-6E1C-4799-A219-684802BE3D08}" destId="{4EB73309-6D17-47D0-913A-85793C5F6E7B}" srcOrd="1" destOrd="0" presId="urn:microsoft.com/office/officeart/2005/8/layout/orgChart1"/>
    <dgm:cxn modelId="{5A13B94C-C1BC-4A68-9CBB-B81ABCD5A831}" srcId="{A01E761E-56E7-40A7-9AF4-D8EEB606D6F4}" destId="{E65BC039-BECC-4204-906A-C95BE332CD96}" srcOrd="0" destOrd="0" parTransId="{81C4D9F6-4C9D-4C8B-8D55-5E35BC4CAC09}" sibTransId="{9A8852BA-2CFB-412B-9D7B-F18CC98B6691}"/>
    <dgm:cxn modelId="{BF705057-8AAD-4B23-B61C-7483C7E00E75}" type="presOf" srcId="{C7BFBC36-6E1C-4799-A219-684802BE3D08}" destId="{32910337-6184-457C-BE1E-216EC6023228}" srcOrd="0" destOrd="0" presId="urn:microsoft.com/office/officeart/2005/8/layout/orgChart1"/>
    <dgm:cxn modelId="{5245CC76-9D2C-433E-BA2A-F080273E2DD5}" type="presOf" srcId="{A073A65C-1979-46FB-9CC1-41EF4B8274D2}" destId="{074513A2-E223-435F-BA71-B6F7466E25B4}" srcOrd="0" destOrd="0" presId="urn:microsoft.com/office/officeart/2005/8/layout/orgChart1"/>
    <dgm:cxn modelId="{F7CD8F13-BC98-40AF-A39A-604BFD5C0ADE}" type="presOf" srcId="{BDCF7F0E-AC2A-4DA2-99C7-E1E0CC81048B}" destId="{453D7995-5C9C-4E91-8F18-974A285A0412}" srcOrd="0" destOrd="0" presId="urn:microsoft.com/office/officeart/2005/8/layout/orgChart1"/>
    <dgm:cxn modelId="{8108A80A-7434-47BC-A207-40D78FDBD79F}" type="presOf" srcId="{33779E99-5BDD-4733-8400-695A3577C29D}" destId="{300A41CA-E489-478E-AE54-2AE7C2F2A6EC}" srcOrd="0" destOrd="0" presId="urn:microsoft.com/office/officeart/2005/8/layout/orgChart1"/>
    <dgm:cxn modelId="{1FB31DD7-8599-45E6-9790-B7E4AAA4DB17}" type="presOf" srcId="{E65BC039-BECC-4204-906A-C95BE332CD96}" destId="{B66DFE7F-8FED-4BF0-9FD8-A47E0A992B2D}" srcOrd="1" destOrd="0" presId="urn:microsoft.com/office/officeart/2005/8/layout/orgChart1"/>
    <dgm:cxn modelId="{69E136EA-D9F7-499C-89D2-0FA8095123C1}" type="presOf" srcId="{AC0019B6-5CE4-449B-AB9E-DD721E3B44F5}" destId="{6D453E37-E2FD-4985-BB26-738F30BA8D18}" srcOrd="1" destOrd="0" presId="urn:microsoft.com/office/officeart/2005/8/layout/orgChart1"/>
    <dgm:cxn modelId="{208A0861-EFED-4A63-8859-0180F279155E}" type="presOf" srcId="{FE23C13A-BA42-4912-9222-88F2C0AB27B0}" destId="{F7F2C2E6-904C-4FE5-AA9B-A16DD6A27DF4}" srcOrd="1" destOrd="0" presId="urn:microsoft.com/office/officeart/2005/8/layout/orgChart1"/>
    <dgm:cxn modelId="{4FF92CD3-38BD-4C56-ADAB-61353B4CDD07}" type="presOf" srcId="{9B356F80-1814-41E4-92AC-2181EBE73DC3}" destId="{BD6DAFA5-FD60-4608-AA37-0BE0F32BC7E7}" srcOrd="0" destOrd="0" presId="urn:microsoft.com/office/officeart/2005/8/layout/orgChart1"/>
    <dgm:cxn modelId="{7D1C0FC9-AD63-44DA-A17E-61CE5B43FC18}" type="presOf" srcId="{27977BFA-1F66-4B59-85A2-8DA9866C8497}" destId="{A5548D4E-415D-43FA-9870-FF2BEFEC6CA2}" srcOrd="0" destOrd="0" presId="urn:microsoft.com/office/officeart/2005/8/layout/orgChart1"/>
    <dgm:cxn modelId="{8DE8D56E-E584-440F-9E13-4BBA82519A60}" srcId="{80CB13E0-B8F3-4389-90C9-8E8D101B2DA0}" destId="{3A6DBA86-F589-48BF-8C52-6FC24201196E}" srcOrd="1" destOrd="0" parTransId="{5C4A1CEA-C5B5-42CD-B5A8-DDBCD3224AF2}" sibTransId="{C82A4B7B-05F0-4000-9866-E55861C396FC}"/>
    <dgm:cxn modelId="{52708620-A2EE-4FE3-ACB0-EDB9D71A1BEF}" srcId="{DCA9463E-29D7-4FC6-BF08-6874A92F0795}" destId="{B9A9EC80-4AFC-420D-B378-ED670675C3D9}" srcOrd="2" destOrd="0" parTransId="{26D90E29-F67F-4863-861F-BA11B2B9F90A}" sibTransId="{85F6D2A6-CEEF-4B08-A746-5E407B8ED801}"/>
    <dgm:cxn modelId="{68A12D8F-2F68-4737-A2A1-EC0E55149276}" srcId="{4E4628F0-851F-4B05-B9E4-8364778149FE}" destId="{71D64DEA-1283-47A0-A3F8-18E9C1711335}" srcOrd="0" destOrd="0" parTransId="{567E1083-B16B-4435-A10C-AD9A338DF1FB}" sibTransId="{D9FD4FA9-7A9C-4053-A17F-EC7A1185A42F}"/>
    <dgm:cxn modelId="{AE85847D-8459-4D2D-8D4F-5B10EFA3FEBE}" srcId="{A01E761E-56E7-40A7-9AF4-D8EEB606D6F4}" destId="{7D8FE240-FEC4-4092-B1C8-4525DF75F3E7}" srcOrd="3" destOrd="0" parTransId="{BDCF7F0E-AC2A-4DA2-99C7-E1E0CC81048B}" sibTransId="{660F9D41-F592-429F-9915-540F8E72B17C}"/>
    <dgm:cxn modelId="{197DCF93-4D68-4F99-A909-7BAF9B4385DC}" type="presOf" srcId="{E3AC495C-523F-47E9-99FF-1BBB865BE6E3}" destId="{1844615E-74F1-4256-8B6F-04CD0A6EEEA5}" srcOrd="1" destOrd="0" presId="urn:microsoft.com/office/officeart/2005/8/layout/orgChart1"/>
    <dgm:cxn modelId="{D7DDBC03-6169-481D-81BA-2A19AFE80206}" type="presOf" srcId="{DCA9463E-29D7-4FC6-BF08-6874A92F0795}" destId="{036100A0-6461-4C77-B149-118F132A5304}" srcOrd="1" destOrd="0" presId="urn:microsoft.com/office/officeart/2005/8/layout/orgChart1"/>
    <dgm:cxn modelId="{646612C3-A7EB-4495-B96B-92ECB2B6926C}" type="presOf" srcId="{4111BA95-8D7A-4F82-A62A-410D28DE6675}" destId="{A973AD0C-DD45-469E-973E-41C8A535FA93}" srcOrd="1" destOrd="0" presId="urn:microsoft.com/office/officeart/2005/8/layout/orgChart1"/>
    <dgm:cxn modelId="{DD051FC0-56B7-4C79-88B9-E09B374AEE4B}" type="presOf" srcId="{81C4D9F6-4C9D-4C8B-8D55-5E35BC4CAC09}" destId="{073F6AB6-E603-4D4F-95A8-1C6F266CC729}" srcOrd="0" destOrd="0" presId="urn:microsoft.com/office/officeart/2005/8/layout/orgChart1"/>
    <dgm:cxn modelId="{3A0951F4-0165-4A81-9172-1A320F8E88E9}" type="presOf" srcId="{949DB1B8-22C5-4B41-8922-B77D6FE70583}" destId="{F0B2F88C-978E-493A-A94A-F4C60C2FBFD2}" srcOrd="0" destOrd="0" presId="urn:microsoft.com/office/officeart/2005/8/layout/orgChart1"/>
    <dgm:cxn modelId="{2EC69631-86F3-470F-B81F-1A4F2095EA31}" type="presOf" srcId="{F329F286-E46A-4528-99DD-DF6BE9E16FDC}" destId="{0378EE6F-77B6-4EE5-BA38-A54FECC18142}" srcOrd="0" destOrd="0" presId="urn:microsoft.com/office/officeart/2005/8/layout/orgChart1"/>
    <dgm:cxn modelId="{D48D5AB7-44DD-4A25-8351-61643F78DED0}" type="presOf" srcId="{78FD6AC5-F81A-4A7D-932D-DDD3F01243F8}" destId="{9C9FBB64-21C3-4AF0-B916-33DDC139747C}" srcOrd="0" destOrd="0" presId="urn:microsoft.com/office/officeart/2005/8/layout/orgChart1"/>
    <dgm:cxn modelId="{1CB62A1E-F0DF-469D-9ECA-4A32966BB1E6}" type="presOf" srcId="{3A6DBA86-F589-48BF-8C52-6FC24201196E}" destId="{265BA35D-0590-424D-88C8-6F39C8A36AEB}" srcOrd="1" destOrd="0" presId="urn:microsoft.com/office/officeart/2005/8/layout/orgChart1"/>
    <dgm:cxn modelId="{8590BC96-B369-4600-899A-9C310E69DAB2}" srcId="{4E4628F0-851F-4B05-B9E4-8364778149FE}" destId="{A9483300-FDC8-40E4-92E0-BCAA9DFBCA5A}" srcOrd="1" destOrd="0" parTransId="{4BD0F365-E165-4214-97EE-3443E830D585}" sibTransId="{5F4F441C-E472-407F-8A4C-F1B7CBA023D3}"/>
    <dgm:cxn modelId="{CE2B1080-EA07-4115-9586-BC5BD1B6D29C}" type="presOf" srcId="{7D8FE240-FEC4-4092-B1C8-4525DF75F3E7}" destId="{C5F4B103-6BC2-4925-8F2E-51FCE81E1D9E}" srcOrd="1" destOrd="0" presId="urn:microsoft.com/office/officeart/2005/8/layout/orgChart1"/>
    <dgm:cxn modelId="{AE7DCC5F-80DA-4D44-BA8E-9F18D51817E1}" type="presOf" srcId="{075E376F-F4A6-49B9-BCB6-11FEB4DE4E1F}" destId="{AFCD7F30-C665-4A3E-BB74-C9F217C8503A}" srcOrd="0" destOrd="0" presId="urn:microsoft.com/office/officeart/2005/8/layout/orgChart1"/>
    <dgm:cxn modelId="{9F7C7A33-2070-452F-934E-62AD53836CEF}" type="presOf" srcId="{80CB13E0-B8F3-4389-90C9-8E8D101B2DA0}" destId="{EBECB6B4-A8BC-4572-B49F-F91111383023}" srcOrd="0" destOrd="0" presId="urn:microsoft.com/office/officeart/2005/8/layout/orgChart1"/>
    <dgm:cxn modelId="{73E21A3E-AC9A-4399-82C2-F2799D4CF2FE}" type="presOf" srcId="{A9483300-FDC8-40E4-92E0-BCAA9DFBCA5A}" destId="{898C2150-55E7-438C-88C5-EF279533A6F2}" srcOrd="1" destOrd="0" presId="urn:microsoft.com/office/officeart/2005/8/layout/orgChart1"/>
    <dgm:cxn modelId="{C2F49697-913D-460D-9FDC-1048D2DF664B}" srcId="{FE23C13A-BA42-4912-9222-88F2C0AB27B0}" destId="{A01E761E-56E7-40A7-9AF4-D8EEB606D6F4}" srcOrd="0" destOrd="0" parTransId="{9B356F80-1814-41E4-92AC-2181EBE73DC3}" sibTransId="{C2C6BF00-E0C2-407E-A6B0-967FC832DC74}"/>
    <dgm:cxn modelId="{C7B08774-C253-46F5-B2BF-D3D7F3D99240}" type="presOf" srcId="{8C2D3B44-AA0F-455A-90BE-17C6B608D9AC}" destId="{3888A0F2-E992-487C-A25D-AB5904931FFB}" srcOrd="0" destOrd="0" presId="urn:microsoft.com/office/officeart/2005/8/layout/orgChart1"/>
    <dgm:cxn modelId="{0DD0840A-5199-4104-B75F-616F17191A62}" type="presOf" srcId="{A01E761E-56E7-40A7-9AF4-D8EEB606D6F4}" destId="{931A79FE-85B5-4BC9-AE22-44849B3E70EE}" srcOrd="0" destOrd="0" presId="urn:microsoft.com/office/officeart/2005/8/layout/orgChart1"/>
    <dgm:cxn modelId="{DFBB51A3-7F57-4BBC-AC28-53B8CCE9AAF5}" type="presOf" srcId="{A756D504-A443-4CC8-8CAB-3ECE775E4110}" destId="{78C0AF09-4BD3-412C-A5BD-9DE45B5B238E}" srcOrd="0" destOrd="0" presId="urn:microsoft.com/office/officeart/2005/8/layout/orgChart1"/>
    <dgm:cxn modelId="{9D25FFE1-780D-431B-B89E-BF7AB413CAD1}" type="presOf" srcId="{6E89E76C-096A-440F-A448-53E19A5F685A}" destId="{BD210E68-B37F-46C1-A1F2-66FC51487FF1}" srcOrd="0" destOrd="0" presId="urn:microsoft.com/office/officeart/2005/8/layout/orgChart1"/>
    <dgm:cxn modelId="{6A045A1D-DA81-4F02-8A49-14DBCFCE8EC5}" type="presOf" srcId="{A9483300-FDC8-40E4-92E0-BCAA9DFBCA5A}" destId="{41160FDE-1AAC-4999-9AEE-D1C16FBAB406}" srcOrd="0" destOrd="0" presId="urn:microsoft.com/office/officeart/2005/8/layout/orgChart1"/>
    <dgm:cxn modelId="{2465246C-4A3F-4200-9494-A587741EBD01}" type="presOf" srcId="{F329F286-E46A-4528-99DD-DF6BE9E16FDC}" destId="{42CD846C-CCC1-42FD-81E1-24A669792E45}" srcOrd="1" destOrd="0" presId="urn:microsoft.com/office/officeart/2005/8/layout/orgChart1"/>
    <dgm:cxn modelId="{081A62D9-3014-4AD7-8740-2C4947A3130A}" type="presOf" srcId="{96CB7A38-EB75-4843-95F4-D3582C2E4AAE}" destId="{CA98732A-5ECD-4392-B806-26A9DA31C685}" srcOrd="0" destOrd="0" presId="urn:microsoft.com/office/officeart/2005/8/layout/orgChart1"/>
    <dgm:cxn modelId="{DCE8A2C1-D00D-4548-A154-087A321D1C7A}" type="presOf" srcId="{12E1B5E6-2D49-4E68-965C-78A353BEB208}" destId="{3306962B-3C6B-402E-9236-A6D1D40817ED}" srcOrd="0" destOrd="0" presId="urn:microsoft.com/office/officeart/2005/8/layout/orgChart1"/>
    <dgm:cxn modelId="{DF7945C4-3300-4CF9-97DC-E1FA512D70EC}" type="presOf" srcId="{009E6FA1-94C2-4EF3-AB70-7CB1E77088C3}" destId="{282127E6-01B7-4336-9071-9198EECBC220}" srcOrd="0" destOrd="0" presId="urn:microsoft.com/office/officeart/2005/8/layout/orgChart1"/>
    <dgm:cxn modelId="{B1E32956-0C16-4416-97EC-A910886EA0A2}" type="presOf" srcId="{78FD6AC5-F81A-4A7D-932D-DDD3F01243F8}" destId="{08BBDC28-9828-4CE5-A78A-82AFE06A7077}" srcOrd="1" destOrd="0" presId="urn:microsoft.com/office/officeart/2005/8/layout/orgChart1"/>
    <dgm:cxn modelId="{89172530-BF8F-414E-BB19-C81513CD8993}" type="presOf" srcId="{A073A65C-1979-46FB-9CC1-41EF4B8274D2}" destId="{7C9F08B0-330A-48B3-A696-F5BCCDA8B846}" srcOrd="1" destOrd="0" presId="urn:microsoft.com/office/officeart/2005/8/layout/orgChart1"/>
    <dgm:cxn modelId="{06D79C28-B4D6-43A3-9268-84CCA03DC236}" type="presOf" srcId="{4E4628F0-851F-4B05-B9E4-8364778149FE}" destId="{9F0325E1-9041-4E29-AB9D-85AF77226D1D}" srcOrd="0" destOrd="0" presId="urn:microsoft.com/office/officeart/2005/8/layout/orgChart1"/>
    <dgm:cxn modelId="{1B849397-4E25-4EFC-A2F1-2896531643B6}" type="presOf" srcId="{96CB7A38-EB75-4843-95F4-D3582C2E4AAE}" destId="{F6D983BA-FF65-49AE-91D9-3D4ADBBDC8CD}" srcOrd="1" destOrd="0" presId="urn:microsoft.com/office/officeart/2005/8/layout/orgChart1"/>
    <dgm:cxn modelId="{B8F76728-9F97-48A9-B344-4795CD63C0A8}" type="presOf" srcId="{A6AC953A-BF1A-49B2-A8EC-EC713B0F80DE}" destId="{6D4A63E0-C5EF-4AC7-ADCF-36CD7E6751D1}" srcOrd="0" destOrd="0" presId="urn:microsoft.com/office/officeart/2005/8/layout/orgChart1"/>
    <dgm:cxn modelId="{73DF31F8-F11A-46EB-A7BA-CB15B74712B1}" type="presOf" srcId="{80CB13E0-B8F3-4389-90C9-8E8D101B2DA0}" destId="{CAE68527-AE9F-4020-B741-1C9F85A72601}" srcOrd="1" destOrd="0" presId="urn:microsoft.com/office/officeart/2005/8/layout/orgChart1"/>
    <dgm:cxn modelId="{DA6C5367-A9C1-4026-8658-6777AB8008BC}" srcId="{075E376F-F4A6-49B9-BCB6-11FEB4DE4E1F}" destId="{C7BFBC36-6E1C-4799-A219-684802BE3D08}" srcOrd="3" destOrd="0" parTransId="{72F27846-EAEC-4D6C-8E42-BCD54F3681B6}" sibTransId="{0E2562D5-EBAC-472D-AF5B-E98218FDAD19}"/>
    <dgm:cxn modelId="{1BD3C5DE-8EB9-4E2E-B359-2677824B8F60}" type="presOf" srcId="{A3DF5452-1CE3-495F-9705-79A2FF8A268D}" destId="{2C4C448C-C706-427E-8AD9-F6612C2D51C8}" srcOrd="1" destOrd="0" presId="urn:microsoft.com/office/officeart/2005/8/layout/orgChart1"/>
    <dgm:cxn modelId="{F4312795-89A4-46DE-9E78-5D1D7556B1CD}" type="presOf" srcId="{BF901A47-6C3E-4EEF-8BA4-AE7BBA246ACE}" destId="{A581F034-ADBC-408B-9AD7-C4F7827D1F48}" srcOrd="0" destOrd="0" presId="urn:microsoft.com/office/officeart/2005/8/layout/orgChart1"/>
    <dgm:cxn modelId="{0376D75B-62EF-4428-A069-FE1D4D6492BE}" type="presOf" srcId="{5E1D3A24-542C-4DD4-8C79-B7D82D7DD04F}" destId="{EB4C764E-62E9-4BD5-98D5-661AB55002B5}" srcOrd="0" destOrd="0" presId="urn:microsoft.com/office/officeart/2005/8/layout/orgChart1"/>
    <dgm:cxn modelId="{54962500-B5F3-455A-ABD7-57DB78DE55A4}" srcId="{AC0019B6-5CE4-449B-AB9E-DD721E3B44F5}" destId="{BF901A47-6C3E-4EEF-8BA4-AE7BBA246ACE}" srcOrd="0" destOrd="0" parTransId="{27115554-BAAE-4513-8E37-2EC7037AC7D9}" sibTransId="{F9153A01-196C-4F2A-8B81-301326B29633}"/>
    <dgm:cxn modelId="{E7CF4144-A396-42B0-B105-856C99E09928}" srcId="{71D64DEA-1283-47A0-A3F8-18E9C1711335}" destId="{AC0019B6-5CE4-449B-AB9E-DD721E3B44F5}" srcOrd="0" destOrd="0" parTransId="{7C6F61B1-74E7-4B7A-BF11-75B112817ABE}" sibTransId="{95477AAD-AFA2-46AB-8D3E-5E6C0C5B6A31}"/>
    <dgm:cxn modelId="{8992E867-FBA0-4C16-A9FA-C532D852803E}" type="presOf" srcId="{C0BC5480-4271-435B-9E3D-6BA68F75076F}" destId="{BD31037E-5D8F-4755-BFEB-9AAB41C7FAE0}" srcOrd="0" destOrd="0" presId="urn:microsoft.com/office/officeart/2005/8/layout/orgChart1"/>
    <dgm:cxn modelId="{6E4B557D-1E84-4360-B835-27EED9BBF410}" srcId="{A01E761E-56E7-40A7-9AF4-D8EEB606D6F4}" destId="{009E6FA1-94C2-4EF3-AB70-7CB1E77088C3}" srcOrd="1" destOrd="0" parTransId="{6E89E76C-096A-440F-A448-53E19A5F685A}" sibTransId="{B6BAAA7F-56AA-4CAD-8F5B-5504F47C9A05}"/>
    <dgm:cxn modelId="{0095C910-DD46-4E30-942B-68B27CE79908}" type="presOf" srcId="{4BD0F365-E165-4214-97EE-3443E830D585}" destId="{ED4B9AA0-0E82-4290-8F62-133A62F81168}" srcOrd="0" destOrd="0" presId="urn:microsoft.com/office/officeart/2005/8/layout/orgChart1"/>
    <dgm:cxn modelId="{3AD73521-0C5C-475A-9564-CF06A3620793}" srcId="{DCA9463E-29D7-4FC6-BF08-6874A92F0795}" destId="{4E4628F0-851F-4B05-B9E4-8364778149FE}" srcOrd="1" destOrd="0" parTransId="{7A4C5C9F-42CA-43E5-A507-D552FD39F41C}" sibTransId="{7A26031D-9C3F-415A-8BCB-3F38E78BB363}"/>
    <dgm:cxn modelId="{5CD703A0-F4B4-486D-8D31-2AF2FCBA3513}" srcId="{71D64DEA-1283-47A0-A3F8-18E9C1711335}" destId="{C0BC5480-4271-435B-9E3D-6BA68F75076F}" srcOrd="1" destOrd="0" parTransId="{5006B366-7EFE-4846-BAB2-BF32189F3DA4}" sibTransId="{0EF62383-39FE-426D-B1D8-08AB6D72485D}"/>
    <dgm:cxn modelId="{8250FD69-961B-446E-AB89-04B9880FA163}" srcId="{5C5C2FED-8949-42C6-9EAD-6AB8199F90E3}" destId="{A3DF5452-1CE3-495F-9705-79A2FF8A268D}" srcOrd="0" destOrd="0" parTransId="{35E0BE8B-FC34-4181-A802-2E403001F473}" sibTransId="{EE169FC6-099D-4C7E-86BB-6026D7FE0960}"/>
    <dgm:cxn modelId="{15FE8866-8185-4796-8C70-16F16D08D6DB}" type="presOf" srcId="{4E4628F0-851F-4B05-B9E4-8364778149FE}" destId="{BCAC3109-130F-4D26-A60E-0957D722B639}" srcOrd="1" destOrd="0" presId="urn:microsoft.com/office/officeart/2005/8/layout/orgChart1"/>
    <dgm:cxn modelId="{2BCDC79D-3D40-4ED0-9A29-5E67F98DE361}" type="presOf" srcId="{6EC469B7-215F-4FD8-BC00-5145016266D4}" destId="{50B6C9F3-F46D-4909-A7A3-AA0EE312CEE9}" srcOrd="1" destOrd="0" presId="urn:microsoft.com/office/officeart/2005/8/layout/orgChart1"/>
    <dgm:cxn modelId="{2DCAF9FC-34DB-4259-9C71-C91332636964}" type="presOf" srcId="{7C6F61B1-74E7-4B7A-BF11-75B112817ABE}" destId="{9EAC1540-37A9-4D20-ABF5-39E2F5DAA180}" srcOrd="0" destOrd="0" presId="urn:microsoft.com/office/officeart/2005/8/layout/orgChart1"/>
    <dgm:cxn modelId="{E9F3C1D6-7987-4F28-992C-328AB2417628}" type="presOf" srcId="{A3DF5452-1CE3-495F-9705-79A2FF8A268D}" destId="{B1A85F3C-969B-473E-9AD5-9023DBBE4EFE}" srcOrd="0" destOrd="0" presId="urn:microsoft.com/office/officeart/2005/8/layout/orgChart1"/>
    <dgm:cxn modelId="{B7C2B9B5-500B-4C08-A0C5-1232B2BB4103}" type="presOf" srcId="{FE23C13A-BA42-4912-9222-88F2C0AB27B0}" destId="{392129F3-A9ED-4068-9758-4AED42BE242A}" srcOrd="0" destOrd="0" presId="urn:microsoft.com/office/officeart/2005/8/layout/orgChart1"/>
    <dgm:cxn modelId="{24B043BF-B9CC-4E29-99F2-360413A71889}" srcId="{6EC469B7-215F-4FD8-BC00-5145016266D4}" destId="{F329F286-E46A-4528-99DD-DF6BE9E16FDC}" srcOrd="1" destOrd="0" parTransId="{FBECE28E-D5B4-48EF-BCF5-E68135DC1B45}" sibTransId="{5596D6EF-3E7D-448B-8C67-B8E8A3FED7B4}"/>
    <dgm:cxn modelId="{44C3DCB7-A148-494B-8068-F0CFA394A624}" type="presOf" srcId="{7D8FE240-FEC4-4092-B1C8-4525DF75F3E7}" destId="{381CBB29-D386-40F7-81D7-DC7198F01A82}" srcOrd="0" destOrd="0" presId="urn:microsoft.com/office/officeart/2005/8/layout/orgChart1"/>
    <dgm:cxn modelId="{38420A60-40F4-4261-A749-B1A4F457AD45}" type="presOf" srcId="{C0BC5480-4271-435B-9E3D-6BA68F75076F}" destId="{8E7E6C54-26E2-495C-AFE8-51404DAEF8EC}" srcOrd="1" destOrd="0" presId="urn:microsoft.com/office/officeart/2005/8/layout/orgChart1"/>
    <dgm:cxn modelId="{A6CB7418-BE3F-4DA4-8C23-C03B48471C2B}" srcId="{4111BA95-8D7A-4F82-A62A-410D28DE6675}" destId="{5C5C2FED-8949-42C6-9EAD-6AB8199F90E3}" srcOrd="0" destOrd="0" parTransId="{387CA1C3-133E-4465-BD46-45DF35C01439}" sibTransId="{163D5E26-C40B-4C7E-ABC9-9AEF747C1875}"/>
    <dgm:cxn modelId="{B8EDA983-74B4-42D2-B787-4DEF210D9642}" type="presOf" srcId="{A01E761E-56E7-40A7-9AF4-D8EEB606D6F4}" destId="{EBEDC09A-A5FA-442F-A09D-07CA5E2005D3}" srcOrd="1" destOrd="0" presId="urn:microsoft.com/office/officeart/2005/8/layout/orgChart1"/>
    <dgm:cxn modelId="{B9D06AC4-3B7E-46C0-B7F9-775D6CFFD545}" srcId="{075E376F-F4A6-49B9-BCB6-11FEB4DE4E1F}" destId="{80CB13E0-B8F3-4389-90C9-8E8D101B2DA0}" srcOrd="0" destOrd="0" parTransId="{7BB9ECB0-8B0E-4BDB-9A22-707C5558C703}" sibTransId="{D1C80BD0-95B4-47DD-B248-61301E20DC33}"/>
    <dgm:cxn modelId="{70A181E0-63D6-4AF9-B24A-B414198CA546}" type="presOf" srcId="{5C4A1CEA-C5B5-42CD-B5A8-DDBCD3224AF2}" destId="{822DBC3E-8ED3-4C4E-8D77-DE19B5A88EB2}" srcOrd="0" destOrd="0" presId="urn:microsoft.com/office/officeart/2005/8/layout/orgChart1"/>
    <dgm:cxn modelId="{DA12D090-6262-4540-B7B5-F258D5B27944}" srcId="{F3A7CB01-B351-41BF-B6A2-4A74AB709696}" destId="{8C2D3B44-AA0F-455A-90BE-17C6B608D9AC}" srcOrd="0" destOrd="0" parTransId="{15D7DBF4-72C5-4000-B302-EA2A352CA7A1}" sibTransId="{0597F31B-F746-4022-9FA8-946520D1506D}"/>
    <dgm:cxn modelId="{7DF048E5-FE7F-4A16-9D78-9BB0592CBA35}" srcId="{6EC469B7-215F-4FD8-BC00-5145016266D4}" destId="{E3AC495C-523F-47E9-99FF-1BBB865BE6E3}" srcOrd="0" destOrd="0" parTransId="{A6AC953A-BF1A-49B2-A8EC-EC713B0F80DE}" sibTransId="{BC843112-FD03-47F7-86BC-E7583836C5F5}"/>
    <dgm:cxn modelId="{41923CAB-B170-4EF0-96A1-9A2CE132615A}" type="presOf" srcId="{35E0BE8B-FC34-4181-A802-2E403001F473}" destId="{79E4AF52-B177-470B-9AEF-751BB057CA1D}" srcOrd="0" destOrd="0" presId="urn:microsoft.com/office/officeart/2005/8/layout/orgChart1"/>
    <dgm:cxn modelId="{96EB9BF9-8B55-464C-8E41-F46A2E33AC7B}" type="presOf" srcId="{009E6FA1-94C2-4EF3-AB70-7CB1E77088C3}" destId="{525D57CF-771C-4EE1-9C62-3DC032122B90}" srcOrd="1" destOrd="0" presId="urn:microsoft.com/office/officeart/2005/8/layout/orgChart1"/>
    <dgm:cxn modelId="{427B2759-7A71-4AA3-B20B-8ABD81D52334}" type="presParOf" srcId="{AFCD7F30-C665-4A3E-BB74-C9F217C8503A}" destId="{09013938-8E7B-4569-AC14-F3685DFAAE25}" srcOrd="0" destOrd="0" presId="urn:microsoft.com/office/officeart/2005/8/layout/orgChart1"/>
    <dgm:cxn modelId="{8951B6A9-6298-489A-BF2B-0D317AC18F5E}" type="presParOf" srcId="{09013938-8E7B-4569-AC14-F3685DFAAE25}" destId="{A95CAEA5-1CAB-42FF-9272-00157FAE9487}" srcOrd="0" destOrd="0" presId="urn:microsoft.com/office/officeart/2005/8/layout/orgChart1"/>
    <dgm:cxn modelId="{9ABBD9C3-CC65-4D58-997D-D510031EF99C}" type="presParOf" srcId="{A95CAEA5-1CAB-42FF-9272-00157FAE9487}" destId="{EBECB6B4-A8BC-4572-B49F-F91111383023}" srcOrd="0" destOrd="0" presId="urn:microsoft.com/office/officeart/2005/8/layout/orgChart1"/>
    <dgm:cxn modelId="{DEE4D01A-A6CA-48AF-9BC8-EA40EC31F951}" type="presParOf" srcId="{A95CAEA5-1CAB-42FF-9272-00157FAE9487}" destId="{CAE68527-AE9F-4020-B741-1C9F85A72601}" srcOrd="1" destOrd="0" presId="urn:microsoft.com/office/officeart/2005/8/layout/orgChart1"/>
    <dgm:cxn modelId="{34C5829D-E59E-4030-A4CB-E07BB03B1D25}" type="presParOf" srcId="{09013938-8E7B-4569-AC14-F3685DFAAE25}" destId="{3AF9FAE4-CA74-4B25-95E6-46D6372661AA}" srcOrd="1" destOrd="0" presId="urn:microsoft.com/office/officeart/2005/8/layout/orgChart1"/>
    <dgm:cxn modelId="{EEF4058A-8452-45A4-B574-CF97221CE80C}" type="presParOf" srcId="{3AF9FAE4-CA74-4B25-95E6-46D6372661AA}" destId="{9B9FC549-21D6-4722-8147-6FAC0EFFF918}" srcOrd="0" destOrd="0" presId="urn:microsoft.com/office/officeart/2005/8/layout/orgChart1"/>
    <dgm:cxn modelId="{98DD00A5-9934-4E05-9AD9-E9D28E488529}" type="presParOf" srcId="{3AF9FAE4-CA74-4B25-95E6-46D6372661AA}" destId="{CC04F6E0-24D1-438C-8AE8-3F07DCD39B7C}" srcOrd="1" destOrd="0" presId="urn:microsoft.com/office/officeart/2005/8/layout/orgChart1"/>
    <dgm:cxn modelId="{B287A70A-EA61-493F-9DF5-F573B108A544}" type="presParOf" srcId="{CC04F6E0-24D1-438C-8AE8-3F07DCD39B7C}" destId="{C322D256-4024-4D74-87BE-2085BD6CD8E1}" srcOrd="0" destOrd="0" presId="urn:microsoft.com/office/officeart/2005/8/layout/orgChart1"/>
    <dgm:cxn modelId="{E8D58FC0-7E28-43A3-AA7E-1311A04951D0}" type="presParOf" srcId="{C322D256-4024-4D74-87BE-2085BD6CD8E1}" destId="{DA6F4EE8-CB62-409B-8B4C-4F3F7A0BD8B7}" srcOrd="0" destOrd="0" presId="urn:microsoft.com/office/officeart/2005/8/layout/orgChart1"/>
    <dgm:cxn modelId="{009956BD-30DC-4775-8DB7-4427577174E4}" type="presParOf" srcId="{C322D256-4024-4D74-87BE-2085BD6CD8E1}" destId="{036100A0-6461-4C77-B149-118F132A5304}" srcOrd="1" destOrd="0" presId="urn:microsoft.com/office/officeart/2005/8/layout/orgChart1"/>
    <dgm:cxn modelId="{213E1AEE-6AF3-4F35-B14C-83B27C0BDD25}" type="presParOf" srcId="{CC04F6E0-24D1-438C-8AE8-3F07DCD39B7C}" destId="{EE90C383-A6A3-40BA-885E-033D27DA3F5C}" srcOrd="1" destOrd="0" presId="urn:microsoft.com/office/officeart/2005/8/layout/orgChart1"/>
    <dgm:cxn modelId="{041DC391-D9EC-43FB-A48C-34DC3BA7085D}" type="presParOf" srcId="{EE90C383-A6A3-40BA-885E-033D27DA3F5C}" destId="{EB4C764E-62E9-4BD5-98D5-661AB55002B5}" srcOrd="0" destOrd="0" presId="urn:microsoft.com/office/officeart/2005/8/layout/orgChart1"/>
    <dgm:cxn modelId="{AFB1C165-A483-45DC-A4E1-562F217564A1}" type="presParOf" srcId="{EE90C383-A6A3-40BA-885E-033D27DA3F5C}" destId="{4C3560E3-284F-4C18-A217-5ECC9CC7D656}" srcOrd="1" destOrd="0" presId="urn:microsoft.com/office/officeart/2005/8/layout/orgChart1"/>
    <dgm:cxn modelId="{7576187D-FA0C-4F4A-8FE8-B353F333BB5B}" type="presParOf" srcId="{4C3560E3-284F-4C18-A217-5ECC9CC7D656}" destId="{D78195E1-4EC8-48B5-93EF-01E618CA99B1}" srcOrd="0" destOrd="0" presId="urn:microsoft.com/office/officeart/2005/8/layout/orgChart1"/>
    <dgm:cxn modelId="{DE65EB48-AEDD-4A51-8926-3918A18D822B}" type="presParOf" srcId="{D78195E1-4EC8-48B5-93EF-01E618CA99B1}" destId="{28DA110D-FBCC-433B-8918-25AF72A59FC6}" srcOrd="0" destOrd="0" presId="urn:microsoft.com/office/officeart/2005/8/layout/orgChart1"/>
    <dgm:cxn modelId="{4D096487-2766-42F9-A163-548E15859399}" type="presParOf" srcId="{D78195E1-4EC8-48B5-93EF-01E618CA99B1}" destId="{394963EB-4B1C-43B4-8478-830AFDBAEF58}" srcOrd="1" destOrd="0" presId="urn:microsoft.com/office/officeart/2005/8/layout/orgChart1"/>
    <dgm:cxn modelId="{8609775B-CAD8-4C77-B21C-DA865D6F77CE}" type="presParOf" srcId="{4C3560E3-284F-4C18-A217-5ECC9CC7D656}" destId="{2149ECA2-EF85-42A0-9894-455A022E1F0D}" srcOrd="1" destOrd="0" presId="urn:microsoft.com/office/officeart/2005/8/layout/orgChart1"/>
    <dgm:cxn modelId="{83490B74-D6CB-420B-8589-3D8917DDBE84}" type="presParOf" srcId="{4C3560E3-284F-4C18-A217-5ECC9CC7D656}" destId="{B0F51836-EC0A-4B9A-94F8-211E2542AFD4}" srcOrd="2" destOrd="0" presId="urn:microsoft.com/office/officeart/2005/8/layout/orgChart1"/>
    <dgm:cxn modelId="{0B9920FF-B5B1-4191-986B-E2B9D0EF21A6}" type="presParOf" srcId="{EE90C383-A6A3-40BA-885E-033D27DA3F5C}" destId="{AA93376D-F143-4AC7-B81C-72D18A959A89}" srcOrd="2" destOrd="0" presId="urn:microsoft.com/office/officeart/2005/8/layout/orgChart1"/>
    <dgm:cxn modelId="{87EB9B2D-D414-487C-9BB4-6971228C3674}" type="presParOf" srcId="{EE90C383-A6A3-40BA-885E-033D27DA3F5C}" destId="{DE4060DA-BC45-4B8B-817E-49C6980FC89D}" srcOrd="3" destOrd="0" presId="urn:microsoft.com/office/officeart/2005/8/layout/orgChart1"/>
    <dgm:cxn modelId="{74A86144-BC9B-47A5-872F-6B291598FA37}" type="presParOf" srcId="{DE4060DA-BC45-4B8B-817E-49C6980FC89D}" destId="{53C8CB1C-A587-4534-96D2-B3E609B4DDE0}" srcOrd="0" destOrd="0" presId="urn:microsoft.com/office/officeart/2005/8/layout/orgChart1"/>
    <dgm:cxn modelId="{6519A5D1-BBEC-4DA7-B3C7-4F3CF81B64B4}" type="presParOf" srcId="{53C8CB1C-A587-4534-96D2-B3E609B4DDE0}" destId="{9F0325E1-9041-4E29-AB9D-85AF77226D1D}" srcOrd="0" destOrd="0" presId="urn:microsoft.com/office/officeart/2005/8/layout/orgChart1"/>
    <dgm:cxn modelId="{EA265FC1-229A-4123-B343-1A7EC68F0962}" type="presParOf" srcId="{53C8CB1C-A587-4534-96D2-B3E609B4DDE0}" destId="{BCAC3109-130F-4D26-A60E-0957D722B639}" srcOrd="1" destOrd="0" presId="urn:microsoft.com/office/officeart/2005/8/layout/orgChart1"/>
    <dgm:cxn modelId="{DB97B361-20A4-40BB-948C-15357469E697}" type="presParOf" srcId="{DE4060DA-BC45-4B8B-817E-49C6980FC89D}" destId="{94822AE1-C43B-45F4-8903-DDCAFE1023A2}" srcOrd="1" destOrd="0" presId="urn:microsoft.com/office/officeart/2005/8/layout/orgChart1"/>
    <dgm:cxn modelId="{BD0EB759-9415-422D-BB1F-5435CA4D6D99}" type="presParOf" srcId="{94822AE1-C43B-45F4-8903-DDCAFE1023A2}" destId="{D5CB0330-98DB-402F-BA49-5C94F1E9D27F}" srcOrd="0" destOrd="0" presId="urn:microsoft.com/office/officeart/2005/8/layout/orgChart1"/>
    <dgm:cxn modelId="{E6B707C1-2EE7-4D5D-B43A-C226AF45F9B3}" type="presParOf" srcId="{94822AE1-C43B-45F4-8903-DDCAFE1023A2}" destId="{CE18369F-A4BE-4866-AA52-C87F502AEB91}" srcOrd="1" destOrd="0" presId="urn:microsoft.com/office/officeart/2005/8/layout/orgChart1"/>
    <dgm:cxn modelId="{98677317-6189-433D-9D94-5E2130BB4866}" type="presParOf" srcId="{CE18369F-A4BE-4866-AA52-C87F502AEB91}" destId="{08DBC875-68CD-4DF4-BB8F-FC9B0F1F5250}" srcOrd="0" destOrd="0" presId="urn:microsoft.com/office/officeart/2005/8/layout/orgChart1"/>
    <dgm:cxn modelId="{BE15CB0D-C4D2-4A66-A0F7-6405232BF89D}" type="presParOf" srcId="{08DBC875-68CD-4DF4-BB8F-FC9B0F1F5250}" destId="{007E0010-DF2F-4949-BDD1-00D99139DD0A}" srcOrd="0" destOrd="0" presId="urn:microsoft.com/office/officeart/2005/8/layout/orgChart1"/>
    <dgm:cxn modelId="{63EBD9AC-82D3-4AD1-A228-5077462FE050}" type="presParOf" srcId="{08DBC875-68CD-4DF4-BB8F-FC9B0F1F5250}" destId="{65A5F047-F53E-45B2-903D-0CA354065A1F}" srcOrd="1" destOrd="0" presId="urn:microsoft.com/office/officeart/2005/8/layout/orgChart1"/>
    <dgm:cxn modelId="{6974E6AF-A3D0-471B-829C-21F4AAC595B6}" type="presParOf" srcId="{CE18369F-A4BE-4866-AA52-C87F502AEB91}" destId="{9EE5470B-2CAE-41A1-BE60-6B522E0858CA}" srcOrd="1" destOrd="0" presId="urn:microsoft.com/office/officeart/2005/8/layout/orgChart1"/>
    <dgm:cxn modelId="{B0D0C9BD-190C-4DA6-87BF-9DFE2F1FC13E}" type="presParOf" srcId="{9EE5470B-2CAE-41A1-BE60-6B522E0858CA}" destId="{9EAC1540-37A9-4D20-ABF5-39E2F5DAA180}" srcOrd="0" destOrd="0" presId="urn:microsoft.com/office/officeart/2005/8/layout/orgChart1"/>
    <dgm:cxn modelId="{95D8798F-389C-4F52-9A4E-715C3D9627E1}" type="presParOf" srcId="{9EE5470B-2CAE-41A1-BE60-6B522E0858CA}" destId="{3F86778C-F382-4EBB-9955-D439468E285E}" srcOrd="1" destOrd="0" presId="urn:microsoft.com/office/officeart/2005/8/layout/orgChart1"/>
    <dgm:cxn modelId="{5F0FAFFA-DB3C-4746-A67E-3E916E9F1FF4}" type="presParOf" srcId="{3F86778C-F382-4EBB-9955-D439468E285E}" destId="{80EC786A-E4C9-4D87-A21B-B3CCCB8C7178}" srcOrd="0" destOrd="0" presId="urn:microsoft.com/office/officeart/2005/8/layout/orgChart1"/>
    <dgm:cxn modelId="{91224942-6639-44A6-AC76-68584B119CFD}" type="presParOf" srcId="{80EC786A-E4C9-4D87-A21B-B3CCCB8C7178}" destId="{000D9170-5F66-4977-8079-A34E83DA1628}" srcOrd="0" destOrd="0" presId="urn:microsoft.com/office/officeart/2005/8/layout/orgChart1"/>
    <dgm:cxn modelId="{017041C6-FBA1-4CFA-9ED3-09842F7963CA}" type="presParOf" srcId="{80EC786A-E4C9-4D87-A21B-B3CCCB8C7178}" destId="{6D453E37-E2FD-4985-BB26-738F30BA8D18}" srcOrd="1" destOrd="0" presId="urn:microsoft.com/office/officeart/2005/8/layout/orgChart1"/>
    <dgm:cxn modelId="{C3431920-8ED5-4845-8A01-9AE0338DAD83}" type="presParOf" srcId="{3F86778C-F382-4EBB-9955-D439468E285E}" destId="{38D9669D-1EA9-48F8-B442-06A2AFF4D69B}" srcOrd="1" destOrd="0" presId="urn:microsoft.com/office/officeart/2005/8/layout/orgChart1"/>
    <dgm:cxn modelId="{ECB3E00E-D64F-45BD-8499-CE3CA6D74009}" type="presParOf" srcId="{38D9669D-1EA9-48F8-B442-06A2AFF4D69B}" destId="{ACA6E387-10E8-4D15-89A4-A71C608A3181}" srcOrd="0" destOrd="0" presId="urn:microsoft.com/office/officeart/2005/8/layout/orgChart1"/>
    <dgm:cxn modelId="{98C83A67-E557-4E7D-A7F0-4B8C0D7FA932}" type="presParOf" srcId="{38D9669D-1EA9-48F8-B442-06A2AFF4D69B}" destId="{3EC77F4A-3211-4CA5-B942-474260D43547}" srcOrd="1" destOrd="0" presId="urn:microsoft.com/office/officeart/2005/8/layout/orgChart1"/>
    <dgm:cxn modelId="{29BC8674-17C6-4385-8B7F-FC5FE318EE92}" type="presParOf" srcId="{3EC77F4A-3211-4CA5-B942-474260D43547}" destId="{1BB2E098-EA1E-4485-B57A-A6B1CC1C4EE9}" srcOrd="0" destOrd="0" presId="urn:microsoft.com/office/officeart/2005/8/layout/orgChart1"/>
    <dgm:cxn modelId="{EA2364E5-C647-4BB6-AC55-F47A297A73D6}" type="presParOf" srcId="{1BB2E098-EA1E-4485-B57A-A6B1CC1C4EE9}" destId="{A581F034-ADBC-408B-9AD7-C4F7827D1F48}" srcOrd="0" destOrd="0" presId="urn:microsoft.com/office/officeart/2005/8/layout/orgChart1"/>
    <dgm:cxn modelId="{2EB9A8B4-1C32-45FC-ADCB-007BB570EFD3}" type="presParOf" srcId="{1BB2E098-EA1E-4485-B57A-A6B1CC1C4EE9}" destId="{99C148F9-2A36-45A2-8225-6D9618EB2210}" srcOrd="1" destOrd="0" presId="urn:microsoft.com/office/officeart/2005/8/layout/orgChart1"/>
    <dgm:cxn modelId="{AFA161E4-2A59-44A8-A8B8-CFCC1C858A22}" type="presParOf" srcId="{3EC77F4A-3211-4CA5-B942-474260D43547}" destId="{9B8EE700-D979-4322-8292-80BB66782C4F}" srcOrd="1" destOrd="0" presId="urn:microsoft.com/office/officeart/2005/8/layout/orgChart1"/>
    <dgm:cxn modelId="{A7D568EF-1668-4D87-B757-701A1F18870F}" type="presParOf" srcId="{3EC77F4A-3211-4CA5-B942-474260D43547}" destId="{D2FAB071-180E-4D1A-94BA-A0B42FA07958}" srcOrd="2" destOrd="0" presId="urn:microsoft.com/office/officeart/2005/8/layout/orgChart1"/>
    <dgm:cxn modelId="{FBF83E3C-8CD3-49EF-998C-EEF340F1F45B}" type="presParOf" srcId="{3F86778C-F382-4EBB-9955-D439468E285E}" destId="{94D4EA56-6971-41F5-A46C-2189511240AD}" srcOrd="2" destOrd="0" presId="urn:microsoft.com/office/officeart/2005/8/layout/orgChart1"/>
    <dgm:cxn modelId="{07F202F5-6D58-492A-AE5C-8D7CC8CA31EB}" type="presParOf" srcId="{9EE5470B-2CAE-41A1-BE60-6B522E0858CA}" destId="{959E8A34-2392-4406-96FE-816DAA9A2908}" srcOrd="2" destOrd="0" presId="urn:microsoft.com/office/officeart/2005/8/layout/orgChart1"/>
    <dgm:cxn modelId="{EE76BA3D-3AB7-42B3-AC4B-B66955216941}" type="presParOf" srcId="{9EE5470B-2CAE-41A1-BE60-6B522E0858CA}" destId="{7C9C9524-1609-46D2-BFD1-BD38D6A8E8B7}" srcOrd="3" destOrd="0" presId="urn:microsoft.com/office/officeart/2005/8/layout/orgChart1"/>
    <dgm:cxn modelId="{D3DE12FC-4C8E-486C-A660-5E229403F303}" type="presParOf" srcId="{7C9C9524-1609-46D2-BFD1-BD38D6A8E8B7}" destId="{69C7CBCC-10DA-4709-9139-DB4635AD1CD6}" srcOrd="0" destOrd="0" presId="urn:microsoft.com/office/officeart/2005/8/layout/orgChart1"/>
    <dgm:cxn modelId="{5AF7FED6-5857-4D2D-B1F5-3F6E87EB9903}" type="presParOf" srcId="{69C7CBCC-10DA-4709-9139-DB4635AD1CD6}" destId="{BD31037E-5D8F-4755-BFEB-9AAB41C7FAE0}" srcOrd="0" destOrd="0" presId="urn:microsoft.com/office/officeart/2005/8/layout/orgChart1"/>
    <dgm:cxn modelId="{6083D54E-E338-4B88-9D1A-23855F3B799A}" type="presParOf" srcId="{69C7CBCC-10DA-4709-9139-DB4635AD1CD6}" destId="{8E7E6C54-26E2-495C-AFE8-51404DAEF8EC}" srcOrd="1" destOrd="0" presId="urn:microsoft.com/office/officeart/2005/8/layout/orgChart1"/>
    <dgm:cxn modelId="{E8295B0A-EA9F-4DE0-9A5B-185B42C7CD2B}" type="presParOf" srcId="{7C9C9524-1609-46D2-BFD1-BD38D6A8E8B7}" destId="{4B4EA693-2E0C-45F5-94DF-E58E5A34D9B0}" srcOrd="1" destOrd="0" presId="urn:microsoft.com/office/officeart/2005/8/layout/orgChart1"/>
    <dgm:cxn modelId="{62910BA4-8D4B-49A0-A735-5D8820CD11C3}" type="presParOf" srcId="{7C9C9524-1609-46D2-BFD1-BD38D6A8E8B7}" destId="{04922D94-0A78-4D0A-9D28-55850658EEFB}" srcOrd="2" destOrd="0" presId="urn:microsoft.com/office/officeart/2005/8/layout/orgChart1"/>
    <dgm:cxn modelId="{27A7A119-5CFF-4DA6-811A-4C084D65E067}" type="presParOf" srcId="{CE18369F-A4BE-4866-AA52-C87F502AEB91}" destId="{26997B3C-F7D8-4A70-9D58-B9AF45BA58A7}" srcOrd="2" destOrd="0" presId="urn:microsoft.com/office/officeart/2005/8/layout/orgChart1"/>
    <dgm:cxn modelId="{90F33A8E-FFB9-4274-82D9-6FD96D0F52B0}" type="presParOf" srcId="{94822AE1-C43B-45F4-8903-DDCAFE1023A2}" destId="{ED4B9AA0-0E82-4290-8F62-133A62F81168}" srcOrd="2" destOrd="0" presId="urn:microsoft.com/office/officeart/2005/8/layout/orgChart1"/>
    <dgm:cxn modelId="{E9E170BA-A2B8-4348-99FD-BCBAFE549425}" type="presParOf" srcId="{94822AE1-C43B-45F4-8903-DDCAFE1023A2}" destId="{874F0560-06C8-4854-AAD7-D50716D246E5}" srcOrd="3" destOrd="0" presId="urn:microsoft.com/office/officeart/2005/8/layout/orgChart1"/>
    <dgm:cxn modelId="{AFBCD654-1190-44A1-8FB6-E3F9ACD0F953}" type="presParOf" srcId="{874F0560-06C8-4854-AAD7-D50716D246E5}" destId="{FBDE4BF7-FD3F-4384-AA13-E775247A2D38}" srcOrd="0" destOrd="0" presId="urn:microsoft.com/office/officeart/2005/8/layout/orgChart1"/>
    <dgm:cxn modelId="{FB0C64ED-0BD4-48DD-A6E0-EC479CFAB9D3}" type="presParOf" srcId="{FBDE4BF7-FD3F-4384-AA13-E775247A2D38}" destId="{41160FDE-1AAC-4999-9AEE-D1C16FBAB406}" srcOrd="0" destOrd="0" presId="urn:microsoft.com/office/officeart/2005/8/layout/orgChart1"/>
    <dgm:cxn modelId="{125B71BB-46B0-4E02-BC91-245554A550FB}" type="presParOf" srcId="{FBDE4BF7-FD3F-4384-AA13-E775247A2D38}" destId="{898C2150-55E7-438C-88C5-EF279533A6F2}" srcOrd="1" destOrd="0" presId="urn:microsoft.com/office/officeart/2005/8/layout/orgChart1"/>
    <dgm:cxn modelId="{F92121DB-4E9A-4A3E-ADEB-68A91CFF8AE8}" type="presParOf" srcId="{874F0560-06C8-4854-AAD7-D50716D246E5}" destId="{BA636338-E62D-4FC8-8A42-F95442DD42BD}" srcOrd="1" destOrd="0" presId="urn:microsoft.com/office/officeart/2005/8/layout/orgChart1"/>
    <dgm:cxn modelId="{E0631C2E-E90D-45F0-91C4-02EB79327BCA}" type="presParOf" srcId="{874F0560-06C8-4854-AAD7-D50716D246E5}" destId="{4B4E77AF-6461-4DE2-BEFD-F940B9B9D0D2}" srcOrd="2" destOrd="0" presId="urn:microsoft.com/office/officeart/2005/8/layout/orgChart1"/>
    <dgm:cxn modelId="{B0132124-0F52-4D45-AB46-71832B58A558}" type="presParOf" srcId="{94822AE1-C43B-45F4-8903-DDCAFE1023A2}" destId="{A5548D4E-415D-43FA-9870-FF2BEFEC6CA2}" srcOrd="4" destOrd="0" presId="urn:microsoft.com/office/officeart/2005/8/layout/orgChart1"/>
    <dgm:cxn modelId="{BBA16EB7-0B5E-446B-8B60-2D5748F77F3E}" type="presParOf" srcId="{94822AE1-C43B-45F4-8903-DDCAFE1023A2}" destId="{39E7CD90-1FDE-4613-BE85-092BC30797EB}" srcOrd="5" destOrd="0" presId="urn:microsoft.com/office/officeart/2005/8/layout/orgChart1"/>
    <dgm:cxn modelId="{A993FE89-6B43-410F-9CE5-E41957582E37}" type="presParOf" srcId="{39E7CD90-1FDE-4613-BE85-092BC30797EB}" destId="{E853D679-706F-4DB5-B6B5-45C8D60A2AF2}" srcOrd="0" destOrd="0" presId="urn:microsoft.com/office/officeart/2005/8/layout/orgChart1"/>
    <dgm:cxn modelId="{35BBD49F-EE52-4671-A1DA-D583D039DC17}" type="presParOf" srcId="{E853D679-706F-4DB5-B6B5-45C8D60A2AF2}" destId="{1E250E80-8B46-4B87-8B37-E0111A41BD27}" srcOrd="0" destOrd="0" presId="urn:microsoft.com/office/officeart/2005/8/layout/orgChart1"/>
    <dgm:cxn modelId="{39EDB3A6-EBC5-4691-8771-73FF67D17F3D}" type="presParOf" srcId="{E853D679-706F-4DB5-B6B5-45C8D60A2AF2}" destId="{50B6C9F3-F46D-4909-A7A3-AA0EE312CEE9}" srcOrd="1" destOrd="0" presId="urn:microsoft.com/office/officeart/2005/8/layout/orgChart1"/>
    <dgm:cxn modelId="{BF9FA01D-BE1C-45C3-A5F4-78B2506B88BC}" type="presParOf" srcId="{39E7CD90-1FDE-4613-BE85-092BC30797EB}" destId="{4A7C55C8-86D2-4766-8288-938F7035F0D5}" srcOrd="1" destOrd="0" presId="urn:microsoft.com/office/officeart/2005/8/layout/orgChart1"/>
    <dgm:cxn modelId="{A0DA1592-2B86-4B7C-858D-F3257E841E6F}" type="presParOf" srcId="{4A7C55C8-86D2-4766-8288-938F7035F0D5}" destId="{6D4A63E0-C5EF-4AC7-ADCF-36CD7E6751D1}" srcOrd="0" destOrd="0" presId="urn:microsoft.com/office/officeart/2005/8/layout/orgChart1"/>
    <dgm:cxn modelId="{2A997DD3-2990-4A84-AF6D-47EF3545692C}" type="presParOf" srcId="{4A7C55C8-86D2-4766-8288-938F7035F0D5}" destId="{460E675F-A5C3-4D4D-B6FD-5B4C4B507337}" srcOrd="1" destOrd="0" presId="urn:microsoft.com/office/officeart/2005/8/layout/orgChart1"/>
    <dgm:cxn modelId="{2A6BF4E9-4F33-45A2-8C56-840287F4D020}" type="presParOf" srcId="{460E675F-A5C3-4D4D-B6FD-5B4C4B507337}" destId="{01B55527-0CC7-4542-9936-88FC9B137A0A}" srcOrd="0" destOrd="0" presId="urn:microsoft.com/office/officeart/2005/8/layout/orgChart1"/>
    <dgm:cxn modelId="{3FA0B353-FE0A-40C8-BB32-63EAC19605B3}" type="presParOf" srcId="{01B55527-0CC7-4542-9936-88FC9B137A0A}" destId="{C666918B-F100-4EBD-B6AF-703CF04D6FA2}" srcOrd="0" destOrd="0" presId="urn:microsoft.com/office/officeart/2005/8/layout/orgChart1"/>
    <dgm:cxn modelId="{FDD302B0-67B2-4429-B4F5-7FBF5B7257EB}" type="presParOf" srcId="{01B55527-0CC7-4542-9936-88FC9B137A0A}" destId="{1844615E-74F1-4256-8B6F-04CD0A6EEEA5}" srcOrd="1" destOrd="0" presId="urn:microsoft.com/office/officeart/2005/8/layout/orgChart1"/>
    <dgm:cxn modelId="{A8AE93F7-5A7A-4B0D-85A7-B533FD27E7A7}" type="presParOf" srcId="{460E675F-A5C3-4D4D-B6FD-5B4C4B507337}" destId="{1FAB2223-FCB0-4501-9463-A1CD340CF6C7}" srcOrd="1" destOrd="0" presId="urn:microsoft.com/office/officeart/2005/8/layout/orgChart1"/>
    <dgm:cxn modelId="{47872AF4-1F40-4ED6-9628-DF2ED02EE3A2}" type="presParOf" srcId="{460E675F-A5C3-4D4D-B6FD-5B4C4B507337}" destId="{BC01B1F9-AF31-4F77-9D71-50664C08CB6B}" srcOrd="2" destOrd="0" presId="urn:microsoft.com/office/officeart/2005/8/layout/orgChart1"/>
    <dgm:cxn modelId="{6CE40B54-90C6-4479-8DC5-94BDC0A0DEBD}" type="presParOf" srcId="{4A7C55C8-86D2-4766-8288-938F7035F0D5}" destId="{9D8EC9DA-EB44-47B5-87B8-7665B9381E47}" srcOrd="2" destOrd="0" presId="urn:microsoft.com/office/officeart/2005/8/layout/orgChart1"/>
    <dgm:cxn modelId="{FC707EEA-DC2C-43FD-BFB5-0D3B08F4C7B2}" type="presParOf" srcId="{4A7C55C8-86D2-4766-8288-938F7035F0D5}" destId="{299A595F-9287-4E50-92D8-62ECA0F8901E}" srcOrd="3" destOrd="0" presId="urn:microsoft.com/office/officeart/2005/8/layout/orgChart1"/>
    <dgm:cxn modelId="{CB2F213E-6939-4FD6-9F84-73DD9C1EDA9F}" type="presParOf" srcId="{299A595F-9287-4E50-92D8-62ECA0F8901E}" destId="{194BD647-E01C-4E9C-BC7E-D921AEDB30C2}" srcOrd="0" destOrd="0" presId="urn:microsoft.com/office/officeart/2005/8/layout/orgChart1"/>
    <dgm:cxn modelId="{8FEC1379-9488-419E-89D5-646F0F5BD80C}" type="presParOf" srcId="{194BD647-E01C-4E9C-BC7E-D921AEDB30C2}" destId="{0378EE6F-77B6-4EE5-BA38-A54FECC18142}" srcOrd="0" destOrd="0" presId="urn:microsoft.com/office/officeart/2005/8/layout/orgChart1"/>
    <dgm:cxn modelId="{3A536FD4-D987-42F8-93CA-1C90C7B4AF6E}" type="presParOf" srcId="{194BD647-E01C-4E9C-BC7E-D921AEDB30C2}" destId="{42CD846C-CCC1-42FD-81E1-24A669792E45}" srcOrd="1" destOrd="0" presId="urn:microsoft.com/office/officeart/2005/8/layout/orgChart1"/>
    <dgm:cxn modelId="{942A0B7D-AEEA-48E0-A30B-81813D106322}" type="presParOf" srcId="{299A595F-9287-4E50-92D8-62ECA0F8901E}" destId="{A4596C01-210F-49BF-9AB8-9D4EB66F1DB9}" srcOrd="1" destOrd="0" presId="urn:microsoft.com/office/officeart/2005/8/layout/orgChart1"/>
    <dgm:cxn modelId="{904BBE9D-52D6-4971-987A-36ED077EE65D}" type="presParOf" srcId="{299A595F-9287-4E50-92D8-62ECA0F8901E}" destId="{C79938DD-C552-4780-A900-8E87E8774D1F}" srcOrd="2" destOrd="0" presId="urn:microsoft.com/office/officeart/2005/8/layout/orgChart1"/>
    <dgm:cxn modelId="{D3661503-74CB-4E07-B3AE-397703E20EA3}" type="presParOf" srcId="{39E7CD90-1FDE-4613-BE85-092BC30797EB}" destId="{BE0ADBB6-C66D-48CA-AA92-39079CA77EBB}" srcOrd="2" destOrd="0" presId="urn:microsoft.com/office/officeart/2005/8/layout/orgChart1"/>
    <dgm:cxn modelId="{92616308-42F8-4EED-9F21-74806D6DEFE0}" type="presParOf" srcId="{DE4060DA-BC45-4B8B-817E-49C6980FC89D}" destId="{1F96A897-13D3-4CEA-99CE-B456E327E49F}" srcOrd="2" destOrd="0" presId="urn:microsoft.com/office/officeart/2005/8/layout/orgChart1"/>
    <dgm:cxn modelId="{3709E077-386A-41B3-89BE-2219994DC7AF}" type="presParOf" srcId="{EE90C383-A6A3-40BA-885E-033D27DA3F5C}" destId="{91DA7483-C889-439F-B73F-2E44CCB2B6F0}" srcOrd="4" destOrd="0" presId="urn:microsoft.com/office/officeart/2005/8/layout/orgChart1"/>
    <dgm:cxn modelId="{48E315B3-7FA2-49BC-928C-EF0900257BD4}" type="presParOf" srcId="{EE90C383-A6A3-40BA-885E-033D27DA3F5C}" destId="{BD015982-2B03-4835-92B8-F7F66D1B9DDE}" srcOrd="5" destOrd="0" presId="urn:microsoft.com/office/officeart/2005/8/layout/orgChart1"/>
    <dgm:cxn modelId="{4E22F955-945F-4094-8348-008B73884ED7}" type="presParOf" srcId="{BD015982-2B03-4835-92B8-F7F66D1B9DDE}" destId="{BA14B110-038B-4B6C-B253-A50FDDA7E01E}" srcOrd="0" destOrd="0" presId="urn:microsoft.com/office/officeart/2005/8/layout/orgChart1"/>
    <dgm:cxn modelId="{B1825103-EC0E-4DE6-8C9E-F26CDAE2BB41}" type="presParOf" srcId="{BA14B110-038B-4B6C-B253-A50FDDA7E01E}" destId="{4C0B59F4-33FB-49C1-9969-5D98130BD75A}" srcOrd="0" destOrd="0" presId="urn:microsoft.com/office/officeart/2005/8/layout/orgChart1"/>
    <dgm:cxn modelId="{B3D60EFD-CE06-4986-AE15-581C6B41D9B9}" type="presParOf" srcId="{BA14B110-038B-4B6C-B253-A50FDDA7E01E}" destId="{73A7DA82-0EF7-40F6-8250-23E3D370CD64}" srcOrd="1" destOrd="0" presId="urn:microsoft.com/office/officeart/2005/8/layout/orgChart1"/>
    <dgm:cxn modelId="{F75CEEC2-1BE9-44A8-BD8F-CA05E57093F0}" type="presParOf" srcId="{BD015982-2B03-4835-92B8-F7F66D1B9DDE}" destId="{DDA66160-0773-4F8F-BC85-925D3BB703A8}" srcOrd="1" destOrd="0" presId="urn:microsoft.com/office/officeart/2005/8/layout/orgChart1"/>
    <dgm:cxn modelId="{000B34A6-1D5C-4574-9D8D-3B472EDAE542}" type="presParOf" srcId="{DDA66160-0773-4F8F-BC85-925D3BB703A8}" destId="{E18C6EB0-6F63-4F2C-82CB-BA02AD7A7D2B}" srcOrd="0" destOrd="0" presId="urn:microsoft.com/office/officeart/2005/8/layout/orgChart1"/>
    <dgm:cxn modelId="{33FE384B-3534-4DCF-8793-1D8633DD7416}" type="presParOf" srcId="{DDA66160-0773-4F8F-BC85-925D3BB703A8}" destId="{EF947778-7834-4729-AD07-6EA3170424E8}" srcOrd="1" destOrd="0" presId="urn:microsoft.com/office/officeart/2005/8/layout/orgChart1"/>
    <dgm:cxn modelId="{E95525D4-DCA0-41AA-BD76-2BBFB7044FAC}" type="presParOf" srcId="{EF947778-7834-4729-AD07-6EA3170424E8}" destId="{D4674B0D-E1ED-4178-885D-3C7FA8F0851A}" srcOrd="0" destOrd="0" presId="urn:microsoft.com/office/officeart/2005/8/layout/orgChart1"/>
    <dgm:cxn modelId="{8AD5BB80-4FA7-43C0-8B88-E12DCBBF6B1D}" type="presParOf" srcId="{D4674B0D-E1ED-4178-885D-3C7FA8F0851A}" destId="{D2ECF8F1-0A42-4CCC-9737-ADF2A936E1EF}" srcOrd="0" destOrd="0" presId="urn:microsoft.com/office/officeart/2005/8/layout/orgChart1"/>
    <dgm:cxn modelId="{DDB32219-8F8D-429D-9CC8-3C275715F728}" type="presParOf" srcId="{D4674B0D-E1ED-4178-885D-3C7FA8F0851A}" destId="{ED1067A3-44D4-4A0A-8752-0793F4F2EEEA}" srcOrd="1" destOrd="0" presId="urn:microsoft.com/office/officeart/2005/8/layout/orgChart1"/>
    <dgm:cxn modelId="{F0E5AE93-EEA0-44EF-8CDB-33FD34D99602}" type="presParOf" srcId="{EF947778-7834-4729-AD07-6EA3170424E8}" destId="{D27B13E1-229C-4DD9-A6CA-81452BD48CE7}" srcOrd="1" destOrd="0" presId="urn:microsoft.com/office/officeart/2005/8/layout/orgChart1"/>
    <dgm:cxn modelId="{BB4F1BBB-3C1E-46F5-8348-BF222C12F036}" type="presParOf" srcId="{D27B13E1-229C-4DD9-A6CA-81452BD48CE7}" destId="{B4A26941-BBC0-42D6-8804-878CB3585EAD}" srcOrd="0" destOrd="0" presId="urn:microsoft.com/office/officeart/2005/8/layout/orgChart1"/>
    <dgm:cxn modelId="{8EAD1AE8-9D36-4715-8365-BC2AFFE44E99}" type="presParOf" srcId="{D27B13E1-229C-4DD9-A6CA-81452BD48CE7}" destId="{27F2BCB4-679D-4D5B-A11C-8F94DB630391}" srcOrd="1" destOrd="0" presId="urn:microsoft.com/office/officeart/2005/8/layout/orgChart1"/>
    <dgm:cxn modelId="{6E50E4E3-FB32-446A-950D-BF8020004B50}" type="presParOf" srcId="{27F2BCB4-679D-4D5B-A11C-8F94DB630391}" destId="{D0168E84-269E-44CF-8B35-71F8DF2CF039}" srcOrd="0" destOrd="0" presId="urn:microsoft.com/office/officeart/2005/8/layout/orgChart1"/>
    <dgm:cxn modelId="{0B00C982-B1F8-441D-9C2F-7C3EF4D56FF2}" type="presParOf" srcId="{D0168E84-269E-44CF-8B35-71F8DF2CF039}" destId="{3888A0F2-E992-487C-A25D-AB5904931FFB}" srcOrd="0" destOrd="0" presId="urn:microsoft.com/office/officeart/2005/8/layout/orgChart1"/>
    <dgm:cxn modelId="{82BF976F-8461-4B0D-94E5-F57299B93060}" type="presParOf" srcId="{D0168E84-269E-44CF-8B35-71F8DF2CF039}" destId="{B0FCE4E2-1527-4ACF-9E74-DD967C47F8B0}" srcOrd="1" destOrd="0" presId="urn:microsoft.com/office/officeart/2005/8/layout/orgChart1"/>
    <dgm:cxn modelId="{4F3E6119-4C20-4E66-89C0-9BB510FE34E4}" type="presParOf" srcId="{27F2BCB4-679D-4D5B-A11C-8F94DB630391}" destId="{195F21C4-A5B0-4927-87F2-C7AD8D037012}" srcOrd="1" destOrd="0" presId="urn:microsoft.com/office/officeart/2005/8/layout/orgChart1"/>
    <dgm:cxn modelId="{46DE372C-1C10-436F-A0E0-BFC708464CAA}" type="presParOf" srcId="{27F2BCB4-679D-4D5B-A11C-8F94DB630391}" destId="{7F51730B-950E-48E3-959D-6CA80F47D6DD}" srcOrd="2" destOrd="0" presId="urn:microsoft.com/office/officeart/2005/8/layout/orgChart1"/>
    <dgm:cxn modelId="{82EDDD5B-E5D4-440A-9097-B964C2EA7A89}" type="presParOf" srcId="{EF947778-7834-4729-AD07-6EA3170424E8}" destId="{0867241E-489C-409F-82F9-03BDADFAE9FC}" srcOrd="2" destOrd="0" presId="urn:microsoft.com/office/officeart/2005/8/layout/orgChart1"/>
    <dgm:cxn modelId="{51362EEF-1829-4467-AF24-4431CB26D344}" type="presParOf" srcId="{BD015982-2B03-4835-92B8-F7F66D1B9DDE}" destId="{8F2FA97B-4771-4E54-91E9-58791D145AA7}" srcOrd="2" destOrd="0" presId="urn:microsoft.com/office/officeart/2005/8/layout/orgChart1"/>
    <dgm:cxn modelId="{59AB9774-8A0C-48A1-B885-F4D8C72AEBBF}" type="presParOf" srcId="{CC04F6E0-24D1-438C-8AE8-3F07DCD39B7C}" destId="{18F3E42E-CC92-47C7-8E85-E5188598832B}" srcOrd="2" destOrd="0" presId="urn:microsoft.com/office/officeart/2005/8/layout/orgChart1"/>
    <dgm:cxn modelId="{0A5BC4B2-E3E6-41CC-B59A-A8E5A7650EF5}" type="presParOf" srcId="{3AF9FAE4-CA74-4B25-95E6-46D6372661AA}" destId="{822DBC3E-8ED3-4C4E-8D77-DE19B5A88EB2}" srcOrd="2" destOrd="0" presId="urn:microsoft.com/office/officeart/2005/8/layout/orgChart1"/>
    <dgm:cxn modelId="{A45C243F-4500-4A2F-ABA9-B0C214EC2D72}" type="presParOf" srcId="{3AF9FAE4-CA74-4B25-95E6-46D6372661AA}" destId="{589A820F-95EA-4E2E-B79F-6E1003009BD8}" srcOrd="3" destOrd="0" presId="urn:microsoft.com/office/officeart/2005/8/layout/orgChart1"/>
    <dgm:cxn modelId="{8252C34C-5727-4931-B334-4246554CF79E}" type="presParOf" srcId="{589A820F-95EA-4E2E-B79F-6E1003009BD8}" destId="{4980CA18-68B6-478B-9233-B6C636850B4D}" srcOrd="0" destOrd="0" presId="urn:microsoft.com/office/officeart/2005/8/layout/orgChart1"/>
    <dgm:cxn modelId="{E8F14F04-9DDB-4981-A434-13ACAA06FA95}" type="presParOf" srcId="{4980CA18-68B6-478B-9233-B6C636850B4D}" destId="{E7BF2C8E-F484-4312-B4DA-13ACCFBC5209}" srcOrd="0" destOrd="0" presId="urn:microsoft.com/office/officeart/2005/8/layout/orgChart1"/>
    <dgm:cxn modelId="{E2F76129-AF8C-47CF-A2D7-C073AE13EB0B}" type="presParOf" srcId="{4980CA18-68B6-478B-9233-B6C636850B4D}" destId="{265BA35D-0590-424D-88C8-6F39C8A36AEB}" srcOrd="1" destOrd="0" presId="urn:microsoft.com/office/officeart/2005/8/layout/orgChart1"/>
    <dgm:cxn modelId="{5E4FD248-B8A2-4186-8A76-A5674F72B725}" type="presParOf" srcId="{589A820F-95EA-4E2E-B79F-6E1003009BD8}" destId="{81161FC7-2CFC-4480-8B0B-FF8B04C2BA75}" srcOrd="1" destOrd="0" presId="urn:microsoft.com/office/officeart/2005/8/layout/orgChart1"/>
    <dgm:cxn modelId="{B396E2ED-B5EF-41B9-967F-AC3BEB42DDAE}" type="presParOf" srcId="{81161FC7-2CFC-4480-8B0B-FF8B04C2BA75}" destId="{54C65EFA-916B-407F-B375-5B801399C1C7}" srcOrd="0" destOrd="0" presId="urn:microsoft.com/office/officeart/2005/8/layout/orgChart1"/>
    <dgm:cxn modelId="{40B188F6-A99C-41BF-B165-B0FE6CCD6FC7}" type="presParOf" srcId="{81161FC7-2CFC-4480-8B0B-FF8B04C2BA75}" destId="{1D7E661B-BB6B-4C97-A235-67B666C93F1E}" srcOrd="1" destOrd="0" presId="urn:microsoft.com/office/officeart/2005/8/layout/orgChart1"/>
    <dgm:cxn modelId="{AE7D3E81-54C3-46DB-8C3E-B32016F5D033}" type="presParOf" srcId="{1D7E661B-BB6B-4C97-A235-67B666C93F1E}" destId="{5EDA9487-5EF3-4C00-AC25-245F403A08EB}" srcOrd="0" destOrd="0" presId="urn:microsoft.com/office/officeart/2005/8/layout/orgChart1"/>
    <dgm:cxn modelId="{C0EDCDAE-070D-40DC-952F-BE794585A9F7}" type="presParOf" srcId="{5EDA9487-5EF3-4C00-AC25-245F403A08EB}" destId="{074513A2-E223-435F-BA71-B6F7466E25B4}" srcOrd="0" destOrd="0" presId="urn:microsoft.com/office/officeart/2005/8/layout/orgChart1"/>
    <dgm:cxn modelId="{845B05EE-3703-46DA-B0C6-723E5C8EA4ED}" type="presParOf" srcId="{5EDA9487-5EF3-4C00-AC25-245F403A08EB}" destId="{7C9F08B0-330A-48B3-A696-F5BCCDA8B846}" srcOrd="1" destOrd="0" presId="urn:microsoft.com/office/officeart/2005/8/layout/orgChart1"/>
    <dgm:cxn modelId="{AFD3881A-0D16-4399-9FD8-1B86620DDB45}" type="presParOf" srcId="{1D7E661B-BB6B-4C97-A235-67B666C93F1E}" destId="{85ECBEBD-3A9A-4F3D-9FF1-8178E655FC07}" srcOrd="1" destOrd="0" presId="urn:microsoft.com/office/officeart/2005/8/layout/orgChart1"/>
    <dgm:cxn modelId="{F8877DA9-77FE-4FD0-BB85-CB4DDC99A363}" type="presParOf" srcId="{85ECBEBD-3A9A-4F3D-9FF1-8178E655FC07}" destId="{5A01B28E-30F1-406D-9E56-E52FBF772A86}" srcOrd="0" destOrd="0" presId="urn:microsoft.com/office/officeart/2005/8/layout/orgChart1"/>
    <dgm:cxn modelId="{CC96A7D8-4E1B-4335-87D3-3A6E35A7541E}" type="presParOf" srcId="{85ECBEBD-3A9A-4F3D-9FF1-8178E655FC07}" destId="{61B17CA7-803B-405F-9701-C33D5E45D6F9}" srcOrd="1" destOrd="0" presId="urn:microsoft.com/office/officeart/2005/8/layout/orgChart1"/>
    <dgm:cxn modelId="{C8A3C9CD-3D19-4E24-9A20-294167BCD2C9}" type="presParOf" srcId="{61B17CA7-803B-405F-9701-C33D5E45D6F9}" destId="{1E325BD9-506B-499A-9371-DE2A5BD82FB1}" srcOrd="0" destOrd="0" presId="urn:microsoft.com/office/officeart/2005/8/layout/orgChart1"/>
    <dgm:cxn modelId="{95E47B6B-513E-4E47-BF8E-65471F4AE293}" type="presParOf" srcId="{1E325BD9-506B-499A-9371-DE2A5BD82FB1}" destId="{392129F3-A9ED-4068-9758-4AED42BE242A}" srcOrd="0" destOrd="0" presId="urn:microsoft.com/office/officeart/2005/8/layout/orgChart1"/>
    <dgm:cxn modelId="{676F3835-1DF9-4436-889B-0B904E275167}" type="presParOf" srcId="{1E325BD9-506B-499A-9371-DE2A5BD82FB1}" destId="{F7F2C2E6-904C-4FE5-AA9B-A16DD6A27DF4}" srcOrd="1" destOrd="0" presId="urn:microsoft.com/office/officeart/2005/8/layout/orgChart1"/>
    <dgm:cxn modelId="{6951D697-E608-45E3-B47E-C6582C26CD0E}" type="presParOf" srcId="{61B17CA7-803B-405F-9701-C33D5E45D6F9}" destId="{C8D9CDAA-E81A-4D52-9359-69D5353C8121}" srcOrd="1" destOrd="0" presId="urn:microsoft.com/office/officeart/2005/8/layout/orgChart1"/>
    <dgm:cxn modelId="{27D3049F-41BA-4A78-B7B9-1B080E52B8B2}" type="presParOf" srcId="{C8D9CDAA-E81A-4D52-9359-69D5353C8121}" destId="{BD6DAFA5-FD60-4608-AA37-0BE0F32BC7E7}" srcOrd="0" destOrd="0" presId="urn:microsoft.com/office/officeart/2005/8/layout/orgChart1"/>
    <dgm:cxn modelId="{2E5A91A9-C62C-4497-ABEF-769CFD7E9C08}" type="presParOf" srcId="{C8D9CDAA-E81A-4D52-9359-69D5353C8121}" destId="{4D45F739-7B1A-4B4F-8A78-332E34EDEF40}" srcOrd="1" destOrd="0" presId="urn:microsoft.com/office/officeart/2005/8/layout/orgChart1"/>
    <dgm:cxn modelId="{FEDE965A-7285-437A-90BF-973C88A14B0D}" type="presParOf" srcId="{4D45F739-7B1A-4B4F-8A78-332E34EDEF40}" destId="{BE703ED2-84CC-442A-AACE-8BF90CE87AC1}" srcOrd="0" destOrd="0" presId="urn:microsoft.com/office/officeart/2005/8/layout/orgChart1"/>
    <dgm:cxn modelId="{2B702C18-CC94-4E76-ABFE-6731E0C8E6F1}" type="presParOf" srcId="{BE703ED2-84CC-442A-AACE-8BF90CE87AC1}" destId="{931A79FE-85B5-4BC9-AE22-44849B3E70EE}" srcOrd="0" destOrd="0" presId="urn:microsoft.com/office/officeart/2005/8/layout/orgChart1"/>
    <dgm:cxn modelId="{87DF75A1-5A83-48CE-8C20-0CA72FFC5120}" type="presParOf" srcId="{BE703ED2-84CC-442A-AACE-8BF90CE87AC1}" destId="{EBEDC09A-A5FA-442F-A09D-07CA5E2005D3}" srcOrd="1" destOrd="0" presId="urn:microsoft.com/office/officeart/2005/8/layout/orgChart1"/>
    <dgm:cxn modelId="{A17A31AA-268F-4500-BEC1-3D9C5609943A}" type="presParOf" srcId="{4D45F739-7B1A-4B4F-8A78-332E34EDEF40}" destId="{55AE110E-8692-43C5-BA15-D3A83B55FBAE}" srcOrd="1" destOrd="0" presId="urn:microsoft.com/office/officeart/2005/8/layout/orgChart1"/>
    <dgm:cxn modelId="{9582AA0E-A603-426F-B2DB-1CDFF8644E2E}" type="presParOf" srcId="{55AE110E-8692-43C5-BA15-D3A83B55FBAE}" destId="{073F6AB6-E603-4D4F-95A8-1C6F266CC729}" srcOrd="0" destOrd="0" presId="urn:microsoft.com/office/officeart/2005/8/layout/orgChart1"/>
    <dgm:cxn modelId="{9E8346E0-9545-4F42-AE7B-B36D4C7FA54F}" type="presParOf" srcId="{55AE110E-8692-43C5-BA15-D3A83B55FBAE}" destId="{0C526457-1BC7-462E-85C6-6E3EB169ECDF}" srcOrd="1" destOrd="0" presId="urn:microsoft.com/office/officeart/2005/8/layout/orgChart1"/>
    <dgm:cxn modelId="{C75690C2-7C4B-4260-A590-83EEC5368426}" type="presParOf" srcId="{0C526457-1BC7-462E-85C6-6E3EB169ECDF}" destId="{A97F40F1-91D7-4414-8B34-DFB09DFB0C6C}" srcOrd="0" destOrd="0" presId="urn:microsoft.com/office/officeart/2005/8/layout/orgChart1"/>
    <dgm:cxn modelId="{3500AFB9-50A8-4ACD-AB04-3299B38E87D1}" type="presParOf" srcId="{A97F40F1-91D7-4414-8B34-DFB09DFB0C6C}" destId="{2A5E7768-4D9D-4EF5-930F-7EAC496A83C2}" srcOrd="0" destOrd="0" presId="urn:microsoft.com/office/officeart/2005/8/layout/orgChart1"/>
    <dgm:cxn modelId="{944E1642-2CAE-4C7B-8E1E-3B91D0A296E1}" type="presParOf" srcId="{A97F40F1-91D7-4414-8B34-DFB09DFB0C6C}" destId="{B66DFE7F-8FED-4BF0-9FD8-A47E0A992B2D}" srcOrd="1" destOrd="0" presId="urn:microsoft.com/office/officeart/2005/8/layout/orgChart1"/>
    <dgm:cxn modelId="{A3C55969-AE99-461D-BEBE-37EF00B77B22}" type="presParOf" srcId="{0C526457-1BC7-462E-85C6-6E3EB169ECDF}" destId="{27C99A57-3661-4287-9107-496BB2702359}" srcOrd="1" destOrd="0" presId="urn:microsoft.com/office/officeart/2005/8/layout/orgChart1"/>
    <dgm:cxn modelId="{DA830484-97CE-4673-908E-B30C2EE2CAB3}" type="presParOf" srcId="{0C526457-1BC7-462E-85C6-6E3EB169ECDF}" destId="{0D42631A-E4B4-4A45-8C29-B6C5720683BE}" srcOrd="2" destOrd="0" presId="urn:microsoft.com/office/officeart/2005/8/layout/orgChart1"/>
    <dgm:cxn modelId="{D0C29246-6A8D-44C9-9F19-1C872C47582E}" type="presParOf" srcId="{55AE110E-8692-43C5-BA15-D3A83B55FBAE}" destId="{BD210E68-B37F-46C1-A1F2-66FC51487FF1}" srcOrd="2" destOrd="0" presId="urn:microsoft.com/office/officeart/2005/8/layout/orgChart1"/>
    <dgm:cxn modelId="{DE487B9D-3CCE-4915-A115-36C9B681E869}" type="presParOf" srcId="{55AE110E-8692-43C5-BA15-D3A83B55FBAE}" destId="{0B8A2F8F-1A8A-4B96-8CDB-61EC036729E3}" srcOrd="3" destOrd="0" presId="urn:microsoft.com/office/officeart/2005/8/layout/orgChart1"/>
    <dgm:cxn modelId="{CBD8F6EC-B5E3-48E1-B3A9-C5B816FE081D}" type="presParOf" srcId="{0B8A2F8F-1A8A-4B96-8CDB-61EC036729E3}" destId="{5D5ABD43-277B-4278-9D0A-27ECFF41F7BD}" srcOrd="0" destOrd="0" presId="urn:microsoft.com/office/officeart/2005/8/layout/orgChart1"/>
    <dgm:cxn modelId="{BC7736E4-6FD4-4F02-9F38-F6966120FE4B}" type="presParOf" srcId="{5D5ABD43-277B-4278-9D0A-27ECFF41F7BD}" destId="{282127E6-01B7-4336-9071-9198EECBC220}" srcOrd="0" destOrd="0" presId="urn:microsoft.com/office/officeart/2005/8/layout/orgChart1"/>
    <dgm:cxn modelId="{F5BCC95C-3435-448C-9008-08DFFF2F5988}" type="presParOf" srcId="{5D5ABD43-277B-4278-9D0A-27ECFF41F7BD}" destId="{525D57CF-771C-4EE1-9C62-3DC032122B90}" srcOrd="1" destOrd="0" presId="urn:microsoft.com/office/officeart/2005/8/layout/orgChart1"/>
    <dgm:cxn modelId="{F619DE0F-CA89-494A-8ED7-215EFE5E392F}" type="presParOf" srcId="{0B8A2F8F-1A8A-4B96-8CDB-61EC036729E3}" destId="{E6351BCC-7EE8-4330-811C-B0CB01DE1CF0}" srcOrd="1" destOrd="0" presId="urn:microsoft.com/office/officeart/2005/8/layout/orgChart1"/>
    <dgm:cxn modelId="{B4E261AE-7130-4269-A951-F61DB4D7D47A}" type="presParOf" srcId="{0B8A2F8F-1A8A-4B96-8CDB-61EC036729E3}" destId="{802EC15C-9BF1-4A41-AF36-C578A8F0EF55}" srcOrd="2" destOrd="0" presId="urn:microsoft.com/office/officeart/2005/8/layout/orgChart1"/>
    <dgm:cxn modelId="{2EFD2A64-6E7D-4CD1-842D-AD20472DAB17}" type="presParOf" srcId="{55AE110E-8692-43C5-BA15-D3A83B55FBAE}" destId="{78C0AF09-4BD3-412C-A5BD-9DE45B5B238E}" srcOrd="4" destOrd="0" presId="urn:microsoft.com/office/officeart/2005/8/layout/orgChart1"/>
    <dgm:cxn modelId="{6122F4B2-607C-41FB-96A5-BA30C57016D2}" type="presParOf" srcId="{55AE110E-8692-43C5-BA15-D3A83B55FBAE}" destId="{E6B1455E-A5FA-4E14-ADA7-EEA03700501F}" srcOrd="5" destOrd="0" presId="urn:microsoft.com/office/officeart/2005/8/layout/orgChart1"/>
    <dgm:cxn modelId="{D16C12C7-B339-49C3-8616-16956A35262F}" type="presParOf" srcId="{E6B1455E-A5FA-4E14-ADA7-EEA03700501F}" destId="{0F02CBEC-C771-4B0B-ADF0-06D0A2CA92AF}" srcOrd="0" destOrd="0" presId="urn:microsoft.com/office/officeart/2005/8/layout/orgChart1"/>
    <dgm:cxn modelId="{024A6A33-ACF2-40D3-A2B4-6E364A021686}" type="presParOf" srcId="{0F02CBEC-C771-4B0B-ADF0-06D0A2CA92AF}" destId="{CA98732A-5ECD-4392-B806-26A9DA31C685}" srcOrd="0" destOrd="0" presId="urn:microsoft.com/office/officeart/2005/8/layout/orgChart1"/>
    <dgm:cxn modelId="{EBF9A45A-87AC-44DC-A667-B822BC31CADA}" type="presParOf" srcId="{0F02CBEC-C771-4B0B-ADF0-06D0A2CA92AF}" destId="{F6D983BA-FF65-49AE-91D9-3D4ADBBDC8CD}" srcOrd="1" destOrd="0" presId="urn:microsoft.com/office/officeart/2005/8/layout/orgChart1"/>
    <dgm:cxn modelId="{A3F1955A-DF08-4B1B-BBA6-DC465DB4EB88}" type="presParOf" srcId="{E6B1455E-A5FA-4E14-ADA7-EEA03700501F}" destId="{0879C486-2452-415E-9697-69321A23DA02}" srcOrd="1" destOrd="0" presId="urn:microsoft.com/office/officeart/2005/8/layout/orgChart1"/>
    <dgm:cxn modelId="{CA69220E-410F-4C89-94DF-77BD4D41A7DD}" type="presParOf" srcId="{E6B1455E-A5FA-4E14-ADA7-EEA03700501F}" destId="{4A74DA4B-CCE5-441C-BEE7-D28E6488D87B}" srcOrd="2" destOrd="0" presId="urn:microsoft.com/office/officeart/2005/8/layout/orgChart1"/>
    <dgm:cxn modelId="{D223CA75-8934-42F9-B3C3-C91EFA27D345}" type="presParOf" srcId="{55AE110E-8692-43C5-BA15-D3A83B55FBAE}" destId="{453D7995-5C9C-4E91-8F18-974A285A0412}" srcOrd="6" destOrd="0" presId="urn:microsoft.com/office/officeart/2005/8/layout/orgChart1"/>
    <dgm:cxn modelId="{1ED2440B-B2D0-4475-B487-8EB2A64A9F69}" type="presParOf" srcId="{55AE110E-8692-43C5-BA15-D3A83B55FBAE}" destId="{DA7039B7-20A5-467C-9B39-51986691EB93}" srcOrd="7" destOrd="0" presId="urn:microsoft.com/office/officeart/2005/8/layout/orgChart1"/>
    <dgm:cxn modelId="{1591025E-9965-4855-9579-043993399627}" type="presParOf" srcId="{DA7039B7-20A5-467C-9B39-51986691EB93}" destId="{D47D8BF7-347B-45FE-9806-528A5410FE5B}" srcOrd="0" destOrd="0" presId="urn:microsoft.com/office/officeart/2005/8/layout/orgChart1"/>
    <dgm:cxn modelId="{CF342B3E-5861-4FB3-B172-47E5526E0B32}" type="presParOf" srcId="{D47D8BF7-347B-45FE-9806-528A5410FE5B}" destId="{381CBB29-D386-40F7-81D7-DC7198F01A82}" srcOrd="0" destOrd="0" presId="urn:microsoft.com/office/officeart/2005/8/layout/orgChart1"/>
    <dgm:cxn modelId="{3399C77D-B8EC-4991-83A5-98C45BBF4764}" type="presParOf" srcId="{D47D8BF7-347B-45FE-9806-528A5410FE5B}" destId="{C5F4B103-6BC2-4925-8F2E-51FCE81E1D9E}" srcOrd="1" destOrd="0" presId="urn:microsoft.com/office/officeart/2005/8/layout/orgChart1"/>
    <dgm:cxn modelId="{E9DEC0D1-2BFE-4993-B42D-6376C80E16D7}" type="presParOf" srcId="{DA7039B7-20A5-467C-9B39-51986691EB93}" destId="{D61F7B8E-24AA-4209-9F08-52F816743832}" srcOrd="1" destOrd="0" presId="urn:microsoft.com/office/officeart/2005/8/layout/orgChart1"/>
    <dgm:cxn modelId="{6A7AD207-CCB7-47B2-ABED-3109ED6B7498}" type="presParOf" srcId="{DA7039B7-20A5-467C-9B39-51986691EB93}" destId="{3F6FF918-B7FF-42A6-B334-2CA16F1796FA}" srcOrd="2" destOrd="0" presId="urn:microsoft.com/office/officeart/2005/8/layout/orgChart1"/>
    <dgm:cxn modelId="{522A2708-D7A8-4B84-A93C-3BE085E604C8}" type="presParOf" srcId="{4D45F739-7B1A-4B4F-8A78-332E34EDEF40}" destId="{0476E887-89C6-4317-B8D5-6DF9BE359065}" srcOrd="2" destOrd="0" presId="urn:microsoft.com/office/officeart/2005/8/layout/orgChart1"/>
    <dgm:cxn modelId="{AAC4E153-BB0A-4A4C-AC08-AE0F92B78AB0}" type="presParOf" srcId="{61B17CA7-803B-405F-9701-C33D5E45D6F9}" destId="{B680A55F-0D7A-4ECF-AFA0-3D1D10D63207}" srcOrd="2" destOrd="0" presId="urn:microsoft.com/office/officeart/2005/8/layout/orgChart1"/>
    <dgm:cxn modelId="{9BB85BFE-F535-4C50-8581-A6A2747072BB}" type="presParOf" srcId="{1D7E661B-BB6B-4C97-A235-67B666C93F1E}" destId="{3A2AE821-386A-4DFD-8161-0835D1AF0C9D}" srcOrd="2" destOrd="0" presId="urn:microsoft.com/office/officeart/2005/8/layout/orgChart1"/>
    <dgm:cxn modelId="{DE29A9F2-486E-4040-BC5F-AB648957E9A1}" type="presParOf" srcId="{81161FC7-2CFC-4480-8B0B-FF8B04C2BA75}" destId="{3306962B-3C6B-402E-9236-A6D1D40817ED}" srcOrd="2" destOrd="0" presId="urn:microsoft.com/office/officeart/2005/8/layout/orgChart1"/>
    <dgm:cxn modelId="{0F1BB507-937B-4DEC-B201-37AFC6C68B6E}" type="presParOf" srcId="{81161FC7-2CFC-4480-8B0B-FF8B04C2BA75}" destId="{D304145D-D76A-45FE-883C-DFE3B9156576}" srcOrd="3" destOrd="0" presId="urn:microsoft.com/office/officeart/2005/8/layout/orgChart1"/>
    <dgm:cxn modelId="{0CBF1742-619D-4E6A-AA67-87EE2BE3BC82}" type="presParOf" srcId="{D304145D-D76A-45FE-883C-DFE3B9156576}" destId="{753AF9BE-9EA4-4880-BECE-04A18C3AB0B4}" srcOrd="0" destOrd="0" presId="urn:microsoft.com/office/officeart/2005/8/layout/orgChart1"/>
    <dgm:cxn modelId="{B7713449-4BF8-40D1-9CCA-7E9985586FCB}" type="presParOf" srcId="{753AF9BE-9EA4-4880-BECE-04A18C3AB0B4}" destId="{EF965966-346E-47C6-AD62-58DAD5A91FE0}" srcOrd="0" destOrd="0" presId="urn:microsoft.com/office/officeart/2005/8/layout/orgChart1"/>
    <dgm:cxn modelId="{17EECFE6-F9F7-456D-8F7E-92E428833B65}" type="presParOf" srcId="{753AF9BE-9EA4-4880-BECE-04A18C3AB0B4}" destId="{A973AD0C-DD45-469E-973E-41C8A535FA93}" srcOrd="1" destOrd="0" presId="urn:microsoft.com/office/officeart/2005/8/layout/orgChart1"/>
    <dgm:cxn modelId="{65BD1CA0-7518-412F-997B-7A91C525F56A}" type="presParOf" srcId="{D304145D-D76A-45FE-883C-DFE3B9156576}" destId="{F90D85D7-14B3-46CF-9F59-B2AAB671E426}" srcOrd="1" destOrd="0" presId="urn:microsoft.com/office/officeart/2005/8/layout/orgChart1"/>
    <dgm:cxn modelId="{50429B4F-901C-4E7A-8EB9-7C407DA99AA3}" type="presParOf" srcId="{F90D85D7-14B3-46CF-9F59-B2AAB671E426}" destId="{057DA2E7-C016-4B2E-98E4-C2D5FF0927CE}" srcOrd="0" destOrd="0" presId="urn:microsoft.com/office/officeart/2005/8/layout/orgChart1"/>
    <dgm:cxn modelId="{EB1305F2-E18C-4D36-8B75-A0368CC72D84}" type="presParOf" srcId="{F90D85D7-14B3-46CF-9F59-B2AAB671E426}" destId="{6A9CB0DB-6849-4D81-9346-05501C4786A0}" srcOrd="1" destOrd="0" presId="urn:microsoft.com/office/officeart/2005/8/layout/orgChart1"/>
    <dgm:cxn modelId="{CE13449C-B147-416D-930D-F1439B76D6C9}" type="presParOf" srcId="{6A9CB0DB-6849-4D81-9346-05501C4786A0}" destId="{BD2318A0-761A-431E-AC15-D178A6299928}" srcOrd="0" destOrd="0" presId="urn:microsoft.com/office/officeart/2005/8/layout/orgChart1"/>
    <dgm:cxn modelId="{31C1AC1A-EA10-422E-9D5E-36074F42C2AA}" type="presParOf" srcId="{BD2318A0-761A-431E-AC15-D178A6299928}" destId="{16F7E998-B999-4DD4-B037-4404EE36CEF0}" srcOrd="0" destOrd="0" presId="urn:microsoft.com/office/officeart/2005/8/layout/orgChart1"/>
    <dgm:cxn modelId="{8583F9EF-2593-498A-9CDC-9C4C58D6CC93}" type="presParOf" srcId="{BD2318A0-761A-431E-AC15-D178A6299928}" destId="{AF438095-C738-4620-B0FD-BE100ABF79D6}" srcOrd="1" destOrd="0" presId="urn:microsoft.com/office/officeart/2005/8/layout/orgChart1"/>
    <dgm:cxn modelId="{2DCCBB40-9823-4ECC-93C5-C596120A1124}" type="presParOf" srcId="{6A9CB0DB-6849-4D81-9346-05501C4786A0}" destId="{F3662BC7-A3FA-4330-A9EC-6FF998CB7A1D}" srcOrd="1" destOrd="0" presId="urn:microsoft.com/office/officeart/2005/8/layout/orgChart1"/>
    <dgm:cxn modelId="{9C4DDA68-D8CA-4DFB-B2E7-8A24C62F7002}" type="presParOf" srcId="{F3662BC7-A3FA-4330-A9EC-6FF998CB7A1D}" destId="{79E4AF52-B177-470B-9AEF-751BB057CA1D}" srcOrd="0" destOrd="0" presId="urn:microsoft.com/office/officeart/2005/8/layout/orgChart1"/>
    <dgm:cxn modelId="{C28FD352-49AA-4274-97A5-205B306AAFA0}" type="presParOf" srcId="{F3662BC7-A3FA-4330-A9EC-6FF998CB7A1D}" destId="{C3FAC931-220A-4B7E-B010-6689384D7148}" srcOrd="1" destOrd="0" presId="urn:microsoft.com/office/officeart/2005/8/layout/orgChart1"/>
    <dgm:cxn modelId="{D07DA1A2-BA6E-49E0-802A-57CAB624956E}" type="presParOf" srcId="{C3FAC931-220A-4B7E-B010-6689384D7148}" destId="{6B4A3BEA-ABE8-4B66-A94C-4E6450B7257B}" srcOrd="0" destOrd="0" presId="urn:microsoft.com/office/officeart/2005/8/layout/orgChart1"/>
    <dgm:cxn modelId="{F782FA92-1EA6-4BD8-9A77-D60D6DF1A11C}" type="presParOf" srcId="{6B4A3BEA-ABE8-4B66-A94C-4E6450B7257B}" destId="{B1A85F3C-969B-473E-9AD5-9023DBBE4EFE}" srcOrd="0" destOrd="0" presId="urn:microsoft.com/office/officeart/2005/8/layout/orgChart1"/>
    <dgm:cxn modelId="{6139B140-AF5E-4546-9EDA-C816078B3284}" type="presParOf" srcId="{6B4A3BEA-ABE8-4B66-A94C-4E6450B7257B}" destId="{2C4C448C-C706-427E-8AD9-F6612C2D51C8}" srcOrd="1" destOrd="0" presId="urn:microsoft.com/office/officeart/2005/8/layout/orgChart1"/>
    <dgm:cxn modelId="{75BA136F-35B5-42AC-B66B-8048C4902226}" type="presParOf" srcId="{C3FAC931-220A-4B7E-B010-6689384D7148}" destId="{02272659-C667-4817-8BB1-60C575E8C632}" srcOrd="1" destOrd="0" presId="urn:microsoft.com/office/officeart/2005/8/layout/orgChart1"/>
    <dgm:cxn modelId="{A3747305-2CB8-472F-8BB4-8C25E91170E6}" type="presParOf" srcId="{C3FAC931-220A-4B7E-B010-6689384D7148}" destId="{D54F7E56-D6C0-4E43-A140-C02772785112}" srcOrd="2" destOrd="0" presId="urn:microsoft.com/office/officeart/2005/8/layout/orgChart1"/>
    <dgm:cxn modelId="{50E45163-0BA5-4A10-9C66-2469F4314BAE}" type="presParOf" srcId="{F3662BC7-A3FA-4330-A9EC-6FF998CB7A1D}" destId="{300A41CA-E489-478E-AE54-2AE7C2F2A6EC}" srcOrd="2" destOrd="0" presId="urn:microsoft.com/office/officeart/2005/8/layout/orgChart1"/>
    <dgm:cxn modelId="{546A3114-0D1E-4A6A-8379-51335154A8EE}" type="presParOf" srcId="{F3662BC7-A3FA-4330-A9EC-6FF998CB7A1D}" destId="{758E313F-E5C4-4AAB-8F77-257A59FBF1B1}" srcOrd="3" destOrd="0" presId="urn:microsoft.com/office/officeart/2005/8/layout/orgChart1"/>
    <dgm:cxn modelId="{BC2B0E6E-DC25-4681-8D53-45B88F06CA42}" type="presParOf" srcId="{758E313F-E5C4-4AAB-8F77-257A59FBF1B1}" destId="{9DE21BA4-1D6A-41A2-8460-570C9D81E365}" srcOrd="0" destOrd="0" presId="urn:microsoft.com/office/officeart/2005/8/layout/orgChart1"/>
    <dgm:cxn modelId="{CF0CE7DA-AF2F-441F-9BAA-9DCA9EB14B5E}" type="presParOf" srcId="{9DE21BA4-1D6A-41A2-8460-570C9D81E365}" destId="{F0B2F88C-978E-493A-A94A-F4C60C2FBFD2}" srcOrd="0" destOrd="0" presId="urn:microsoft.com/office/officeart/2005/8/layout/orgChart1"/>
    <dgm:cxn modelId="{95BE803D-BF92-4348-A65E-76F319863711}" type="presParOf" srcId="{9DE21BA4-1D6A-41A2-8460-570C9D81E365}" destId="{4345F1C5-3787-4159-A6E7-F8AE60EB10C1}" srcOrd="1" destOrd="0" presId="urn:microsoft.com/office/officeart/2005/8/layout/orgChart1"/>
    <dgm:cxn modelId="{131A84FF-421D-4F92-A1FE-6FA76A2778C5}" type="presParOf" srcId="{758E313F-E5C4-4AAB-8F77-257A59FBF1B1}" destId="{0754A1F1-6559-4E48-A0F8-5ECE3661CFB6}" srcOrd="1" destOrd="0" presId="urn:microsoft.com/office/officeart/2005/8/layout/orgChart1"/>
    <dgm:cxn modelId="{5FE08D98-8C7E-4F54-BECC-5FE863EB058E}" type="presParOf" srcId="{758E313F-E5C4-4AAB-8F77-257A59FBF1B1}" destId="{B95B4CB0-C618-4969-80C4-6F92EB7F5ABB}" srcOrd="2" destOrd="0" presId="urn:microsoft.com/office/officeart/2005/8/layout/orgChart1"/>
    <dgm:cxn modelId="{621F3FC3-5C6E-466F-A8B8-78113401ACA0}" type="presParOf" srcId="{6A9CB0DB-6849-4D81-9346-05501C4786A0}" destId="{F79E3593-33D1-4D28-ADB0-8FFFF7A3B796}" srcOrd="2" destOrd="0" presId="urn:microsoft.com/office/officeart/2005/8/layout/orgChart1"/>
    <dgm:cxn modelId="{0079C8A8-C37C-40B7-B48F-FD364941FF45}" type="presParOf" srcId="{D304145D-D76A-45FE-883C-DFE3B9156576}" destId="{1BC708CC-F094-4A96-8A43-A51687586D56}" srcOrd="2" destOrd="0" presId="urn:microsoft.com/office/officeart/2005/8/layout/orgChart1"/>
    <dgm:cxn modelId="{FB693BF1-74A7-4FE6-9638-BD3C7E2C10AA}" type="presParOf" srcId="{589A820F-95EA-4E2E-B79F-6E1003009BD8}" destId="{4F458255-CFF6-4A0E-91B7-9F18D7C77113}" srcOrd="2" destOrd="0" presId="urn:microsoft.com/office/officeart/2005/8/layout/orgChart1"/>
    <dgm:cxn modelId="{7AECE773-3764-4891-8722-80A86A1D24AF}" type="presParOf" srcId="{09013938-8E7B-4569-AC14-F3685DFAAE25}" destId="{195831ED-3DEA-44EA-82CA-DEE89AB57AC4}" srcOrd="2" destOrd="0" presId="urn:microsoft.com/office/officeart/2005/8/layout/orgChart1"/>
    <dgm:cxn modelId="{99A2E190-23B0-43D1-B458-E8B19EF69290}" type="presParOf" srcId="{AFCD7F30-C665-4A3E-BB74-C9F217C8503A}" destId="{B3F470A3-F83E-4FD5-A044-A133EC42C243}" srcOrd="1" destOrd="0" presId="urn:microsoft.com/office/officeart/2005/8/layout/orgChart1"/>
    <dgm:cxn modelId="{6B81EBCB-61F0-441D-AFC3-73DFCC0DF764}" type="presParOf" srcId="{B3F470A3-F83E-4FD5-A044-A133EC42C243}" destId="{0D4C9FA4-9025-451F-8525-68446E8EBDCC}" srcOrd="0" destOrd="0" presId="urn:microsoft.com/office/officeart/2005/8/layout/orgChart1"/>
    <dgm:cxn modelId="{52E500AD-1B6E-494E-B530-18A00E16CA11}" type="presParOf" srcId="{0D4C9FA4-9025-451F-8525-68446E8EBDCC}" destId="{9C9FBB64-21C3-4AF0-B916-33DDC139747C}" srcOrd="0" destOrd="0" presId="urn:microsoft.com/office/officeart/2005/8/layout/orgChart1"/>
    <dgm:cxn modelId="{3DBBA5AC-7958-42E7-B29D-2A557252DE52}" type="presParOf" srcId="{0D4C9FA4-9025-451F-8525-68446E8EBDCC}" destId="{08BBDC28-9828-4CE5-A78A-82AFE06A7077}" srcOrd="1" destOrd="0" presId="urn:microsoft.com/office/officeart/2005/8/layout/orgChart1"/>
    <dgm:cxn modelId="{8E338C52-F245-4884-B138-CA8DE4F96B95}" type="presParOf" srcId="{B3F470A3-F83E-4FD5-A044-A133EC42C243}" destId="{9BD5B7B0-3D10-4999-B792-EAC398273F29}" srcOrd="1" destOrd="0" presId="urn:microsoft.com/office/officeart/2005/8/layout/orgChart1"/>
    <dgm:cxn modelId="{EAEA0562-9495-47E6-A072-C9770535AB5C}" type="presParOf" srcId="{B3F470A3-F83E-4FD5-A044-A133EC42C243}" destId="{C0470838-1916-4FE1-AAAA-7239B7394FF9}" srcOrd="2" destOrd="0" presId="urn:microsoft.com/office/officeart/2005/8/layout/orgChart1"/>
    <dgm:cxn modelId="{F0ED9A41-B69D-49BA-8FE1-E2226A3AD838}" type="presParOf" srcId="{AFCD7F30-C665-4A3E-BB74-C9F217C8503A}" destId="{6EFF9462-CE05-43BF-9EED-8CB86FF73FA0}" srcOrd="2" destOrd="0" presId="urn:microsoft.com/office/officeart/2005/8/layout/orgChart1"/>
    <dgm:cxn modelId="{8F788561-B2D6-41C1-8B9E-0C835A2DF427}" type="presParOf" srcId="{6EFF9462-CE05-43BF-9EED-8CB86FF73FA0}" destId="{F99B4268-DF9C-4107-97F4-E5DC77FE0596}" srcOrd="0" destOrd="0" presId="urn:microsoft.com/office/officeart/2005/8/layout/orgChart1"/>
    <dgm:cxn modelId="{86C3ADBA-FF7F-4FD8-8732-E57B15964484}" type="presParOf" srcId="{F99B4268-DF9C-4107-97F4-E5DC77FE0596}" destId="{A98B1483-5D79-4A65-99FF-F56263AE7D8F}" srcOrd="0" destOrd="0" presId="urn:microsoft.com/office/officeart/2005/8/layout/orgChart1"/>
    <dgm:cxn modelId="{F92A84BA-E565-42CA-8D63-F3D0A75C49F6}" type="presParOf" srcId="{F99B4268-DF9C-4107-97F4-E5DC77FE0596}" destId="{1F81FF61-1863-45FF-BF7D-352794715563}" srcOrd="1" destOrd="0" presId="urn:microsoft.com/office/officeart/2005/8/layout/orgChart1"/>
    <dgm:cxn modelId="{F76489F4-86B0-40F9-901E-424EA33F572D}" type="presParOf" srcId="{6EFF9462-CE05-43BF-9EED-8CB86FF73FA0}" destId="{35E529AE-C06E-4DCD-B702-0A5E941317C0}" srcOrd="1" destOrd="0" presId="urn:microsoft.com/office/officeart/2005/8/layout/orgChart1"/>
    <dgm:cxn modelId="{7EA5CABC-0602-4F86-B669-80ABDB3F0B5F}" type="presParOf" srcId="{6EFF9462-CE05-43BF-9EED-8CB86FF73FA0}" destId="{296DAF67-C4F6-43E3-8C90-368D37BD8361}" srcOrd="2" destOrd="0" presId="urn:microsoft.com/office/officeart/2005/8/layout/orgChart1"/>
    <dgm:cxn modelId="{0663E390-C77D-477B-B2B3-AF8B42EB1155}" type="presParOf" srcId="{AFCD7F30-C665-4A3E-BB74-C9F217C8503A}" destId="{400C9BB7-289D-4FFF-9BBA-B73BE41744A2}" srcOrd="3" destOrd="0" presId="urn:microsoft.com/office/officeart/2005/8/layout/orgChart1"/>
    <dgm:cxn modelId="{48284AB4-F42C-47D9-AFA6-CA9E7D1A168E}" type="presParOf" srcId="{400C9BB7-289D-4FFF-9BBA-B73BE41744A2}" destId="{0E9EE963-2BAB-4B19-9F35-4AF37186F3B0}" srcOrd="0" destOrd="0" presId="urn:microsoft.com/office/officeart/2005/8/layout/orgChart1"/>
    <dgm:cxn modelId="{A545070C-0848-44E1-91F2-8E8F328D47DD}" type="presParOf" srcId="{0E9EE963-2BAB-4B19-9F35-4AF37186F3B0}" destId="{32910337-6184-457C-BE1E-216EC6023228}" srcOrd="0" destOrd="0" presId="urn:microsoft.com/office/officeart/2005/8/layout/orgChart1"/>
    <dgm:cxn modelId="{CE3462E7-9C00-4AFF-960F-A21E8B8E2741}" type="presParOf" srcId="{0E9EE963-2BAB-4B19-9F35-4AF37186F3B0}" destId="{4EB73309-6D17-47D0-913A-85793C5F6E7B}" srcOrd="1" destOrd="0" presId="urn:microsoft.com/office/officeart/2005/8/layout/orgChart1"/>
    <dgm:cxn modelId="{409E2FF2-9C67-42E4-B58C-A97CD32A78D5}" type="presParOf" srcId="{400C9BB7-289D-4FFF-9BBA-B73BE41744A2}" destId="{7260C2CF-0E09-4AB5-B555-174E5D29D455}" srcOrd="1" destOrd="0" presId="urn:microsoft.com/office/officeart/2005/8/layout/orgChart1"/>
    <dgm:cxn modelId="{B6D349B0-603A-4A0C-9D3D-F698B39953ED}" type="presParOf" srcId="{400C9BB7-289D-4FFF-9BBA-B73BE41744A2}" destId="{C7CF889F-4E42-40C8-B14A-6631D3E0674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A41CA-E489-478E-AE54-2AE7C2F2A6EC}">
      <dsp:nvSpPr>
        <dsp:cNvPr id="0" name=""/>
        <dsp:cNvSpPr/>
      </dsp:nvSpPr>
      <dsp:spPr>
        <a:xfrm>
          <a:off x="6801124" y="1473787"/>
          <a:ext cx="91440" cy="693691"/>
        </a:xfrm>
        <a:custGeom>
          <a:avLst/>
          <a:gdLst/>
          <a:ahLst/>
          <a:cxnLst/>
          <a:rect l="0" t="0" r="0" b="0"/>
          <a:pathLst>
            <a:path>
              <a:moveTo>
                <a:pt x="45720" y="0"/>
              </a:moveTo>
              <a:lnTo>
                <a:pt x="45720" y="693691"/>
              </a:lnTo>
              <a:lnTo>
                <a:pt x="109524" y="693691"/>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79E4AF52-B177-470B-9AEF-751BB057CA1D}">
      <dsp:nvSpPr>
        <dsp:cNvPr id="0" name=""/>
        <dsp:cNvSpPr/>
      </dsp:nvSpPr>
      <dsp:spPr>
        <a:xfrm>
          <a:off x="6846844" y="1473787"/>
          <a:ext cx="92178" cy="288752"/>
        </a:xfrm>
        <a:custGeom>
          <a:avLst/>
          <a:gdLst/>
          <a:ahLst/>
          <a:cxnLst/>
          <a:rect l="0" t="0" r="0" b="0"/>
          <a:pathLst>
            <a:path>
              <a:moveTo>
                <a:pt x="0" y="0"/>
              </a:moveTo>
              <a:lnTo>
                <a:pt x="0" y="288752"/>
              </a:lnTo>
              <a:lnTo>
                <a:pt x="92178" y="288752"/>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057DA2E7-C016-4B2E-98E4-C2D5FF0927CE}">
      <dsp:nvSpPr>
        <dsp:cNvPr id="0" name=""/>
        <dsp:cNvSpPr/>
      </dsp:nvSpPr>
      <dsp:spPr>
        <a:xfrm>
          <a:off x="7037141" y="1089788"/>
          <a:ext cx="91440" cy="98830"/>
        </a:xfrm>
        <a:custGeom>
          <a:avLst/>
          <a:gdLst/>
          <a:ahLst/>
          <a:cxnLst/>
          <a:rect l="0" t="0" r="0" b="0"/>
          <a:pathLst>
            <a:path>
              <a:moveTo>
                <a:pt x="45720" y="0"/>
              </a:moveTo>
              <a:lnTo>
                <a:pt x="45720" y="38945"/>
              </a:lnTo>
              <a:lnTo>
                <a:pt x="94204" y="38945"/>
              </a:lnTo>
              <a:lnTo>
                <a:pt x="94204" y="9883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3306962B-3C6B-402E-9236-A6D1D40817ED}">
      <dsp:nvSpPr>
        <dsp:cNvPr id="0" name=""/>
        <dsp:cNvSpPr/>
      </dsp:nvSpPr>
      <dsp:spPr>
        <a:xfrm>
          <a:off x="6616838" y="690308"/>
          <a:ext cx="466022" cy="114312"/>
        </a:xfrm>
        <a:custGeom>
          <a:avLst/>
          <a:gdLst/>
          <a:ahLst/>
          <a:cxnLst/>
          <a:rect l="0" t="0" r="0" b="0"/>
          <a:pathLst>
            <a:path>
              <a:moveTo>
                <a:pt x="0" y="0"/>
              </a:moveTo>
              <a:lnTo>
                <a:pt x="0" y="54427"/>
              </a:lnTo>
              <a:lnTo>
                <a:pt x="466022" y="54427"/>
              </a:lnTo>
              <a:lnTo>
                <a:pt x="466022" y="114312"/>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453D7995-5C9C-4E91-8F18-974A285A0412}">
      <dsp:nvSpPr>
        <dsp:cNvPr id="0" name=""/>
        <dsp:cNvSpPr/>
      </dsp:nvSpPr>
      <dsp:spPr>
        <a:xfrm>
          <a:off x="5759340" y="2318580"/>
          <a:ext cx="812484" cy="956325"/>
        </a:xfrm>
        <a:custGeom>
          <a:avLst/>
          <a:gdLst/>
          <a:ahLst/>
          <a:cxnLst/>
          <a:rect l="0" t="0" r="0" b="0"/>
          <a:pathLst>
            <a:path>
              <a:moveTo>
                <a:pt x="0" y="0"/>
              </a:moveTo>
              <a:lnTo>
                <a:pt x="0" y="956325"/>
              </a:lnTo>
              <a:lnTo>
                <a:pt x="812484" y="956325"/>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78C0AF09-4BD3-412C-A5BD-9DE45B5B238E}">
      <dsp:nvSpPr>
        <dsp:cNvPr id="0" name=""/>
        <dsp:cNvSpPr/>
      </dsp:nvSpPr>
      <dsp:spPr>
        <a:xfrm>
          <a:off x="5759340" y="2318580"/>
          <a:ext cx="165512" cy="689459"/>
        </a:xfrm>
        <a:custGeom>
          <a:avLst/>
          <a:gdLst/>
          <a:ahLst/>
          <a:cxnLst/>
          <a:rect l="0" t="0" r="0" b="0"/>
          <a:pathLst>
            <a:path>
              <a:moveTo>
                <a:pt x="0" y="0"/>
              </a:moveTo>
              <a:lnTo>
                <a:pt x="0" y="689459"/>
              </a:lnTo>
              <a:lnTo>
                <a:pt x="165512" y="689459"/>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BD210E68-B37F-46C1-A1F2-66FC51487FF1}">
      <dsp:nvSpPr>
        <dsp:cNvPr id="0" name=""/>
        <dsp:cNvSpPr/>
      </dsp:nvSpPr>
      <dsp:spPr>
        <a:xfrm>
          <a:off x="5759340" y="2318580"/>
          <a:ext cx="787343" cy="476284"/>
        </a:xfrm>
        <a:custGeom>
          <a:avLst/>
          <a:gdLst/>
          <a:ahLst/>
          <a:cxnLst/>
          <a:rect l="0" t="0" r="0" b="0"/>
          <a:pathLst>
            <a:path>
              <a:moveTo>
                <a:pt x="0" y="0"/>
              </a:moveTo>
              <a:lnTo>
                <a:pt x="0" y="476284"/>
              </a:lnTo>
              <a:lnTo>
                <a:pt x="787343" y="476284"/>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073F6AB6-E603-4D4F-95A8-1C6F266CC729}">
      <dsp:nvSpPr>
        <dsp:cNvPr id="0" name=""/>
        <dsp:cNvSpPr/>
      </dsp:nvSpPr>
      <dsp:spPr>
        <a:xfrm>
          <a:off x="5759340" y="2318580"/>
          <a:ext cx="165512" cy="217089"/>
        </a:xfrm>
        <a:custGeom>
          <a:avLst/>
          <a:gdLst/>
          <a:ahLst/>
          <a:cxnLst/>
          <a:rect l="0" t="0" r="0" b="0"/>
          <a:pathLst>
            <a:path>
              <a:moveTo>
                <a:pt x="0" y="0"/>
              </a:moveTo>
              <a:lnTo>
                <a:pt x="0" y="217089"/>
              </a:lnTo>
              <a:lnTo>
                <a:pt x="165512" y="217089"/>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BD6DAFA5-FD60-4608-AA37-0BE0F32BC7E7}">
      <dsp:nvSpPr>
        <dsp:cNvPr id="0" name=""/>
        <dsp:cNvSpPr/>
      </dsp:nvSpPr>
      <dsp:spPr>
        <a:xfrm>
          <a:off x="5969144" y="1500185"/>
          <a:ext cx="91440" cy="533227"/>
        </a:xfrm>
        <a:custGeom>
          <a:avLst/>
          <a:gdLst/>
          <a:ahLst/>
          <a:cxnLst/>
          <a:rect l="0" t="0" r="0" b="0"/>
          <a:pathLst>
            <a:path>
              <a:moveTo>
                <a:pt x="45720" y="0"/>
              </a:moveTo>
              <a:lnTo>
                <a:pt x="45720" y="473341"/>
              </a:lnTo>
              <a:lnTo>
                <a:pt x="122452" y="473341"/>
              </a:lnTo>
              <a:lnTo>
                <a:pt x="122452" y="533227"/>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5A01B28E-30F1-406D-9E56-E52FBF772A86}">
      <dsp:nvSpPr>
        <dsp:cNvPr id="0" name=""/>
        <dsp:cNvSpPr/>
      </dsp:nvSpPr>
      <dsp:spPr>
        <a:xfrm>
          <a:off x="5969144" y="1089788"/>
          <a:ext cx="91440" cy="125228"/>
        </a:xfrm>
        <a:custGeom>
          <a:avLst/>
          <a:gdLst/>
          <a:ahLst/>
          <a:cxnLst/>
          <a:rect l="0" t="0" r="0" b="0"/>
          <a:pathLst>
            <a:path>
              <a:moveTo>
                <a:pt x="93348" y="0"/>
              </a:moveTo>
              <a:lnTo>
                <a:pt x="93348" y="65343"/>
              </a:lnTo>
              <a:lnTo>
                <a:pt x="45720" y="65343"/>
              </a:lnTo>
              <a:lnTo>
                <a:pt x="45720" y="125228"/>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54C65EFA-916B-407F-B375-5B801399C1C7}">
      <dsp:nvSpPr>
        <dsp:cNvPr id="0" name=""/>
        <dsp:cNvSpPr/>
      </dsp:nvSpPr>
      <dsp:spPr>
        <a:xfrm>
          <a:off x="6062493" y="690308"/>
          <a:ext cx="554345" cy="114312"/>
        </a:xfrm>
        <a:custGeom>
          <a:avLst/>
          <a:gdLst/>
          <a:ahLst/>
          <a:cxnLst/>
          <a:rect l="0" t="0" r="0" b="0"/>
          <a:pathLst>
            <a:path>
              <a:moveTo>
                <a:pt x="554345" y="0"/>
              </a:moveTo>
              <a:lnTo>
                <a:pt x="554345" y="54427"/>
              </a:lnTo>
              <a:lnTo>
                <a:pt x="0" y="54427"/>
              </a:lnTo>
              <a:lnTo>
                <a:pt x="0" y="114312"/>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822DBC3E-8ED3-4C4E-8D77-DE19B5A88EB2}">
      <dsp:nvSpPr>
        <dsp:cNvPr id="0" name=""/>
        <dsp:cNvSpPr/>
      </dsp:nvSpPr>
      <dsp:spPr>
        <a:xfrm>
          <a:off x="5018388" y="285369"/>
          <a:ext cx="1598450" cy="119770"/>
        </a:xfrm>
        <a:custGeom>
          <a:avLst/>
          <a:gdLst/>
          <a:ahLst/>
          <a:cxnLst/>
          <a:rect l="0" t="0" r="0" b="0"/>
          <a:pathLst>
            <a:path>
              <a:moveTo>
                <a:pt x="0" y="0"/>
              </a:moveTo>
              <a:lnTo>
                <a:pt x="0" y="59885"/>
              </a:lnTo>
              <a:lnTo>
                <a:pt x="1598450" y="59885"/>
              </a:lnTo>
              <a:lnTo>
                <a:pt x="1598450"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B4A26941-BBC0-42D6-8804-878CB3585EAD}">
      <dsp:nvSpPr>
        <dsp:cNvPr id="0" name=""/>
        <dsp:cNvSpPr/>
      </dsp:nvSpPr>
      <dsp:spPr>
        <a:xfrm>
          <a:off x="4589637" y="1500185"/>
          <a:ext cx="136622" cy="262354"/>
        </a:xfrm>
        <a:custGeom>
          <a:avLst/>
          <a:gdLst/>
          <a:ahLst/>
          <a:cxnLst/>
          <a:rect l="0" t="0" r="0" b="0"/>
          <a:pathLst>
            <a:path>
              <a:moveTo>
                <a:pt x="0" y="0"/>
              </a:moveTo>
              <a:lnTo>
                <a:pt x="0" y="262354"/>
              </a:lnTo>
              <a:lnTo>
                <a:pt x="136622" y="262354"/>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E18C6EB0-6F63-4F2C-82CB-BA02AD7A7D2B}">
      <dsp:nvSpPr>
        <dsp:cNvPr id="0" name=""/>
        <dsp:cNvSpPr/>
      </dsp:nvSpPr>
      <dsp:spPr>
        <a:xfrm>
          <a:off x="4908243" y="1095246"/>
          <a:ext cx="91440" cy="119770"/>
        </a:xfrm>
        <a:custGeom>
          <a:avLst/>
          <a:gdLst/>
          <a:ahLst/>
          <a:cxnLst/>
          <a:rect l="0" t="0" r="0" b="0"/>
          <a:pathLst>
            <a:path>
              <a:moveTo>
                <a:pt x="45720" y="0"/>
              </a:moveTo>
              <a:lnTo>
                <a:pt x="45720"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91DA7483-C889-439F-B73F-2E44CCB2B6F0}">
      <dsp:nvSpPr>
        <dsp:cNvPr id="0" name=""/>
        <dsp:cNvSpPr/>
      </dsp:nvSpPr>
      <dsp:spPr>
        <a:xfrm>
          <a:off x="3260500" y="690308"/>
          <a:ext cx="1693462" cy="119770"/>
        </a:xfrm>
        <a:custGeom>
          <a:avLst/>
          <a:gdLst/>
          <a:ahLst/>
          <a:cxnLst/>
          <a:rect l="0" t="0" r="0" b="0"/>
          <a:pathLst>
            <a:path>
              <a:moveTo>
                <a:pt x="0" y="0"/>
              </a:moveTo>
              <a:lnTo>
                <a:pt x="0" y="59885"/>
              </a:lnTo>
              <a:lnTo>
                <a:pt x="1693462" y="59885"/>
              </a:lnTo>
              <a:lnTo>
                <a:pt x="1693462"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9D8EC9DA-EB44-47B5-87B8-7665B9381E47}">
      <dsp:nvSpPr>
        <dsp:cNvPr id="0" name=""/>
        <dsp:cNvSpPr/>
      </dsp:nvSpPr>
      <dsp:spPr>
        <a:xfrm>
          <a:off x="3663721" y="1500185"/>
          <a:ext cx="91440" cy="667293"/>
        </a:xfrm>
        <a:custGeom>
          <a:avLst/>
          <a:gdLst/>
          <a:ahLst/>
          <a:cxnLst/>
          <a:rect l="0" t="0" r="0" b="0"/>
          <a:pathLst>
            <a:path>
              <a:moveTo>
                <a:pt x="45720" y="0"/>
              </a:moveTo>
              <a:lnTo>
                <a:pt x="45720" y="667293"/>
              </a:lnTo>
              <a:lnTo>
                <a:pt x="131270" y="667293"/>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6D4A63E0-C5EF-4AC7-ADCF-36CD7E6751D1}">
      <dsp:nvSpPr>
        <dsp:cNvPr id="0" name=""/>
        <dsp:cNvSpPr/>
      </dsp:nvSpPr>
      <dsp:spPr>
        <a:xfrm>
          <a:off x="3663721" y="1500185"/>
          <a:ext cx="91440" cy="262354"/>
        </a:xfrm>
        <a:custGeom>
          <a:avLst/>
          <a:gdLst/>
          <a:ahLst/>
          <a:cxnLst/>
          <a:rect l="0" t="0" r="0" b="0"/>
          <a:pathLst>
            <a:path>
              <a:moveTo>
                <a:pt x="45720" y="0"/>
              </a:moveTo>
              <a:lnTo>
                <a:pt x="45720" y="262354"/>
              </a:lnTo>
              <a:lnTo>
                <a:pt x="131270" y="262354"/>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A5548D4E-415D-43FA-9870-FF2BEFEC6CA2}">
      <dsp:nvSpPr>
        <dsp:cNvPr id="0" name=""/>
        <dsp:cNvSpPr/>
      </dsp:nvSpPr>
      <dsp:spPr>
        <a:xfrm>
          <a:off x="3247469" y="1095246"/>
          <a:ext cx="690106" cy="119770"/>
        </a:xfrm>
        <a:custGeom>
          <a:avLst/>
          <a:gdLst/>
          <a:ahLst/>
          <a:cxnLst/>
          <a:rect l="0" t="0" r="0" b="0"/>
          <a:pathLst>
            <a:path>
              <a:moveTo>
                <a:pt x="0" y="0"/>
              </a:moveTo>
              <a:lnTo>
                <a:pt x="0" y="59885"/>
              </a:lnTo>
              <a:lnTo>
                <a:pt x="690106" y="59885"/>
              </a:lnTo>
              <a:lnTo>
                <a:pt x="690106"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ED4B9AA0-0E82-4290-8F62-133A62F81168}">
      <dsp:nvSpPr>
        <dsp:cNvPr id="0" name=""/>
        <dsp:cNvSpPr/>
      </dsp:nvSpPr>
      <dsp:spPr>
        <a:xfrm>
          <a:off x="3201749" y="1095246"/>
          <a:ext cx="91440" cy="119770"/>
        </a:xfrm>
        <a:custGeom>
          <a:avLst/>
          <a:gdLst/>
          <a:ahLst/>
          <a:cxnLst/>
          <a:rect l="0" t="0" r="0" b="0"/>
          <a:pathLst>
            <a:path>
              <a:moveTo>
                <a:pt x="45720" y="0"/>
              </a:moveTo>
              <a:lnTo>
                <a:pt x="45720" y="11977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E8A34-2392-4406-96FE-816DAA9A2908}">
      <dsp:nvSpPr>
        <dsp:cNvPr id="0" name=""/>
        <dsp:cNvSpPr/>
      </dsp:nvSpPr>
      <dsp:spPr>
        <a:xfrm>
          <a:off x="2557363" y="1500185"/>
          <a:ext cx="345053" cy="119770"/>
        </a:xfrm>
        <a:custGeom>
          <a:avLst/>
          <a:gdLst/>
          <a:ahLst/>
          <a:cxnLst/>
          <a:rect l="0" t="0" r="0" b="0"/>
          <a:pathLst>
            <a:path>
              <a:moveTo>
                <a:pt x="0" y="0"/>
              </a:moveTo>
              <a:lnTo>
                <a:pt x="0" y="59885"/>
              </a:lnTo>
              <a:lnTo>
                <a:pt x="345053" y="59885"/>
              </a:lnTo>
              <a:lnTo>
                <a:pt x="345053"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ACA6E387-10E8-4D15-89A4-A71C608A3181}">
      <dsp:nvSpPr>
        <dsp:cNvPr id="0" name=""/>
        <dsp:cNvSpPr/>
      </dsp:nvSpPr>
      <dsp:spPr>
        <a:xfrm>
          <a:off x="1938455" y="1905123"/>
          <a:ext cx="91440" cy="262354"/>
        </a:xfrm>
        <a:custGeom>
          <a:avLst/>
          <a:gdLst/>
          <a:ahLst/>
          <a:cxnLst/>
          <a:rect l="0" t="0" r="0" b="0"/>
          <a:pathLst>
            <a:path>
              <a:moveTo>
                <a:pt x="45720" y="0"/>
              </a:moveTo>
              <a:lnTo>
                <a:pt x="45720" y="262354"/>
              </a:lnTo>
              <a:lnTo>
                <a:pt x="131270" y="262354"/>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C1540-37A9-4D20-ABF5-39E2F5DAA180}">
      <dsp:nvSpPr>
        <dsp:cNvPr id="0" name=""/>
        <dsp:cNvSpPr/>
      </dsp:nvSpPr>
      <dsp:spPr>
        <a:xfrm>
          <a:off x="2212309" y="1500185"/>
          <a:ext cx="345053" cy="119770"/>
        </a:xfrm>
        <a:custGeom>
          <a:avLst/>
          <a:gdLst/>
          <a:ahLst/>
          <a:cxnLst/>
          <a:rect l="0" t="0" r="0" b="0"/>
          <a:pathLst>
            <a:path>
              <a:moveTo>
                <a:pt x="345053" y="0"/>
              </a:moveTo>
              <a:lnTo>
                <a:pt x="345053" y="59885"/>
              </a:lnTo>
              <a:lnTo>
                <a:pt x="0" y="59885"/>
              </a:lnTo>
              <a:lnTo>
                <a:pt x="0"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D5CB0330-98DB-402F-BA49-5C94F1E9D27F}">
      <dsp:nvSpPr>
        <dsp:cNvPr id="0" name=""/>
        <dsp:cNvSpPr/>
      </dsp:nvSpPr>
      <dsp:spPr>
        <a:xfrm>
          <a:off x="2557363" y="1095246"/>
          <a:ext cx="690106" cy="119770"/>
        </a:xfrm>
        <a:custGeom>
          <a:avLst/>
          <a:gdLst/>
          <a:ahLst/>
          <a:cxnLst/>
          <a:rect l="0" t="0" r="0" b="0"/>
          <a:pathLst>
            <a:path>
              <a:moveTo>
                <a:pt x="690106" y="0"/>
              </a:moveTo>
              <a:lnTo>
                <a:pt x="690106" y="59885"/>
              </a:lnTo>
              <a:lnTo>
                <a:pt x="0" y="59885"/>
              </a:lnTo>
              <a:lnTo>
                <a:pt x="0"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AA93376D-F143-4AC7-B81C-72D18A959A89}">
      <dsp:nvSpPr>
        <dsp:cNvPr id="0" name=""/>
        <dsp:cNvSpPr/>
      </dsp:nvSpPr>
      <dsp:spPr>
        <a:xfrm>
          <a:off x="3201749" y="690308"/>
          <a:ext cx="91440" cy="119770"/>
        </a:xfrm>
        <a:custGeom>
          <a:avLst/>
          <a:gdLst/>
          <a:ahLst/>
          <a:cxnLst/>
          <a:rect l="0" t="0" r="0" b="0"/>
          <a:pathLst>
            <a:path>
              <a:moveTo>
                <a:pt x="58750" y="0"/>
              </a:moveTo>
              <a:lnTo>
                <a:pt x="58750" y="59885"/>
              </a:lnTo>
              <a:lnTo>
                <a:pt x="45720" y="59885"/>
              </a:lnTo>
              <a:lnTo>
                <a:pt x="45720" y="11977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C764E-62E9-4BD5-98D5-661AB55002B5}">
      <dsp:nvSpPr>
        <dsp:cNvPr id="0" name=""/>
        <dsp:cNvSpPr/>
      </dsp:nvSpPr>
      <dsp:spPr>
        <a:xfrm>
          <a:off x="1633113" y="690308"/>
          <a:ext cx="1627386" cy="119770"/>
        </a:xfrm>
        <a:custGeom>
          <a:avLst/>
          <a:gdLst/>
          <a:ahLst/>
          <a:cxnLst/>
          <a:rect l="0" t="0" r="0" b="0"/>
          <a:pathLst>
            <a:path>
              <a:moveTo>
                <a:pt x="1627386" y="0"/>
              </a:moveTo>
              <a:lnTo>
                <a:pt x="1627386" y="59885"/>
              </a:lnTo>
              <a:lnTo>
                <a:pt x="0" y="59885"/>
              </a:lnTo>
              <a:lnTo>
                <a:pt x="0"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9B9FC549-21D6-4722-8147-6FAC0EFFF918}">
      <dsp:nvSpPr>
        <dsp:cNvPr id="0" name=""/>
        <dsp:cNvSpPr/>
      </dsp:nvSpPr>
      <dsp:spPr>
        <a:xfrm>
          <a:off x="3260500" y="285369"/>
          <a:ext cx="1757887" cy="119770"/>
        </a:xfrm>
        <a:custGeom>
          <a:avLst/>
          <a:gdLst/>
          <a:ahLst/>
          <a:cxnLst/>
          <a:rect l="0" t="0" r="0" b="0"/>
          <a:pathLst>
            <a:path>
              <a:moveTo>
                <a:pt x="1757887" y="0"/>
              </a:moveTo>
              <a:lnTo>
                <a:pt x="1757887" y="59885"/>
              </a:lnTo>
              <a:lnTo>
                <a:pt x="0" y="59885"/>
              </a:lnTo>
              <a:lnTo>
                <a:pt x="0" y="119770"/>
              </a:lnTo>
            </a:path>
          </a:pathLst>
        </a:custGeom>
        <a:noFill/>
        <a:ln w="25400" cap="flat" cmpd="sng" algn="ctr">
          <a:solidFill>
            <a:srgbClr val="006699"/>
          </a:solidFill>
          <a:prstDash val="solid"/>
        </a:ln>
        <a:effectLst/>
      </dsp:spPr>
      <dsp:style>
        <a:lnRef idx="2">
          <a:scrgbClr r="0" g="0" b="0"/>
        </a:lnRef>
        <a:fillRef idx="0">
          <a:scrgbClr r="0" g="0" b="0"/>
        </a:fillRef>
        <a:effectRef idx="0">
          <a:scrgbClr r="0" g="0" b="0"/>
        </a:effectRef>
        <a:fontRef idx="minor"/>
      </dsp:style>
    </dsp:sp>
    <dsp:sp modelId="{EBECB6B4-A8BC-4572-B49F-F91111383023}">
      <dsp:nvSpPr>
        <dsp:cNvPr id="0" name=""/>
        <dsp:cNvSpPr/>
      </dsp:nvSpPr>
      <dsp:spPr>
        <a:xfrm>
          <a:off x="4143219" y="202"/>
          <a:ext cx="1750338"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原油</a:t>
          </a:r>
          <a:r>
            <a:rPr lang="en-US" altLang="zh-CN" sz="1000" b="0" kern="1200" dirty="0">
              <a:effectLst>
                <a:outerShdw blurRad="38100" dist="38100" dir="2700000" algn="tl">
                  <a:srgbClr val="000000">
                    <a:alpha val="43137"/>
                  </a:srgbClr>
                </a:outerShdw>
              </a:effectLst>
              <a:latin typeface="Times New Roman" pitchFamily="18" charset="0"/>
              <a:cs typeface="Times New Roman" pitchFamily="18" charset="0"/>
            </a:rPr>
            <a:t>/</a:t>
          </a: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凝析油</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Crude &amp; Condensate</a:t>
          </a:r>
        </a:p>
      </dsp:txBody>
      <dsp:txXfrm>
        <a:off x="4143219" y="202"/>
        <a:ext cx="1750338" cy="285167"/>
      </dsp:txXfrm>
    </dsp:sp>
    <dsp:sp modelId="{DA6F4EE8-CB62-409B-8B4C-4F3F7A0BD8B7}">
      <dsp:nvSpPr>
        <dsp:cNvPr id="0" name=""/>
        <dsp:cNvSpPr/>
      </dsp:nvSpPr>
      <dsp:spPr>
        <a:xfrm>
          <a:off x="2822011" y="405140"/>
          <a:ext cx="876977"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烯烃</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Olefins</a:t>
          </a:r>
        </a:p>
      </dsp:txBody>
      <dsp:txXfrm>
        <a:off x="2822011" y="405140"/>
        <a:ext cx="876977" cy="285167"/>
      </dsp:txXfrm>
    </dsp:sp>
    <dsp:sp modelId="{28DA110D-FBCC-433B-8918-25AF72A59FC6}">
      <dsp:nvSpPr>
        <dsp:cNvPr id="0" name=""/>
        <dsp:cNvSpPr/>
      </dsp:nvSpPr>
      <dsp:spPr>
        <a:xfrm>
          <a:off x="1084770" y="810079"/>
          <a:ext cx="1096687"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丁二烯</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Butadiene</a:t>
          </a:r>
        </a:p>
      </dsp:txBody>
      <dsp:txXfrm>
        <a:off x="1084770" y="810079"/>
        <a:ext cx="1096687" cy="285167"/>
      </dsp:txXfrm>
    </dsp:sp>
    <dsp:sp modelId="{9F0325E1-9041-4E29-AB9D-85AF77226D1D}">
      <dsp:nvSpPr>
        <dsp:cNvPr id="0" name=""/>
        <dsp:cNvSpPr/>
      </dsp:nvSpPr>
      <dsp:spPr>
        <a:xfrm>
          <a:off x="2799844" y="810079"/>
          <a:ext cx="895250"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丙烯</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Propylene</a:t>
          </a:r>
        </a:p>
      </dsp:txBody>
      <dsp:txXfrm>
        <a:off x="2799844" y="810079"/>
        <a:ext cx="895250" cy="285167"/>
      </dsp:txXfrm>
    </dsp:sp>
    <dsp:sp modelId="{007E0010-DF2F-4949-BDD1-00D99139DD0A}">
      <dsp:nvSpPr>
        <dsp:cNvPr id="0" name=""/>
        <dsp:cNvSpPr/>
      </dsp:nvSpPr>
      <dsp:spPr>
        <a:xfrm>
          <a:off x="2272195" y="1215017"/>
          <a:ext cx="57033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丙烯腈</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ACN</a:t>
          </a:r>
        </a:p>
      </dsp:txBody>
      <dsp:txXfrm>
        <a:off x="2272195" y="1215017"/>
        <a:ext cx="570335" cy="285167"/>
      </dsp:txXfrm>
    </dsp:sp>
    <dsp:sp modelId="{000D9170-5F66-4977-8079-A34E83DA1628}">
      <dsp:nvSpPr>
        <dsp:cNvPr id="0" name=""/>
        <dsp:cNvSpPr/>
      </dsp:nvSpPr>
      <dsp:spPr>
        <a:xfrm>
          <a:off x="1927141" y="1619956"/>
          <a:ext cx="570335" cy="285167"/>
        </a:xfrm>
        <a:prstGeom prst="rect">
          <a:avLst/>
        </a:prstGeom>
        <a:solidFill>
          <a:schemeClr val="accent3"/>
        </a:solidFill>
        <a:ln w="25400" cap="flat" cmpd="sng" algn="ctr">
          <a:noFill/>
          <a:prstDash val="solid"/>
        </a:ln>
        <a:effectLst>
          <a:outerShdw blurRad="50800" dist="38100" dir="2700000" algn="tl" rotWithShape="0">
            <a:prstClr val="black">
              <a:alpha val="40000"/>
            </a:prstClr>
          </a:outerShdw>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solidFill>
                <a:srgbClr val="5F5F5F"/>
              </a:solidFill>
              <a:latin typeface="Times New Roman" pitchFamily="18" charset="0"/>
              <a:cs typeface="Times New Roman" pitchFamily="18" charset="0"/>
            </a:rPr>
            <a:t>ADN</a:t>
          </a:r>
        </a:p>
      </dsp:txBody>
      <dsp:txXfrm>
        <a:off x="1927141" y="1619956"/>
        <a:ext cx="570335" cy="285167"/>
      </dsp:txXfrm>
    </dsp:sp>
    <dsp:sp modelId="{A581F034-ADBC-408B-9AD7-C4F7827D1F48}">
      <dsp:nvSpPr>
        <dsp:cNvPr id="0" name=""/>
        <dsp:cNvSpPr/>
      </dsp:nvSpPr>
      <dsp:spPr>
        <a:xfrm>
          <a:off x="2069725" y="2024894"/>
          <a:ext cx="570335" cy="285167"/>
        </a:xfrm>
        <a:prstGeom prst="rect">
          <a:avLst/>
        </a:prstGeom>
        <a:solidFill>
          <a:schemeClr val="accent3"/>
        </a:solidFill>
        <a:ln w="25400" cap="flat" cmpd="sng" algn="ctr">
          <a:noFill/>
          <a:prstDash val="solid"/>
        </a:ln>
        <a:effectLst>
          <a:outerShdw blurRad="50800" dist="38100" dir="2700000" algn="tl" rotWithShape="0">
            <a:prstClr val="black">
              <a:alpha val="40000"/>
            </a:prstClr>
          </a:outerShdw>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solidFill>
                <a:srgbClr val="5F5F5F"/>
              </a:solidFill>
              <a:latin typeface="Times New Roman" pitchFamily="18" charset="0"/>
              <a:cs typeface="Times New Roman" pitchFamily="18" charset="0"/>
            </a:rPr>
            <a:t>N6,6</a:t>
          </a:r>
        </a:p>
      </dsp:txBody>
      <dsp:txXfrm>
        <a:off x="2069725" y="2024894"/>
        <a:ext cx="570335" cy="285167"/>
      </dsp:txXfrm>
    </dsp:sp>
    <dsp:sp modelId="{BD31037E-5D8F-4755-BFEB-9AAB41C7FAE0}">
      <dsp:nvSpPr>
        <dsp:cNvPr id="0" name=""/>
        <dsp:cNvSpPr/>
      </dsp:nvSpPr>
      <dsp:spPr>
        <a:xfrm>
          <a:off x="2617248" y="1619956"/>
          <a:ext cx="570335" cy="285167"/>
        </a:xfrm>
        <a:prstGeom prst="rect">
          <a:avLst/>
        </a:prstGeom>
        <a:solidFill>
          <a:schemeClr val="accent3"/>
        </a:solidFill>
        <a:ln w="25400" cap="flat" cmpd="sng" algn="ctr">
          <a:noFill/>
          <a:prstDash val="solid"/>
        </a:ln>
        <a:effectLst>
          <a:outerShdw blurRad="50800" dist="38100" dir="2700000" algn="tl" rotWithShape="0">
            <a:prstClr val="black">
              <a:alpha val="40000"/>
            </a:prstClr>
          </a:outerShdw>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solidFill>
                <a:srgbClr val="5F5F5F"/>
              </a:solidFill>
              <a:latin typeface="Times New Roman" pitchFamily="18" charset="0"/>
              <a:cs typeface="Times New Roman" pitchFamily="18" charset="0"/>
            </a:rPr>
            <a:t>Carbon fiber</a:t>
          </a:r>
        </a:p>
      </dsp:txBody>
      <dsp:txXfrm>
        <a:off x="2617248" y="1619956"/>
        <a:ext cx="570335" cy="285167"/>
      </dsp:txXfrm>
    </dsp:sp>
    <dsp:sp modelId="{41160FDE-1AAC-4999-9AEE-D1C16FBAB406}">
      <dsp:nvSpPr>
        <dsp:cNvPr id="0" name=""/>
        <dsp:cNvSpPr/>
      </dsp:nvSpPr>
      <dsp:spPr>
        <a:xfrm>
          <a:off x="2962301" y="1215017"/>
          <a:ext cx="57033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聚丙烯</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PP</a:t>
          </a:r>
        </a:p>
      </dsp:txBody>
      <dsp:txXfrm>
        <a:off x="2962301" y="1215017"/>
        <a:ext cx="570335" cy="285167"/>
      </dsp:txXfrm>
    </dsp:sp>
    <dsp:sp modelId="{1E250E80-8B46-4B87-8B37-E0111A41BD27}">
      <dsp:nvSpPr>
        <dsp:cNvPr id="0" name=""/>
        <dsp:cNvSpPr/>
      </dsp:nvSpPr>
      <dsp:spPr>
        <a:xfrm>
          <a:off x="3652408" y="1215017"/>
          <a:ext cx="57033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环氧丙烷</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PO</a:t>
          </a:r>
        </a:p>
      </dsp:txBody>
      <dsp:txXfrm>
        <a:off x="3652408" y="1215017"/>
        <a:ext cx="570335" cy="285167"/>
      </dsp:txXfrm>
    </dsp:sp>
    <dsp:sp modelId="{C666918B-F100-4EBD-B6AF-703CF04D6FA2}">
      <dsp:nvSpPr>
        <dsp:cNvPr id="0" name=""/>
        <dsp:cNvSpPr/>
      </dsp:nvSpPr>
      <dsp:spPr>
        <a:xfrm>
          <a:off x="3794992" y="1619956"/>
          <a:ext cx="811496"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Propylene Glycol</a:t>
          </a:r>
        </a:p>
      </dsp:txBody>
      <dsp:txXfrm>
        <a:off x="3794992" y="1619956"/>
        <a:ext cx="811496" cy="285167"/>
      </dsp:txXfrm>
    </dsp:sp>
    <dsp:sp modelId="{0378EE6F-77B6-4EE5-BA38-A54FECC18142}">
      <dsp:nvSpPr>
        <dsp:cNvPr id="0" name=""/>
        <dsp:cNvSpPr/>
      </dsp:nvSpPr>
      <dsp:spPr>
        <a:xfrm>
          <a:off x="3794992" y="2024894"/>
          <a:ext cx="973358"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Polyether </a:t>
          </a:r>
          <a:r>
            <a:rPr lang="en-US" sz="1000" b="0" kern="1200" dirty="0" err="1">
              <a:effectLst>
                <a:outerShdw blurRad="38100" dist="38100" dir="2700000" algn="tl">
                  <a:srgbClr val="000000">
                    <a:alpha val="43137"/>
                  </a:srgbClr>
                </a:outerShdw>
              </a:effectLst>
              <a:latin typeface="Times New Roman" pitchFamily="18" charset="0"/>
              <a:cs typeface="Times New Roman" pitchFamily="18" charset="0"/>
            </a:rPr>
            <a:t>Polyols</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794992" y="2024894"/>
        <a:ext cx="973358" cy="285167"/>
      </dsp:txXfrm>
    </dsp:sp>
    <dsp:sp modelId="{4C0B59F4-33FB-49C1-9969-5D98130BD75A}">
      <dsp:nvSpPr>
        <dsp:cNvPr id="0" name=""/>
        <dsp:cNvSpPr/>
      </dsp:nvSpPr>
      <dsp:spPr>
        <a:xfrm>
          <a:off x="4509195" y="810079"/>
          <a:ext cx="88953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乙烯</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Ethylene</a:t>
          </a:r>
        </a:p>
      </dsp:txBody>
      <dsp:txXfrm>
        <a:off x="4509195" y="810079"/>
        <a:ext cx="889535" cy="285167"/>
      </dsp:txXfrm>
    </dsp:sp>
    <dsp:sp modelId="{D2ECF8F1-0A42-4CCC-9737-ADF2A936E1EF}">
      <dsp:nvSpPr>
        <dsp:cNvPr id="0" name=""/>
        <dsp:cNvSpPr/>
      </dsp:nvSpPr>
      <dsp:spPr>
        <a:xfrm>
          <a:off x="4498555" y="1215017"/>
          <a:ext cx="91081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环氧乙烷</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EO</a:t>
          </a:r>
        </a:p>
      </dsp:txBody>
      <dsp:txXfrm>
        <a:off x="4498555" y="1215017"/>
        <a:ext cx="910815" cy="285167"/>
      </dsp:txXfrm>
    </dsp:sp>
    <dsp:sp modelId="{3888A0F2-E992-487C-A25D-AB5904931FFB}">
      <dsp:nvSpPr>
        <dsp:cNvPr id="0" name=""/>
        <dsp:cNvSpPr/>
      </dsp:nvSpPr>
      <dsp:spPr>
        <a:xfrm>
          <a:off x="4726259" y="1619956"/>
          <a:ext cx="68320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MEG</a:t>
          </a:r>
          <a:endParaRPr lang="en-US" sz="1000" kern="1200" dirty="0">
            <a:latin typeface="Times New Roman" pitchFamily="18" charset="0"/>
            <a:cs typeface="Times New Roman" pitchFamily="18" charset="0"/>
          </a:endParaRPr>
        </a:p>
      </dsp:txBody>
      <dsp:txXfrm>
        <a:off x="4726259" y="1619956"/>
        <a:ext cx="683205" cy="285167"/>
      </dsp:txXfrm>
    </dsp:sp>
    <dsp:sp modelId="{E7BF2C8E-F484-4312-B4DA-13ACCFBC5209}">
      <dsp:nvSpPr>
        <dsp:cNvPr id="0" name=""/>
        <dsp:cNvSpPr/>
      </dsp:nvSpPr>
      <dsp:spPr>
        <a:xfrm>
          <a:off x="6150763" y="405140"/>
          <a:ext cx="932151"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芳烃</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Aromatics</a:t>
          </a:r>
        </a:p>
      </dsp:txBody>
      <dsp:txXfrm>
        <a:off x="6150763" y="405140"/>
        <a:ext cx="932151" cy="285167"/>
      </dsp:txXfrm>
    </dsp:sp>
    <dsp:sp modelId="{074513A2-E223-435F-BA71-B6F7466E25B4}">
      <dsp:nvSpPr>
        <dsp:cNvPr id="0" name=""/>
        <dsp:cNvSpPr/>
      </dsp:nvSpPr>
      <dsp:spPr>
        <a:xfrm>
          <a:off x="5777325" y="804620"/>
          <a:ext cx="57033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对二甲苯</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PX</a:t>
          </a:r>
        </a:p>
      </dsp:txBody>
      <dsp:txXfrm>
        <a:off x="5777325" y="804620"/>
        <a:ext cx="570335" cy="285167"/>
      </dsp:txXfrm>
    </dsp:sp>
    <dsp:sp modelId="{392129F3-A9ED-4068-9758-4AED42BE242A}">
      <dsp:nvSpPr>
        <dsp:cNvPr id="0" name=""/>
        <dsp:cNvSpPr/>
      </dsp:nvSpPr>
      <dsp:spPr>
        <a:xfrm>
          <a:off x="5546930" y="1215017"/>
          <a:ext cx="935869"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marL="0" lvl="0" algn="ctr" defTabSz="444500">
            <a:lnSpc>
              <a:spcPct val="90000"/>
            </a:lnSpc>
            <a:spcBef>
              <a:spcPct val="0"/>
            </a:spcBef>
            <a:spcAft>
              <a:spcPts val="0"/>
            </a:spcAft>
            <a:buNone/>
          </a:pPr>
          <a:r>
            <a:rPr lang="zh-CN" altLang="en-US" sz="1000" b="1" kern="1200" dirty="0">
              <a:solidFill>
                <a:srgbClr val="474747"/>
              </a:solidFill>
              <a:effectLst/>
              <a:latin typeface="Times New Roman" pitchFamily="18" charset="0"/>
              <a:ea typeface="+mn-ea"/>
              <a:cs typeface="Times New Roman" pitchFamily="18" charset="0"/>
            </a:rPr>
            <a:t>精对二甲苯酸</a:t>
          </a:r>
          <a:endParaRPr lang="en-US" sz="1000" b="1" kern="1200" dirty="0">
            <a:solidFill>
              <a:srgbClr val="474747"/>
            </a:solidFill>
            <a:effectLst/>
            <a:latin typeface="Times New Roman" pitchFamily="18" charset="0"/>
            <a:ea typeface="+mn-ea"/>
            <a:cs typeface="Times New Roman" pitchFamily="18" charset="0"/>
          </a:endParaRPr>
        </a:p>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mn-ea"/>
              <a:cs typeface="Times New Roman" pitchFamily="18" charset="0"/>
            </a:rPr>
            <a:t>PTA</a:t>
          </a:r>
        </a:p>
      </dsp:txBody>
      <dsp:txXfrm>
        <a:off x="5546930" y="1215017"/>
        <a:ext cx="935869" cy="285167"/>
      </dsp:txXfrm>
    </dsp:sp>
    <dsp:sp modelId="{931A79FE-85B5-4BC9-AE22-44849B3E70EE}">
      <dsp:nvSpPr>
        <dsp:cNvPr id="0" name=""/>
        <dsp:cNvSpPr/>
      </dsp:nvSpPr>
      <dsp:spPr>
        <a:xfrm>
          <a:off x="5676276" y="2033412"/>
          <a:ext cx="830642"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Polyester</a:t>
          </a:r>
        </a:p>
      </dsp:txBody>
      <dsp:txXfrm>
        <a:off x="5676276" y="2033412"/>
        <a:ext cx="830642" cy="285167"/>
      </dsp:txXfrm>
    </dsp:sp>
    <dsp:sp modelId="{2A5E7768-4D9D-4EF5-930F-7EAC496A83C2}">
      <dsp:nvSpPr>
        <dsp:cNvPr id="0" name=""/>
        <dsp:cNvSpPr/>
      </dsp:nvSpPr>
      <dsp:spPr>
        <a:xfrm>
          <a:off x="5924853" y="2393086"/>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PET</a:t>
          </a:r>
        </a:p>
      </dsp:txBody>
      <dsp:txXfrm>
        <a:off x="5924853" y="2393086"/>
        <a:ext cx="570335" cy="285167"/>
      </dsp:txXfrm>
    </dsp:sp>
    <dsp:sp modelId="{282127E6-01B7-4336-9071-9198EECBC220}">
      <dsp:nvSpPr>
        <dsp:cNvPr id="0" name=""/>
        <dsp:cNvSpPr/>
      </dsp:nvSpPr>
      <dsp:spPr>
        <a:xfrm>
          <a:off x="6546684" y="2652281"/>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Filament</a:t>
          </a:r>
        </a:p>
      </dsp:txBody>
      <dsp:txXfrm>
        <a:off x="6546684" y="2652281"/>
        <a:ext cx="570335" cy="285167"/>
      </dsp:txXfrm>
    </dsp:sp>
    <dsp:sp modelId="{CA98732A-5ECD-4392-B806-26A9DA31C685}">
      <dsp:nvSpPr>
        <dsp:cNvPr id="0" name=""/>
        <dsp:cNvSpPr/>
      </dsp:nvSpPr>
      <dsp:spPr>
        <a:xfrm>
          <a:off x="5924853" y="2865455"/>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a:solidFill>
                <a:srgbClr val="474747"/>
              </a:solidFill>
              <a:effectLst/>
              <a:latin typeface="Times New Roman" pitchFamily="18" charset="0"/>
              <a:ea typeface="楷体"/>
              <a:cs typeface="Times New Roman" pitchFamily="18" charset="0"/>
            </a:rPr>
            <a:t>Staple</a:t>
          </a:r>
        </a:p>
      </dsp:txBody>
      <dsp:txXfrm>
        <a:off x="5924853" y="2865455"/>
        <a:ext cx="570335" cy="285167"/>
      </dsp:txXfrm>
    </dsp:sp>
    <dsp:sp modelId="{381CBB29-D386-40F7-81D7-DC7198F01A82}">
      <dsp:nvSpPr>
        <dsp:cNvPr id="0" name=""/>
        <dsp:cNvSpPr/>
      </dsp:nvSpPr>
      <dsp:spPr>
        <a:xfrm>
          <a:off x="6571825" y="3132321"/>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a:solidFill>
                <a:srgbClr val="474747"/>
              </a:solidFill>
              <a:effectLst/>
              <a:latin typeface="Times New Roman" pitchFamily="18" charset="0"/>
              <a:ea typeface="楷体"/>
              <a:cs typeface="Times New Roman" pitchFamily="18" charset="0"/>
            </a:rPr>
            <a:t>Film</a:t>
          </a:r>
        </a:p>
      </dsp:txBody>
      <dsp:txXfrm>
        <a:off x="6571825" y="3132321"/>
        <a:ext cx="570335" cy="285167"/>
      </dsp:txXfrm>
    </dsp:sp>
    <dsp:sp modelId="{EF965966-346E-47C6-AD62-58DAD5A91FE0}">
      <dsp:nvSpPr>
        <dsp:cNvPr id="0" name=""/>
        <dsp:cNvSpPr/>
      </dsp:nvSpPr>
      <dsp:spPr>
        <a:xfrm>
          <a:off x="6698917" y="804620"/>
          <a:ext cx="767888"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zh-CN" altLang="en-US" sz="1000" b="0" kern="1200" dirty="0">
              <a:effectLst>
                <a:outerShdw blurRad="38100" dist="38100" dir="2700000" algn="tl">
                  <a:srgbClr val="000000">
                    <a:alpha val="43137"/>
                  </a:srgbClr>
                </a:outerShdw>
              </a:effectLst>
              <a:latin typeface="Times New Roman" pitchFamily="18" charset="0"/>
              <a:cs typeface="Times New Roman" pitchFamily="18" charset="0"/>
            </a:rPr>
            <a:t>苯</a:t>
          </a:r>
          <a:endParaRPr lang="en-US" sz="1000" b="0" kern="1200" dirty="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Benzene</a:t>
          </a:r>
        </a:p>
      </dsp:txBody>
      <dsp:txXfrm>
        <a:off x="6698917" y="804620"/>
        <a:ext cx="767888" cy="285167"/>
      </dsp:txXfrm>
    </dsp:sp>
    <dsp:sp modelId="{16F7E998-B999-4DD4-B037-4404EE36CEF0}">
      <dsp:nvSpPr>
        <dsp:cNvPr id="0" name=""/>
        <dsp:cNvSpPr/>
      </dsp:nvSpPr>
      <dsp:spPr>
        <a:xfrm>
          <a:off x="6775718" y="1188619"/>
          <a:ext cx="711254"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CHX </a:t>
          </a:r>
        </a:p>
      </dsp:txBody>
      <dsp:txXfrm>
        <a:off x="6775718" y="1188619"/>
        <a:ext cx="711254" cy="285167"/>
      </dsp:txXfrm>
    </dsp:sp>
    <dsp:sp modelId="{B1A85F3C-969B-473E-9AD5-9023DBBE4EFE}">
      <dsp:nvSpPr>
        <dsp:cNvPr id="0" name=""/>
        <dsp:cNvSpPr/>
      </dsp:nvSpPr>
      <dsp:spPr>
        <a:xfrm>
          <a:off x="6939023" y="1619956"/>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marL="0" lvl="0" algn="ctr" defTabSz="444500">
            <a:lnSpc>
              <a:spcPct val="90000"/>
            </a:lnSpc>
            <a:spcBef>
              <a:spcPct val="0"/>
            </a:spcBef>
            <a:spcAft>
              <a:spcPts val="0"/>
            </a:spcAft>
            <a:buNone/>
          </a:pPr>
          <a:r>
            <a:rPr lang="zh-CN" altLang="en-US" sz="1000" b="1" kern="1200" dirty="0">
              <a:solidFill>
                <a:srgbClr val="474747"/>
              </a:solidFill>
              <a:effectLst/>
              <a:latin typeface="Times New Roman" pitchFamily="18" charset="0"/>
              <a:ea typeface="楷体"/>
              <a:cs typeface="Times New Roman" pitchFamily="18" charset="0"/>
            </a:rPr>
            <a:t>己内酰胺</a:t>
          </a:r>
          <a:endParaRPr lang="en-US" sz="1000" b="1" kern="1200" dirty="0">
            <a:solidFill>
              <a:srgbClr val="474747"/>
            </a:solidFill>
            <a:effectLst/>
            <a:latin typeface="Times New Roman" pitchFamily="18" charset="0"/>
            <a:ea typeface="楷体"/>
            <a:cs typeface="Times New Roman" pitchFamily="18" charset="0"/>
          </a:endParaRPr>
        </a:p>
        <a:p>
          <a:pPr marL="0" lvl="0" algn="ctr" defTabSz="444500">
            <a:lnSpc>
              <a:spcPct val="90000"/>
            </a:lnSpc>
            <a:spcBef>
              <a:spcPct val="0"/>
            </a:spcBef>
            <a:spcAft>
              <a:spcPts val="0"/>
            </a:spcAft>
            <a:buNone/>
          </a:pPr>
          <a:r>
            <a:rPr lang="en-US" sz="1000" b="1" kern="1200" dirty="0">
              <a:solidFill>
                <a:srgbClr val="474747"/>
              </a:solidFill>
              <a:effectLst/>
              <a:latin typeface="Times New Roman" pitchFamily="18" charset="0"/>
              <a:ea typeface="楷体"/>
              <a:cs typeface="Times New Roman" pitchFamily="18" charset="0"/>
            </a:rPr>
            <a:t>CPL</a:t>
          </a:r>
        </a:p>
      </dsp:txBody>
      <dsp:txXfrm>
        <a:off x="6939023" y="1619956"/>
        <a:ext cx="570335" cy="285167"/>
      </dsp:txXfrm>
    </dsp:sp>
    <dsp:sp modelId="{F0B2F88C-978E-493A-A94A-F4C60C2FBFD2}">
      <dsp:nvSpPr>
        <dsp:cNvPr id="0" name=""/>
        <dsp:cNvSpPr/>
      </dsp:nvSpPr>
      <dsp:spPr>
        <a:xfrm>
          <a:off x="6910648" y="2024894"/>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marL="0" lvl="0" algn="ctr" defTabSz="444500">
            <a:lnSpc>
              <a:spcPct val="90000"/>
            </a:lnSpc>
            <a:spcBef>
              <a:spcPct val="0"/>
            </a:spcBef>
            <a:spcAft>
              <a:spcPts val="0"/>
            </a:spcAft>
            <a:buNone/>
          </a:pPr>
          <a:r>
            <a:rPr lang="en-US" altLang="zh-CN" sz="1000" b="1" kern="1200" dirty="0">
              <a:solidFill>
                <a:srgbClr val="474747"/>
              </a:solidFill>
              <a:effectLst/>
              <a:latin typeface="Times New Roman" pitchFamily="18" charset="0"/>
              <a:ea typeface="楷体"/>
              <a:cs typeface="Times New Roman" pitchFamily="18" charset="0"/>
            </a:rPr>
            <a:t>PA6</a:t>
          </a:r>
          <a:endParaRPr lang="en-US" sz="1000" b="1" kern="1200" dirty="0">
            <a:solidFill>
              <a:srgbClr val="474747"/>
            </a:solidFill>
            <a:effectLst/>
            <a:latin typeface="Times New Roman" pitchFamily="18" charset="0"/>
            <a:ea typeface="楷体"/>
            <a:cs typeface="Times New Roman" pitchFamily="18" charset="0"/>
          </a:endParaRPr>
        </a:p>
      </dsp:txBody>
      <dsp:txXfrm>
        <a:off x="6910648" y="2024894"/>
        <a:ext cx="570335" cy="285167"/>
      </dsp:txXfrm>
    </dsp:sp>
    <dsp:sp modelId="{9C9FBB64-21C3-4AF0-B916-33DDC139747C}">
      <dsp:nvSpPr>
        <dsp:cNvPr id="0" name=""/>
        <dsp:cNvSpPr/>
      </dsp:nvSpPr>
      <dsp:spPr>
        <a:xfrm>
          <a:off x="1833199" y="3193772"/>
          <a:ext cx="570335" cy="28516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effectLst>
                <a:outerShdw blurRad="38100" dist="38100" dir="2700000" algn="tl">
                  <a:srgbClr val="000000">
                    <a:alpha val="43137"/>
                  </a:srgbClr>
                </a:outerShdw>
              </a:effectLst>
              <a:latin typeface="Times New Roman" pitchFamily="18" charset="0"/>
              <a:cs typeface="Times New Roman" pitchFamily="18" charset="0"/>
            </a:rPr>
            <a:t>Brunei </a:t>
          </a:r>
        </a:p>
      </dsp:txBody>
      <dsp:txXfrm>
        <a:off x="1833199" y="3193772"/>
        <a:ext cx="570335" cy="285167"/>
      </dsp:txXfrm>
    </dsp:sp>
    <dsp:sp modelId="{A98B1483-5D79-4A65-99FF-F56263AE7D8F}">
      <dsp:nvSpPr>
        <dsp:cNvPr id="0" name=""/>
        <dsp:cNvSpPr/>
      </dsp:nvSpPr>
      <dsp:spPr>
        <a:xfrm>
          <a:off x="2467543" y="3193772"/>
          <a:ext cx="570335" cy="28516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solidFill>
                <a:schemeClr val="tx1"/>
              </a:solidFill>
              <a:effectLst/>
              <a:latin typeface="Times New Roman" pitchFamily="18" charset="0"/>
              <a:cs typeface="Times New Roman" pitchFamily="18" charset="0"/>
            </a:rPr>
            <a:t>China</a:t>
          </a:r>
        </a:p>
      </dsp:txBody>
      <dsp:txXfrm>
        <a:off x="2467543" y="3193772"/>
        <a:ext cx="570335" cy="285167"/>
      </dsp:txXfrm>
    </dsp:sp>
    <dsp:sp modelId="{32910337-6184-457C-BE1E-216EC6023228}">
      <dsp:nvSpPr>
        <dsp:cNvPr id="0" name=""/>
        <dsp:cNvSpPr/>
      </dsp:nvSpPr>
      <dsp:spPr>
        <a:xfrm>
          <a:off x="3158739" y="3193772"/>
          <a:ext cx="570335" cy="285167"/>
        </a:xfrm>
        <a:prstGeom prst="rect">
          <a:avLst/>
        </a:prstGeom>
        <a:solidFill>
          <a:schemeClr val="accent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0" kern="1200" dirty="0">
              <a:solidFill>
                <a:srgbClr val="5F5F5F"/>
              </a:solidFill>
              <a:latin typeface="Times New Roman" pitchFamily="18" charset="0"/>
              <a:cs typeface="Times New Roman" pitchFamily="18" charset="0"/>
            </a:rPr>
            <a:t>China potential </a:t>
          </a:r>
        </a:p>
      </dsp:txBody>
      <dsp:txXfrm>
        <a:off x="3158739" y="3193772"/>
        <a:ext cx="570335" cy="2851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0.06147</cdr:y>
    </cdr:to>
    <cdr:sp macro="" textlink="">
      <cdr:nvSpPr>
        <cdr:cNvPr id="2" name="txtboxChartTitle"/>
        <cdr:cNvSpPr txBox="1"/>
      </cdr:nvSpPr>
      <cdr:spPr>
        <a:xfrm xmlns:a="http://schemas.openxmlformats.org/drawingml/2006/main">
          <a:off x="0" y="0"/>
          <a:ext cx="8218800" cy="2921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200" b="1" i="0" u="none" strike="noStrike">
              <a:solidFill>
                <a:srgbClr val="FFFFFF"/>
              </a:solidFill>
              <a:latin typeface="Arial"/>
              <a:cs typeface="Arial" pitchFamily="34" charset="0"/>
            </a:rPr>
            <a:pPr algn="l"/>
            <a:t>Global liquids supply and demand to 2021</a:t>
          </a:fld>
          <a:endParaRPr lang="en-US" sz="12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0.95457</cdr:y>
    </cdr:from>
    <cdr:to>
      <cdr:x>0.81743</cdr:x>
      <cdr:y>1</cdr:y>
    </cdr:to>
    <cdr:sp macro="" textlink="">
      <cdr:nvSpPr>
        <cdr:cNvPr id="6" name="txtBoxSourceLine"/>
        <cdr:cNvSpPr txBox="1"/>
      </cdr:nvSpPr>
      <cdr:spPr>
        <a:xfrm xmlns:a="http://schemas.openxmlformats.org/drawingml/2006/main">
          <a:off x="0" y="4737100"/>
          <a:ext cx="6718300" cy="2159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endParaRPr lang="en-US" sz="700" b="0" dirty="0">
            <a:solidFill>
              <a:srgbClr val="000000"/>
            </a:solidFill>
            <a:latin typeface="Arial"/>
            <a:cs typeface="Arial" pitchFamily="34" charset="0"/>
          </a:endParaRPr>
        </a:p>
      </cdr:txBody>
    </cdr:sp>
  </cdr:relSizeAnchor>
  <cdr:relSizeAnchor xmlns:cdr="http://schemas.openxmlformats.org/drawingml/2006/chartDrawing">
    <cdr:from>
      <cdr:x>0</cdr:x>
      <cdr:y>0.11307</cdr:y>
    </cdr:from>
    <cdr:to>
      <cdr:x>0.06068</cdr:x>
      <cdr:y>0.81064</cdr:y>
    </cdr:to>
    <cdr:sp macro="" textlink="">
      <cdr:nvSpPr>
        <cdr:cNvPr id="5" name="txtBoxPrimaryYAxisLabel"/>
        <cdr:cNvSpPr txBox="1"/>
      </cdr:nvSpPr>
      <cdr:spPr>
        <a:xfrm xmlns:a="http://schemas.openxmlformats.org/drawingml/2006/main" rot="16200000">
          <a:off x="-4933838" y="575573"/>
          <a:ext cx="1071613" cy="26785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r>
            <a:rPr lang="zh-CN" altLang="en-US" sz="1000" b="1" i="0" u="none" strike="noStrike" dirty="0">
              <a:solidFill>
                <a:srgbClr val="405888"/>
              </a:solidFill>
              <a:latin typeface="+mn-ea"/>
              <a:cs typeface="Arial"/>
            </a:rPr>
            <a:t>百万桶</a:t>
          </a:r>
          <a:r>
            <a:rPr lang="en-US" altLang="zh-CN" sz="1000" b="1" i="0" u="none" strike="noStrike" dirty="0">
              <a:solidFill>
                <a:srgbClr val="405888"/>
              </a:solidFill>
              <a:latin typeface="+mn-ea"/>
              <a:cs typeface="Arial"/>
            </a:rPr>
            <a:t>/</a:t>
          </a:r>
          <a:r>
            <a:rPr lang="zh-CN" altLang="en-US" sz="1000" b="1" i="0" u="none" strike="noStrike" dirty="0">
              <a:solidFill>
                <a:srgbClr val="405888"/>
              </a:solidFill>
              <a:latin typeface="Arial"/>
              <a:cs typeface="Arial"/>
            </a:rPr>
            <a:t>天</a:t>
          </a:r>
          <a:endParaRPr lang="en-US" sz="1000" b="1" dirty="0">
            <a:solidFill>
              <a:srgbClr val="405888"/>
            </a:solidFill>
            <a:latin typeface="Arial"/>
          </a:endParaRPr>
        </a:p>
      </cdr:txBody>
    </cdr:sp>
  </cdr:relSizeAnchor>
  <cdr:relSizeAnchor xmlns:cdr="http://schemas.openxmlformats.org/drawingml/2006/chartDrawing">
    <cdr:from>
      <cdr:x>0</cdr:x>
      <cdr:y>0</cdr:y>
    </cdr:from>
    <cdr:to>
      <cdr:x>1</cdr:x>
      <cdr:y>0.06147</cdr:y>
    </cdr:to>
    <cdr:sp macro="" textlink="">
      <cdr:nvSpPr>
        <cdr:cNvPr id="3" name="txtboxChartTitle"/>
        <cdr:cNvSpPr txBox="1"/>
      </cdr:nvSpPr>
      <cdr:spPr>
        <a:xfrm xmlns:a="http://schemas.openxmlformats.org/drawingml/2006/main">
          <a:off x="0" y="0"/>
          <a:ext cx="8218800" cy="2921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200" b="1" i="0" u="none" strike="noStrike">
              <a:solidFill>
                <a:srgbClr val="FFFFFF"/>
              </a:solidFill>
              <a:latin typeface="Arial"/>
              <a:cs typeface="Arial" pitchFamily="34" charset="0"/>
            </a:rPr>
            <a:pPr algn="l"/>
            <a:t>Global liquids supply and demand to 2021</a:t>
          </a:fld>
          <a:endParaRPr lang="en-US" sz="12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cdr:y>
    </cdr:from>
    <cdr:to>
      <cdr:x>1</cdr:x>
      <cdr:y>0.08676</cdr:y>
    </cdr:to>
    <cdr:sp macro="" textlink="">
      <cdr:nvSpPr>
        <cdr:cNvPr id="10" name="txtboxChartTitle"/>
        <cdr:cNvSpPr txBox="1"/>
      </cdr:nvSpPr>
      <cdr:spPr>
        <a:xfrm xmlns:a="http://schemas.openxmlformats.org/drawingml/2006/main">
          <a:off x="0" y="0"/>
          <a:ext cx="4936932" cy="215629"/>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ctr"/>
          <a:fld id="{5346657E-3331-4EE8-B01B-9E4017DE6B1E}" type="TxLink">
            <a:rPr lang="en-US" sz="1200" b="1" i="0" u="none" strike="noStrike">
              <a:solidFill>
                <a:srgbClr val="FFFFFF"/>
              </a:solidFill>
              <a:latin typeface="Arial"/>
              <a:cs typeface="Arial" pitchFamily="34" charset="0"/>
            </a:rPr>
            <a:pPr algn="ctr"/>
            <a:t>Global liquids supply and demand to 2021</a:t>
          </a:fld>
          <a:endParaRPr lang="en-US" sz="12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0.56105</cdr:x>
      <cdr:y>0.10454</cdr:y>
    </cdr:from>
    <cdr:to>
      <cdr:x>0.81152</cdr:x>
      <cdr:y>0.17352</cdr:y>
    </cdr:to>
    <cdr:sp macro="" textlink="">
      <cdr:nvSpPr>
        <cdr:cNvPr id="18" name="TextBox 1"/>
        <cdr:cNvSpPr txBox="1"/>
      </cdr:nvSpPr>
      <cdr:spPr>
        <a:xfrm xmlns:a="http://schemas.openxmlformats.org/drawingml/2006/main">
          <a:off x="2769866" y="259819"/>
          <a:ext cx="1236553" cy="171433"/>
        </a:xfrm>
        <a:prstGeom xmlns:a="http://schemas.openxmlformats.org/drawingml/2006/main" prst="rect">
          <a:avLst/>
        </a:prstGeom>
        <a:noFill xmlns:a="http://schemas.openxmlformats.org/drawingml/2006/main"/>
        <a:ln xmlns:a="http://schemas.openxmlformats.org/drawingml/2006/main" w="19050" cmpd="sng">
          <a:noFill/>
          <a:prstDash val="solid"/>
        </a:ln>
      </cdr:spPr>
      <cdr:txBody>
        <a:bodyPr xmlns:a="http://schemas.openxmlformats.org/drawingml/2006/main" vert="horz"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i="0" baseline="0" dirty="0">
              <a:solidFill>
                <a:schemeClr val="bg1"/>
              </a:solidFill>
              <a:latin typeface="+mn-lt"/>
              <a:ea typeface="+mn-ea"/>
              <a:cs typeface="+mn-cs"/>
            </a:rPr>
            <a:t>Outlook</a:t>
          </a:r>
          <a:endParaRPr lang="en-US" sz="1100" dirty="0">
            <a:solidFill>
              <a:schemeClr val="bg1"/>
            </a:solidFill>
            <a:latin typeface="+mn-lt"/>
            <a:ea typeface="+mn-ea"/>
            <a:cs typeface="+mn-cs"/>
          </a:endParaRPr>
        </a:p>
      </cdr:txBody>
    </cdr:sp>
  </cdr:relSizeAnchor>
  <cdr:relSizeAnchor xmlns:cdr="http://schemas.openxmlformats.org/drawingml/2006/chartDrawing">
    <cdr:from>
      <cdr:x>0.39594</cdr:x>
      <cdr:y>0.21978</cdr:y>
    </cdr:from>
    <cdr:to>
      <cdr:x>0.57326</cdr:x>
      <cdr:y>0.46168</cdr:y>
    </cdr:to>
    <cdr:sp macro="" textlink="">
      <cdr:nvSpPr>
        <cdr:cNvPr id="19" name="Oval 18"/>
        <cdr:cNvSpPr/>
      </cdr:nvSpPr>
      <cdr:spPr>
        <a:xfrm xmlns:a="http://schemas.openxmlformats.org/drawingml/2006/main">
          <a:off x="3254171" y="1044376"/>
          <a:ext cx="1457325" cy="1149549"/>
        </a:xfrm>
        <a:prstGeom xmlns:a="http://schemas.openxmlformats.org/drawingml/2006/main" prst="ellipse">
          <a:avLst/>
        </a:prstGeom>
        <a:noFill xmlns:a="http://schemas.openxmlformats.org/drawingml/2006/main"/>
        <a:ln xmlns:a="http://schemas.openxmlformats.org/drawingml/2006/main">
          <a:solidFill>
            <a:srgbClr val="F04E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300" b="1" spc="20" dirty="0">
            <a:solidFill>
              <a:schemeClr val="bg1"/>
            </a:solidFill>
          </a:endParaRPr>
        </a:p>
      </cdr:txBody>
    </cdr:sp>
  </cdr:relSizeAnchor>
  <cdr:relSizeAnchor xmlns:cdr="http://schemas.openxmlformats.org/drawingml/2006/chartDrawing">
    <cdr:from>
      <cdr:x>0.79309</cdr:x>
      <cdr:y>0.06281</cdr:y>
    </cdr:from>
    <cdr:to>
      <cdr:x>0.97041</cdr:x>
      <cdr:y>0.30471</cdr:y>
    </cdr:to>
    <cdr:sp macro="" textlink="">
      <cdr:nvSpPr>
        <cdr:cNvPr id="20" name="Oval 19"/>
        <cdr:cNvSpPr/>
      </cdr:nvSpPr>
      <cdr:spPr>
        <a:xfrm xmlns:a="http://schemas.openxmlformats.org/drawingml/2006/main">
          <a:off x="6518275" y="298450"/>
          <a:ext cx="1457325" cy="1149549"/>
        </a:xfrm>
        <a:prstGeom xmlns:a="http://schemas.openxmlformats.org/drawingml/2006/main" prst="ellipse">
          <a:avLst/>
        </a:prstGeom>
        <a:noFill xmlns:a="http://schemas.openxmlformats.org/drawingml/2006/main"/>
        <a:ln xmlns:a="http://schemas.openxmlformats.org/drawingml/2006/main">
          <a:solidFill>
            <a:srgbClr val="F04E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300" b="1" spc="20" dirty="0">
            <a:solidFill>
              <a:schemeClr val="bg1"/>
            </a:solidFill>
          </a:endParaRPr>
        </a:p>
      </cdr:txBody>
    </cdr:sp>
  </cdr:relSizeAnchor>
  <cdr:relSizeAnchor xmlns:cdr="http://schemas.openxmlformats.org/drawingml/2006/chartDrawing">
    <cdr:from>
      <cdr:x>0.40198</cdr:x>
      <cdr:y>0.4213</cdr:y>
    </cdr:from>
    <cdr:to>
      <cdr:x>0.5538</cdr:x>
      <cdr:y>0.51905</cdr:y>
    </cdr:to>
    <cdr:sp macro="" textlink="">
      <cdr:nvSpPr>
        <cdr:cNvPr id="21" name="TextBox 1"/>
        <cdr:cNvSpPr txBox="1"/>
      </cdr:nvSpPr>
      <cdr:spPr>
        <a:xfrm xmlns:a="http://schemas.openxmlformats.org/drawingml/2006/main">
          <a:off x="3209632" y="709562"/>
          <a:ext cx="1212226" cy="164634"/>
        </a:xfrm>
        <a:prstGeom xmlns:a="http://schemas.openxmlformats.org/drawingml/2006/main" prst="rect">
          <a:avLst/>
        </a:prstGeom>
        <a:noFill xmlns:a="http://schemas.openxmlformats.org/drawingml/2006/main"/>
        <a:ln xmlns:a="http://schemas.openxmlformats.org/drawingml/2006/main" w="19050" cmpd="sng">
          <a:noFill/>
          <a:prstDash val="solid"/>
        </a:ln>
      </cdr:spPr>
      <cdr:txBody>
        <a:bodyPr xmlns:a="http://schemas.openxmlformats.org/drawingml/2006/main" vert="horz"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i="1" baseline="0" dirty="0">
              <a:solidFill>
                <a:srgbClr val="FF0000"/>
              </a:solidFill>
              <a:latin typeface="+mn-lt"/>
              <a:ea typeface="+mn-ea"/>
              <a:cs typeface="+mn-cs"/>
            </a:rPr>
            <a:t>Market in surplus</a:t>
          </a:r>
          <a:endParaRPr lang="en-US" sz="1100" i="1" dirty="0">
            <a:solidFill>
              <a:srgbClr val="FF0000"/>
            </a:solidFill>
            <a:latin typeface="+mn-lt"/>
            <a:ea typeface="+mn-ea"/>
            <a:cs typeface="+mn-cs"/>
          </a:endParaRPr>
        </a:p>
      </cdr:txBody>
    </cdr:sp>
  </cdr:relSizeAnchor>
  <cdr:relSizeAnchor xmlns:cdr="http://schemas.openxmlformats.org/drawingml/2006/chartDrawing">
    <cdr:from>
      <cdr:x>0.80352</cdr:x>
      <cdr:y>0.29281</cdr:y>
    </cdr:from>
    <cdr:to>
      <cdr:x>0.95534</cdr:x>
      <cdr:y>0.39056</cdr:y>
    </cdr:to>
    <cdr:sp macro="" textlink="">
      <cdr:nvSpPr>
        <cdr:cNvPr id="22" name="TextBox 1"/>
        <cdr:cNvSpPr txBox="1"/>
      </cdr:nvSpPr>
      <cdr:spPr>
        <a:xfrm xmlns:a="http://schemas.openxmlformats.org/drawingml/2006/main">
          <a:off x="6594790" y="728284"/>
          <a:ext cx="1246044" cy="243122"/>
        </a:xfrm>
        <a:prstGeom xmlns:a="http://schemas.openxmlformats.org/drawingml/2006/main" prst="rect">
          <a:avLst/>
        </a:prstGeom>
        <a:noFill xmlns:a="http://schemas.openxmlformats.org/drawingml/2006/main"/>
        <a:ln xmlns:a="http://schemas.openxmlformats.org/drawingml/2006/main" w="19050" cmpd="sng">
          <a:noFill/>
          <a:prstDash val="solid"/>
        </a:ln>
      </cdr:spPr>
      <cdr:txBody>
        <a:bodyPr xmlns:a="http://schemas.openxmlformats.org/drawingml/2006/main" vert="horz"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i="1" baseline="0" dirty="0">
              <a:solidFill>
                <a:srgbClr val="FF0000"/>
              </a:solidFill>
              <a:latin typeface="+mn-lt"/>
              <a:ea typeface="+mn-ea"/>
              <a:cs typeface="+mn-cs"/>
            </a:rPr>
            <a:t>Market shifting to deficit</a:t>
          </a:r>
          <a:endParaRPr lang="en-US" sz="1100" i="1" dirty="0">
            <a:solidFill>
              <a:srgbClr val="FF0000"/>
            </a:solidFill>
            <a:latin typeface="+mn-lt"/>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D4808B-A100-4750-B43A-AB4AC0468CAF}" type="datetimeFigureOut">
              <a:rPr lang="zh-CN" altLang="en-US" smtClean="0"/>
              <a:pPr/>
              <a:t>2019/2/2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A4109-76BC-4DB7-8D92-EA7D88E9A5FB}" type="slidenum">
              <a:rPr lang="zh-CN" altLang="en-US" smtClean="0"/>
              <a:pPr/>
              <a:t>‹#›</a:t>
            </a:fld>
            <a:endParaRPr lang="zh-CN" altLang="en-US"/>
          </a:p>
        </p:txBody>
      </p:sp>
    </p:spTree>
    <p:extLst>
      <p:ext uri="{BB962C8B-B14F-4D97-AF65-F5344CB8AC3E}">
        <p14:creationId xmlns:p14="http://schemas.microsoft.com/office/powerpoint/2010/main" val="4149216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DBBCF-988B-4E1F-A7F4-8B956164DFBF}" type="datetimeFigureOut">
              <a:rPr lang="zh-CN" altLang="en-US" smtClean="0"/>
              <a:pPr/>
              <a:t>2019/2/2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3D2B3-4F1D-4F2D-BA2D-16B87CF47F1D}" type="slidenum">
              <a:rPr lang="zh-CN" altLang="en-US" smtClean="0"/>
              <a:pPr/>
              <a:t>‹#›</a:t>
            </a:fld>
            <a:endParaRPr lang="zh-CN" altLang="en-US"/>
          </a:p>
        </p:txBody>
      </p:sp>
    </p:spTree>
    <p:extLst>
      <p:ext uri="{BB962C8B-B14F-4D97-AF65-F5344CB8AC3E}">
        <p14:creationId xmlns:p14="http://schemas.microsoft.com/office/powerpoint/2010/main" val="37169264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474A2A-7D1F-4621-8A56-DF9F710EE206}" type="slidenum">
              <a:rPr lang="en-US" smtClean="0"/>
              <a:t>1</a:t>
            </a:fld>
            <a:endParaRPr lang="en-US"/>
          </a:p>
        </p:txBody>
      </p:sp>
    </p:spTree>
    <p:extLst>
      <p:ext uri="{BB962C8B-B14F-4D97-AF65-F5344CB8AC3E}">
        <p14:creationId xmlns:p14="http://schemas.microsoft.com/office/powerpoint/2010/main" val="187168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1"/>
          <p:cNvSpPr txBox="1">
            <a:spLocks noGrp="1" noChangeArrowheads="1"/>
          </p:cNvSpPr>
          <p:nvPr/>
        </p:nvSpPr>
        <p:spPr bwMode="auto">
          <a:xfrm>
            <a:off x="3882931" y="8685879"/>
            <a:ext cx="2973538" cy="456704"/>
          </a:xfrm>
          <a:prstGeom prst="rect">
            <a:avLst/>
          </a:prstGeom>
          <a:noFill/>
          <a:ln w="9525">
            <a:noFill/>
            <a:miter lim="800000"/>
            <a:headEnd/>
            <a:tailEnd/>
          </a:ln>
        </p:spPr>
        <p:txBody>
          <a:bodyPr lIns="87549" tIns="43776" rIns="87549" bIns="43776" anchor="b"/>
          <a:lstStyle/>
          <a:p>
            <a:pPr marL="0" marR="0" lvl="0" indent="0" algn="r" defTabSz="905980" rtl="0" eaLnBrk="1" fontAlgn="base" latinLnBrk="0" hangingPunct="1">
              <a:lnSpc>
                <a:spcPct val="100000"/>
              </a:lnSpc>
              <a:spcBef>
                <a:spcPct val="0"/>
              </a:spcBef>
              <a:spcAft>
                <a:spcPct val="0"/>
              </a:spcAft>
              <a:buClrTx/>
              <a:buSzTx/>
              <a:buFontTx/>
              <a:buNone/>
              <a:tabLst/>
              <a:defRPr/>
            </a:pPr>
            <a:fld id="{FEDF3183-BF02-4E96-82C2-2D0A0CD6160D}" type="slidenum">
              <a:rPr kumimoji="0" lang="en-US" altLang="zh-TW" sz="1100" b="0" i="0" u="none" strike="noStrike" kern="1200" cap="none" spc="0" normalizeH="0" baseline="0" noProof="0">
                <a:ln>
                  <a:noFill/>
                </a:ln>
                <a:solidFill>
                  <a:srgbClr val="000000"/>
                </a:solidFill>
                <a:effectLst/>
                <a:uLnTx/>
                <a:uFillTx/>
                <a:latin typeface="Arial" charset="0"/>
                <a:ea typeface="KaiTi_GB2312" pitchFamily="49" charset="-122"/>
                <a:cs typeface="Arial" charset="0"/>
              </a:rPr>
              <a:pPr marL="0" marR="0" lvl="0" indent="0" algn="r" defTabSz="905980" rtl="0" eaLnBrk="1" fontAlgn="base" latinLnBrk="0" hangingPunct="1">
                <a:lnSpc>
                  <a:spcPct val="100000"/>
                </a:lnSpc>
                <a:spcBef>
                  <a:spcPct val="0"/>
                </a:spcBef>
                <a:spcAft>
                  <a:spcPct val="0"/>
                </a:spcAft>
                <a:buClrTx/>
                <a:buSzTx/>
                <a:buFontTx/>
                <a:buNone/>
                <a:tabLst/>
                <a:defRPr/>
              </a:pPr>
              <a:t>29</a:t>
            </a:fld>
            <a:endParaRPr kumimoji="0" lang="en-US" altLang="zh-TW" sz="1100" b="0" i="0" u="none" strike="noStrike" kern="1200" cap="none" spc="0" normalizeH="0" baseline="0" noProof="0">
              <a:ln>
                <a:noFill/>
              </a:ln>
              <a:solidFill>
                <a:srgbClr val="000000"/>
              </a:solidFill>
              <a:effectLst/>
              <a:uLnTx/>
              <a:uFillTx/>
              <a:latin typeface="Arial" charset="0"/>
              <a:ea typeface="KaiTi_GB2312" pitchFamily="49" charset="-122"/>
              <a:cs typeface="Arial" charset="0"/>
            </a:endParaRPr>
          </a:p>
        </p:txBody>
      </p:sp>
      <p:sp>
        <p:nvSpPr>
          <p:cNvPr id="212994" name="Rectangle 2"/>
          <p:cNvSpPr>
            <a:spLocks noGrp="1" noRot="1" noChangeAspect="1" noChangeArrowheads="1" noTextEdit="1"/>
          </p:cNvSpPr>
          <p:nvPr>
            <p:ph type="sldImg"/>
          </p:nvPr>
        </p:nvSpPr>
        <p:spPr>
          <a:xfrm>
            <a:off x="-6350" y="504825"/>
            <a:ext cx="6870700" cy="3865563"/>
          </a:xfrm>
          <a:ln/>
        </p:spPr>
      </p:sp>
      <p:sp>
        <p:nvSpPr>
          <p:cNvPr id="212995" name="Rectangle 3"/>
          <p:cNvSpPr>
            <a:spLocks noGrp="1" noChangeArrowheads="1"/>
          </p:cNvSpPr>
          <p:nvPr>
            <p:ph type="body" idx="1"/>
          </p:nvPr>
        </p:nvSpPr>
        <p:spPr>
          <a:xfrm>
            <a:off x="687028" y="4489029"/>
            <a:ext cx="5483946" cy="3967080"/>
          </a:xfrm>
          <a:noFill/>
          <a:ln/>
        </p:spPr>
        <p:txBody>
          <a:bodyPr/>
          <a:lstStyle/>
          <a:p>
            <a:pPr marL="0" indent="0" eaLnBrk="1" hangingPunct="1">
              <a:buNone/>
            </a:pPr>
            <a:endParaRPr lang="en-US" altLang="zh-CN" b="0" u="none" dirty="0">
              <a:solidFill>
                <a:srgbClr val="FF0000"/>
              </a:solidFill>
              <a:ea typeface="KaiTi_GB2312" pitchFamily="49" charset="-122"/>
            </a:endParaRPr>
          </a:p>
        </p:txBody>
      </p:sp>
    </p:spTree>
    <p:extLst>
      <p:ext uri="{BB962C8B-B14F-4D97-AF65-F5344CB8AC3E}">
        <p14:creationId xmlns:p14="http://schemas.microsoft.com/office/powerpoint/2010/main" val="115613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ADBAC0-3A84-4D05-917F-5C5543855C3C}" type="slidenum">
              <a:rPr lang="zh-CN" altLang="en-US" smtClean="0"/>
              <a:pPr/>
              <a:t>3</a:t>
            </a:fld>
            <a:endParaRPr lang="zh-CN" altLang="en-US"/>
          </a:p>
        </p:txBody>
      </p:sp>
    </p:spTree>
    <p:extLst>
      <p:ext uri="{BB962C8B-B14F-4D97-AF65-F5344CB8AC3E}">
        <p14:creationId xmlns:p14="http://schemas.microsoft.com/office/powerpoint/2010/main" val="98317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7B3D2B3-4F1D-4F2D-BA2D-16B87CF47F1D}" type="slidenum">
              <a:rPr lang="zh-CN" altLang="en-US" smtClean="0"/>
              <a:pPr/>
              <a:t>5</a:t>
            </a:fld>
            <a:endParaRPr lang="zh-CN" altLang="en-US"/>
          </a:p>
        </p:txBody>
      </p:sp>
    </p:spTree>
    <p:extLst>
      <p:ext uri="{BB962C8B-B14F-4D97-AF65-F5344CB8AC3E}">
        <p14:creationId xmlns:p14="http://schemas.microsoft.com/office/powerpoint/2010/main" val="82826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ADBAC0-3A84-4D05-917F-5C5543855C3C}" type="slidenum">
              <a:rPr lang="zh-CN" altLang="en-US" smtClean="0"/>
              <a:pPr/>
              <a:t>8</a:t>
            </a:fld>
            <a:endParaRPr lang="zh-CN" altLang="en-US"/>
          </a:p>
        </p:txBody>
      </p:sp>
    </p:spTree>
    <p:extLst>
      <p:ext uri="{BB962C8B-B14F-4D97-AF65-F5344CB8AC3E}">
        <p14:creationId xmlns:p14="http://schemas.microsoft.com/office/powerpoint/2010/main" val="98317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B3D2B3-4F1D-4F2D-BA2D-16B87CF47F1D}" type="slidenum">
              <a:rPr lang="zh-CN" altLang="en-US" smtClean="0"/>
              <a:pPr/>
              <a:t>14</a:t>
            </a:fld>
            <a:endParaRPr lang="zh-CN" altLang="en-US"/>
          </a:p>
        </p:txBody>
      </p:sp>
    </p:spTree>
    <p:extLst>
      <p:ext uri="{BB962C8B-B14F-4D97-AF65-F5344CB8AC3E}">
        <p14:creationId xmlns:p14="http://schemas.microsoft.com/office/powerpoint/2010/main" val="214520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7B3D2B3-4F1D-4F2D-BA2D-16B87CF47F1D}" type="slidenum">
              <a:rPr lang="zh-CN" altLang="en-US" smtClean="0"/>
              <a:pPr/>
              <a:t>16</a:t>
            </a:fld>
            <a:endParaRPr lang="zh-CN" altLang="en-US"/>
          </a:p>
        </p:txBody>
      </p:sp>
    </p:spTree>
    <p:extLst>
      <p:ext uri="{BB962C8B-B14F-4D97-AF65-F5344CB8AC3E}">
        <p14:creationId xmlns:p14="http://schemas.microsoft.com/office/powerpoint/2010/main" val="420506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0"/>
          </p:nvPr>
        </p:nvSpPr>
        <p:spPr/>
        <p:txBody>
          <a:bodyPr/>
          <a:lstStyle/>
          <a:p>
            <a:fld id="{83474A2A-7D1F-4621-8A56-DF9F710EE206}" type="slidenum">
              <a:rPr lang="en-US" smtClean="0"/>
              <a:t>18</a:t>
            </a:fld>
            <a:endParaRPr lang="en-US"/>
          </a:p>
        </p:txBody>
      </p:sp>
    </p:spTree>
    <p:extLst>
      <p:ext uri="{BB962C8B-B14F-4D97-AF65-F5344CB8AC3E}">
        <p14:creationId xmlns:p14="http://schemas.microsoft.com/office/powerpoint/2010/main" val="58255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0"/>
          </p:nvPr>
        </p:nvSpPr>
        <p:spPr/>
        <p:txBody>
          <a:bodyPr/>
          <a:lstStyle/>
          <a:p>
            <a:fld id="{83474A2A-7D1F-4621-8A56-DF9F710EE206}" type="slidenum">
              <a:rPr lang="en-US" smtClean="0"/>
              <a:t>20</a:t>
            </a:fld>
            <a:endParaRPr lang="en-US"/>
          </a:p>
        </p:txBody>
      </p:sp>
    </p:spTree>
    <p:extLst>
      <p:ext uri="{BB962C8B-B14F-4D97-AF65-F5344CB8AC3E}">
        <p14:creationId xmlns:p14="http://schemas.microsoft.com/office/powerpoint/2010/main" val="419899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ADBAC0-3A84-4D05-917F-5C5543855C3C}" type="slidenum">
              <a:rPr lang="zh-CN" altLang="en-US" smtClean="0"/>
              <a:pPr/>
              <a:t>23</a:t>
            </a:fld>
            <a:endParaRPr lang="zh-CN" altLang="en-US"/>
          </a:p>
        </p:txBody>
      </p:sp>
    </p:spTree>
    <p:extLst>
      <p:ext uri="{BB962C8B-B14F-4D97-AF65-F5344CB8AC3E}">
        <p14:creationId xmlns:p14="http://schemas.microsoft.com/office/powerpoint/2010/main" val="98317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693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10" name="矩形 9"/>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1" name="矩形 10"/>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8"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52605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1"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285357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bg>
      <p:bgRef idx="1001">
        <a:schemeClr val="bg1"/>
      </p:bgRef>
    </p:bg>
    <p:spTree>
      <p:nvGrpSpPr>
        <p:cNvPr id="1" name=""/>
        <p:cNvGrpSpPr/>
        <p:nvPr/>
      </p:nvGrpSpPr>
      <p:grpSpPr>
        <a:xfrm>
          <a:off x="0" y="0"/>
          <a:ext cx="0" cy="0"/>
          <a:chOff x="0" y="0"/>
          <a:chExt cx="0" cy="0"/>
        </a:xfrm>
      </p:grpSpPr>
      <p:sp>
        <p:nvSpPr>
          <p:cNvPr id="14" name="页脚占位符 13"/>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p:txBody>
          <a:bodyPr/>
          <a:lstStyle/>
          <a:p>
            <a:fld id="{E1FCE633-3447-4CC6-82AE-1D9FA776405F}" type="slidenum">
              <a:rPr lang="zh-CN" altLang="en-US" smtClean="0"/>
              <a:pPr/>
              <a:t>‹#›</a:t>
            </a:fld>
            <a:endParaRPr lang="zh-CN" altLang="en-US"/>
          </a:p>
        </p:txBody>
      </p:sp>
    </p:spTree>
    <p:extLst>
      <p:ext uri="{BB962C8B-B14F-4D97-AF65-F5344CB8AC3E}">
        <p14:creationId xmlns:p14="http://schemas.microsoft.com/office/powerpoint/2010/main" val="186801817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334307" y="-63496"/>
            <a:ext cx="11521440" cy="811039"/>
          </a:xfrm>
        </p:spPr>
        <p:txBody>
          <a:bodyPr/>
          <a:lstStyle>
            <a:lvl1pPr>
              <a:defRPr b="1"/>
            </a:lvl1pPr>
          </a:lstStyle>
          <a:p>
            <a:r>
              <a:rPr lang="en-US"/>
              <a:t>Click to edit Master title style</a:t>
            </a:r>
            <a:endParaRPr lang="en-US" dirty="0"/>
          </a:p>
        </p:txBody>
      </p:sp>
      <p:cxnSp>
        <p:nvCxnSpPr>
          <p:cNvPr id="11" name="Straight Connector 7"/>
          <p:cNvCxnSpPr/>
          <p:nvPr userDrawn="1">
            <p:custDataLst>
              <p:tags r:id="rId1"/>
            </p:custDataLst>
          </p:nvPr>
        </p:nvCxnSpPr>
        <p:spPr>
          <a:xfrm>
            <a:off x="11826240" y="6632980"/>
            <a:ext cx="0" cy="207169"/>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2"/>
          <p:cNvSpPr>
            <a:spLocks noGrp="1"/>
          </p:cNvSpPr>
          <p:nvPr>
            <p:ph type="sldNum" sz="quarter" idx="4"/>
          </p:nvPr>
        </p:nvSpPr>
        <p:spPr>
          <a:xfrm>
            <a:off x="11850824" y="6623496"/>
            <a:ext cx="317976" cy="168528"/>
          </a:xfrm>
          <a:prstGeom prst="rect">
            <a:avLst/>
          </a:prstGeom>
        </p:spPr>
        <p:txBody>
          <a:bodyPr lIns="0" rIns="0"/>
          <a:lstStyle>
            <a:lvl1pPr algn="ctr">
              <a:defRPr sz="1067">
                <a:solidFill>
                  <a:schemeClr val="accent4">
                    <a:lumMod val="60000"/>
                    <a:lumOff val="40000"/>
                  </a:schemeClr>
                </a:solidFill>
              </a:defRPr>
            </a:lvl1pPr>
          </a:lstStyle>
          <a:p>
            <a:fld id="{EC1B2D3E-9360-4758-8E0C-AE3313532335}" type="slidenum">
              <a:rPr lang="en-US" smtClean="0"/>
              <a:pPr/>
              <a:t>‹#›</a:t>
            </a:fld>
            <a:endParaRPr lang="en-US"/>
          </a:p>
        </p:txBody>
      </p:sp>
      <p:sp>
        <p:nvSpPr>
          <p:cNvPr id="14" name="TextBox 13"/>
          <p:cNvSpPr txBox="1"/>
          <p:nvPr userDrawn="1"/>
        </p:nvSpPr>
        <p:spPr>
          <a:xfrm>
            <a:off x="10593220" y="6662145"/>
            <a:ext cx="1317427" cy="148827"/>
          </a:xfrm>
          <a:prstGeom prst="rect">
            <a:avLst/>
          </a:prstGeom>
        </p:spPr>
        <p:txBody>
          <a:bodyPr vert="horz" wrap="square" lIns="0" tIns="0" rIns="0" bIns="0" rtlCol="0">
            <a:noAutofit/>
          </a:bodyPr>
          <a:lstStyle/>
          <a:p>
            <a:pPr>
              <a:lnSpc>
                <a:spcPct val="114000"/>
              </a:lnSpc>
              <a:spcAft>
                <a:spcPts val="681"/>
              </a:spcAft>
              <a:buSzPct val="100000"/>
            </a:pPr>
            <a:r>
              <a:rPr lang="en-US" altLang="zh-CN" sz="933" dirty="0">
                <a:solidFill>
                  <a:schemeClr val="accent4">
                    <a:lumMod val="60000"/>
                    <a:lumOff val="40000"/>
                  </a:schemeClr>
                </a:solidFill>
                <a:latin typeface="Times New Roman" panose="02020603050405020304" pitchFamily="18" charset="0"/>
                <a:ea typeface="楷体" panose="02010609060101010101" pitchFamily="49" charset="-122"/>
                <a:cs typeface="Times New Roman" panose="02020603050405020304" pitchFamily="18" charset="0"/>
              </a:rPr>
              <a:t>HENGYI GROUP</a:t>
            </a:r>
            <a:r>
              <a:rPr lang="zh-CN" altLang="en-US" sz="933" dirty="0">
                <a:solidFill>
                  <a:schemeClr val="accent4">
                    <a:lumMod val="60000"/>
                    <a:lumOff val="40000"/>
                  </a:schemeClr>
                </a:solidFill>
                <a:latin typeface="Times New Roman" panose="02020603050405020304" pitchFamily="18" charset="0"/>
                <a:ea typeface="楷体" panose="02010609060101010101" pitchFamily="49" charset="-122"/>
                <a:cs typeface="Times New Roman" panose="02020603050405020304" pitchFamily="18" charset="0"/>
              </a:rPr>
              <a:t>恒逸</a:t>
            </a:r>
          </a:p>
        </p:txBody>
      </p:sp>
    </p:spTree>
    <p:extLst>
      <p:ext uri="{BB962C8B-B14F-4D97-AF65-F5344CB8AC3E}">
        <p14:creationId xmlns:p14="http://schemas.microsoft.com/office/powerpoint/2010/main" val="73331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034664" y="6356350"/>
            <a:ext cx="2743200" cy="365125"/>
          </a:xfrm>
        </p:spPr>
        <p:txBody>
          <a:bodyPr/>
          <a:lstStyle>
            <a:lvl1pPr>
              <a:defRPr b="1"/>
            </a:lvl1pPr>
          </a:lstStyle>
          <a:p>
            <a:fld id="{8B77FB35-9E86-4A0E-BC5E-05EB596BB104}" type="slidenum">
              <a:rPr lang="en-US" altLang="zh-CN" smtClean="0"/>
              <a:pPr/>
              <a:t>‹#›</a:t>
            </a:fld>
            <a:endParaRPr lang="zh-CN" altLang="en-US" dirty="0"/>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0" name="矩形 9"/>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1" name="矩形 10"/>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7"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307522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10" name="矩形 9"/>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1" name="矩形 10"/>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8"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311490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11" name="矩形 10"/>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7" name="矩形 16"/>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8" name="图片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9"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371305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13" name="矩形 12"/>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7" name="矩形 16"/>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8" name="矩形 17"/>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9" name="矩形 18"/>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20" name="图片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21"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327487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8"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
        <p:nvSpPr>
          <p:cNvPr id="9" name="矩形 8"/>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0" name="矩形 9"/>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1" name="矩形 10"/>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6" name="图片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Tree>
    <p:extLst>
      <p:ext uri="{BB962C8B-B14F-4D97-AF65-F5344CB8AC3E}">
        <p14:creationId xmlns:p14="http://schemas.microsoft.com/office/powerpoint/2010/main" val="31108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8" name="矩形 7"/>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9" name="矩形 8"/>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0" name="矩形 9"/>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1" name="矩形 10"/>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7"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15957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11" name="矩形 10"/>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7" name="矩形 16"/>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8" name="图片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9"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48713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ED2418-1B01-4066-8824-11A581FDCD90}" type="datetimeFigureOut">
              <a:rPr lang="zh-CN" altLang="en-US" smtClean="0"/>
              <a:pPr/>
              <a:t>2019/2/2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b="1"/>
            </a:lvl1pPr>
          </a:lstStyle>
          <a:p>
            <a:fld id="{8B77FB35-9E86-4A0E-BC5E-05EB596BB104}" type="slidenum">
              <a:rPr lang="en-US" altLang="zh-CN" smtClean="0"/>
              <a:pPr/>
              <a:t>‹#›</a:t>
            </a:fld>
            <a:endParaRPr lang="zh-CN" altLang="en-US" dirty="0"/>
          </a:p>
        </p:txBody>
      </p:sp>
      <p:sp>
        <p:nvSpPr>
          <p:cNvPr id="11" name="矩形 10"/>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userDrawn="1"/>
        </p:nvSpPr>
        <p:spPr>
          <a:xfrm>
            <a:off x="10261425"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userDrawn="1"/>
        </p:nvSpPr>
        <p:spPr>
          <a:xfrm>
            <a:off x="8299466"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userDrawn="1"/>
        </p:nvSpPr>
        <p:spPr>
          <a:xfrm>
            <a:off x="5286831"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userDrawn="1"/>
        </p:nvSpPr>
        <p:spPr>
          <a:xfrm>
            <a:off x="8843383"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7" name="矩形 16"/>
          <p:cNvSpPr/>
          <p:nvPr userDrawn="1"/>
        </p:nvSpPr>
        <p:spPr>
          <a:xfrm>
            <a:off x="10125815"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8" name="图片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9" t="12409" r="5714" b="17276"/>
          <a:stretch/>
        </p:blipFill>
        <p:spPr>
          <a:xfrm>
            <a:off x="204716" y="6032310"/>
            <a:ext cx="1044652" cy="661916"/>
          </a:xfrm>
          <a:prstGeom prst="rect">
            <a:avLst/>
          </a:prstGeom>
        </p:spPr>
      </p:pic>
      <p:sp>
        <p:nvSpPr>
          <p:cNvPr id="19" name="文本框 6"/>
          <p:cNvSpPr txBox="1"/>
          <p:nvPr userDrawn="1"/>
        </p:nvSpPr>
        <p:spPr>
          <a:xfrm>
            <a:off x="9396335" y="6368436"/>
            <a:ext cx="25019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1">
                    <a:lumMod val="75000"/>
                  </a:schemeClr>
                </a:solidFill>
                <a:latin typeface="Times New Roman" pitchFamily="18" charset="0"/>
                <a:ea typeface="微软雅黑" pitchFamily="34" charset="-122"/>
              </a:rPr>
              <a:t>       HENGYI </a:t>
            </a:r>
            <a:r>
              <a:rPr lang="en-US" altLang="zh-CN" sz="1400" b="1" baseline="0" dirty="0">
                <a:solidFill>
                  <a:schemeClr val="accent1">
                    <a:lumMod val="75000"/>
                  </a:schemeClr>
                </a:solidFill>
                <a:latin typeface="Times New Roman" pitchFamily="18" charset="0"/>
                <a:ea typeface="微软雅黑" pitchFamily="34" charset="-122"/>
              </a:rPr>
              <a:t> </a:t>
            </a:r>
            <a:r>
              <a:rPr lang="zh-CN" altLang="en-US" sz="1400" b="1" baseline="0" dirty="0">
                <a:solidFill>
                  <a:schemeClr val="accent1">
                    <a:lumMod val="75000"/>
                  </a:schemeClr>
                </a:solidFill>
                <a:latin typeface="Times New Roman" pitchFamily="18" charset="0"/>
                <a:ea typeface="楷体" pitchFamily="49" charset="-122"/>
              </a:rPr>
              <a:t>恒逸石化  </a:t>
            </a:r>
            <a:r>
              <a:rPr lang="en-US" altLang="zh-CN" sz="1400" b="1" dirty="0">
                <a:solidFill>
                  <a:schemeClr val="accent1">
                    <a:lumMod val="75000"/>
                  </a:schemeClr>
                </a:solidFill>
                <a:latin typeface="Times New Roman" pitchFamily="18" charset="0"/>
                <a:ea typeface="微软雅黑" pitchFamily="34" charset="-122"/>
              </a:rPr>
              <a:t>|</a:t>
            </a:r>
            <a:r>
              <a:rPr lang="en-US" altLang="zh-CN" sz="1400" b="1" baseline="0" dirty="0">
                <a:solidFill>
                  <a:schemeClr val="accent1">
                    <a:lumMod val="75000"/>
                  </a:schemeClr>
                </a:solidFill>
                <a:latin typeface="Times New Roman" pitchFamily="18" charset="0"/>
                <a:ea typeface="微软雅黑" pitchFamily="34" charset="-122"/>
              </a:rPr>
              <a:t> </a:t>
            </a:r>
            <a:endParaRPr lang="zh-CN" altLang="en-US" sz="1400" b="1" dirty="0">
              <a:solidFill>
                <a:schemeClr val="accent1">
                  <a:lumMod val="75000"/>
                </a:schemeClr>
              </a:solidFill>
              <a:latin typeface="Times New Roman" pitchFamily="18" charset="0"/>
              <a:ea typeface="微软雅黑" pitchFamily="34" charset="-122"/>
            </a:endParaRPr>
          </a:p>
        </p:txBody>
      </p:sp>
    </p:spTree>
    <p:extLst>
      <p:ext uri="{BB962C8B-B14F-4D97-AF65-F5344CB8AC3E}">
        <p14:creationId xmlns:p14="http://schemas.microsoft.com/office/powerpoint/2010/main" val="67789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D2418-1B01-4066-8824-11A581FDCD90}" type="datetimeFigureOut">
              <a:rPr lang="zh-CN" altLang="en-US" smtClean="0"/>
              <a:pPr/>
              <a:t>2019/2/2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61168" y="6356350"/>
            <a:ext cx="2743200" cy="365125"/>
          </a:xfrm>
          <a:prstGeom prst="rect">
            <a:avLst/>
          </a:prstGeom>
        </p:spPr>
        <p:txBody>
          <a:bodyPr vert="horz" lIns="91440" tIns="45720" rIns="91440" bIns="45720" rtlCol="0" anchor="ctr"/>
          <a:lstStyle>
            <a:lvl1pPr algn="r">
              <a:defRPr lang="zh-CN" altLang="en-US" sz="1400" kern="1200" smtClean="0">
                <a:solidFill>
                  <a:schemeClr val="accent1">
                    <a:lumMod val="75000"/>
                  </a:schemeClr>
                </a:solidFill>
                <a:latin typeface="微软雅黑" panose="020B0503020204020204" pitchFamily="34" charset="-122"/>
                <a:ea typeface="微软雅黑" panose="020B0503020204020204" pitchFamily="34" charset="-122"/>
                <a:cs typeface="+mn-cs"/>
              </a:defRPr>
            </a:lvl1pPr>
          </a:lstStyle>
          <a:p>
            <a:fld id="{8B77FB35-9E86-4A0E-BC5E-05EB596BB104}" type="slidenum">
              <a:rPr lang="en-US" altLang="zh-CN" smtClean="0"/>
              <a:pPr/>
              <a:t>‹#›</a:t>
            </a:fld>
            <a:endParaRPr lang="en-US" dirty="0"/>
          </a:p>
        </p:txBody>
      </p:sp>
    </p:spTree>
    <p:extLst>
      <p:ext uri="{BB962C8B-B14F-4D97-AF65-F5344CB8AC3E}">
        <p14:creationId xmlns:p14="http://schemas.microsoft.com/office/powerpoint/2010/main" val="105657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25.jpeg"/><Relationship Id="rId11" Type="http://schemas.openxmlformats.org/officeDocument/2006/relationships/image" Target="../media/image28.jpeg"/><Relationship Id="rId5" Type="http://schemas.openxmlformats.org/officeDocument/2006/relationships/image" Target="../media/image24.png"/><Relationship Id="rId10" Type="http://schemas.openxmlformats.org/officeDocument/2006/relationships/image" Target="../media/image6.jpeg"/><Relationship Id="rId4" Type="http://schemas.openxmlformats.org/officeDocument/2006/relationships/image" Target="../media/image23.jpe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g"/><Relationship Id="rId7"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hart" Target="../charts/chart1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19.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39.png"/><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424" y="4488572"/>
            <a:ext cx="12156386" cy="2397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121920" rIns="121920" bIns="121920" numCol="1" spcCol="0" rtlCol="0" fromWordArt="0" anchor="t" anchorCtr="0" forceAA="0" compatLnSpc="1">
            <a:prstTxWarp prst="textNoShape">
              <a:avLst/>
            </a:prstTxWarp>
            <a:noAutofit/>
          </a:bodyPr>
          <a:lstStyle/>
          <a:p>
            <a:pPr algn="ctr">
              <a:lnSpc>
                <a:spcPct val="114000"/>
              </a:lnSpc>
              <a:spcAft>
                <a:spcPts val="800"/>
              </a:spcAft>
              <a:buClr>
                <a:schemeClr val="tx1"/>
              </a:buClr>
              <a:buSzPct val="100000"/>
            </a:pPr>
            <a:endParaRPr lang="zh-CN" altLang="en-US" sz="1467" dirty="0" err="1">
              <a:solidFill>
                <a:schemeClr val="tx1"/>
              </a:solidFill>
            </a:endParaRPr>
          </a:p>
        </p:txBody>
      </p:sp>
      <p:sp>
        <p:nvSpPr>
          <p:cNvPr id="2" name="矩形 1"/>
          <p:cNvSpPr/>
          <p:nvPr/>
        </p:nvSpPr>
        <p:spPr>
          <a:xfrm>
            <a:off x="10521630" y="6629400"/>
            <a:ext cx="140676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900" tIns="103900" rIns="103900" bIns="103900" numCol="1" spcCol="0" rtlCol="0" fromWordArt="0" anchor="t" anchorCtr="0" forceAA="0" compatLnSpc="1">
            <a:prstTxWarp prst="textNoShape">
              <a:avLst/>
            </a:prstTxWarp>
            <a:noAutofit/>
          </a:bodyPr>
          <a:lstStyle/>
          <a:p>
            <a:pPr algn="ctr">
              <a:lnSpc>
                <a:spcPct val="114000"/>
              </a:lnSpc>
              <a:spcAft>
                <a:spcPts val="681"/>
              </a:spcAft>
              <a:buClr>
                <a:schemeClr val="tx1"/>
              </a:buClr>
              <a:buSzPct val="100000"/>
            </a:pPr>
            <a:endParaRPr lang="zh-CN" altLang="en-US" sz="1200" dirty="0" err="1">
              <a:solidFill>
                <a:schemeClr val="tx1"/>
              </a:solidFill>
            </a:endParaRPr>
          </a:p>
        </p:txBody>
      </p:sp>
      <p:pic>
        <p:nvPicPr>
          <p:cNvPr id="12" name="图片 11">
            <a:extLst>
              <a:ext uri="{FF2B5EF4-FFF2-40B4-BE49-F238E27FC236}">
                <a16:creationId xmlns:a16="http://schemas.microsoft.com/office/drawing/2014/main" id="{71CA993A-C826-42A7-8081-B6F670390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270" y="4770752"/>
            <a:ext cx="1676492" cy="1676492"/>
          </a:xfrm>
          <a:prstGeom prst="rect">
            <a:avLst/>
          </a:prstGeom>
        </p:spPr>
      </p:pic>
      <p:grpSp>
        <p:nvGrpSpPr>
          <p:cNvPr id="13" name="组合 12">
            <a:extLst>
              <a:ext uri="{FF2B5EF4-FFF2-40B4-BE49-F238E27FC236}">
                <a16:creationId xmlns:a16="http://schemas.microsoft.com/office/drawing/2014/main" id="{FD7A4A16-861A-4746-B910-C771652EB259}"/>
              </a:ext>
            </a:extLst>
          </p:cNvPr>
          <p:cNvGrpSpPr/>
          <p:nvPr/>
        </p:nvGrpSpPr>
        <p:grpSpPr>
          <a:xfrm>
            <a:off x="390871" y="4725032"/>
            <a:ext cx="9224495" cy="1574548"/>
            <a:chOff x="390871" y="4690553"/>
            <a:chExt cx="9224495" cy="1574548"/>
          </a:xfrm>
        </p:grpSpPr>
        <p:sp>
          <p:nvSpPr>
            <p:cNvPr id="14" name="Title 3">
              <a:extLst>
                <a:ext uri="{FF2B5EF4-FFF2-40B4-BE49-F238E27FC236}">
                  <a16:creationId xmlns:a16="http://schemas.microsoft.com/office/drawing/2014/main" id="{70ED0231-292B-4A29-B91E-966E98FC7A81}"/>
                </a:ext>
              </a:extLst>
            </p:cNvPr>
            <p:cNvSpPr txBox="1">
              <a:spLocks/>
            </p:cNvSpPr>
            <p:nvPr/>
          </p:nvSpPr>
          <p:spPr>
            <a:xfrm>
              <a:off x="390871" y="4690553"/>
              <a:ext cx="9224495" cy="5881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恒逸石化股份有限公司</a:t>
              </a:r>
              <a:r>
                <a:rPr lang="en-US" altLang="zh-CN" sz="2800" b="1" dirty="0" smtClean="0">
                  <a:latin typeface="微软雅黑" panose="020B0503020204020204" pitchFamily="34" charset="-122"/>
                  <a:ea typeface="微软雅黑" panose="020B0503020204020204" pitchFamily="34" charset="-122"/>
                </a:rPr>
                <a:t>2018</a:t>
              </a:r>
              <a:r>
                <a:rPr lang="zh-CN" altLang="en-US" sz="2800" b="1" dirty="0" smtClean="0">
                  <a:latin typeface="微软雅黑" panose="020B0503020204020204" pitchFamily="34" charset="-122"/>
                  <a:ea typeface="微软雅黑" panose="020B0503020204020204" pitchFamily="34" charset="-122"/>
                </a:rPr>
                <a:t>年推介</a:t>
              </a:r>
              <a:r>
                <a:rPr lang="zh-CN" altLang="en-US" sz="2800" b="1" dirty="0">
                  <a:latin typeface="微软雅黑" panose="020B0503020204020204" pitchFamily="34" charset="-122"/>
                  <a:ea typeface="微软雅黑" panose="020B0503020204020204" pitchFamily="34" charset="-122"/>
                </a:rPr>
                <a:t>材料</a:t>
              </a:r>
              <a:endParaRPr lang="en-US" sz="2800" b="1" dirty="0">
                <a:latin typeface="微软雅黑" panose="020B0503020204020204" pitchFamily="34" charset="-122"/>
                <a:ea typeface="微软雅黑" panose="020B0503020204020204" pitchFamily="34" charset="-122"/>
              </a:endParaRPr>
            </a:p>
          </p:txBody>
        </p:sp>
        <p:sp>
          <p:nvSpPr>
            <p:cNvPr id="16" name="TextBox 4">
              <a:extLst>
                <a:ext uri="{FF2B5EF4-FFF2-40B4-BE49-F238E27FC236}">
                  <a16:creationId xmlns:a16="http://schemas.microsoft.com/office/drawing/2014/main" id="{BD24BF10-2F14-4132-8D54-6D66B50DD16E}"/>
                </a:ext>
              </a:extLst>
            </p:cNvPr>
            <p:cNvSpPr txBox="1"/>
            <p:nvPr/>
          </p:nvSpPr>
          <p:spPr>
            <a:xfrm>
              <a:off x="2191951" y="5477578"/>
              <a:ext cx="5622335" cy="787523"/>
            </a:xfrm>
            <a:prstGeom prst="rect">
              <a:avLst/>
            </a:prstGeom>
            <a:noFill/>
          </p:spPr>
          <p:txBody>
            <a:bodyPr wrap="square" rtlCol="0">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股票简称：恒逸石化</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股票代码：</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000703</a:t>
              </a:r>
            </a:p>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公司网址：</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www.hengyishihua.com</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a:extLst>
                <a:ext uri="{FF2B5EF4-FFF2-40B4-BE49-F238E27FC236}">
                  <a16:creationId xmlns:a16="http://schemas.microsoft.com/office/drawing/2014/main" id="{1F2B9CB6-82B6-42BA-98D0-59AF10985938}"/>
                </a:ext>
              </a:extLst>
            </p:cNvPr>
            <p:cNvCxnSpPr/>
            <p:nvPr/>
          </p:nvCxnSpPr>
          <p:spPr>
            <a:xfrm>
              <a:off x="770124" y="5336098"/>
              <a:ext cx="8465989" cy="17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0" y="0"/>
            <a:ext cx="12191999" cy="1613647"/>
          </a:xfrm>
          <a:prstGeom prst="rect">
            <a:avLst/>
          </a:prstGeom>
          <a:solidFill>
            <a:srgbClr val="A4E6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lnSpc>
                <a:spcPct val="114000"/>
              </a:lnSpc>
              <a:spcAft>
                <a:spcPts val="600"/>
              </a:spcAft>
              <a:buClr>
                <a:schemeClr val="tx1"/>
              </a:buClr>
              <a:buSzPct val="100000"/>
            </a:pPr>
            <a:endParaRPr lang="zh-CN" altLang="en-US" sz="1100" dirty="0" err="1">
              <a:solidFill>
                <a:schemeClr val="tx1"/>
              </a:solidFill>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961084"/>
            <a:ext cx="12191997" cy="3265228"/>
          </a:xfrm>
          <a:prstGeom prst="rect">
            <a:avLst/>
          </a:prstGeom>
        </p:spPr>
      </p:pic>
      <p:sp>
        <p:nvSpPr>
          <p:cNvPr id="19" name="矩形 18"/>
          <p:cNvSpPr/>
          <p:nvPr/>
        </p:nvSpPr>
        <p:spPr>
          <a:xfrm>
            <a:off x="341737" y="122780"/>
            <a:ext cx="914033" cy="307777"/>
          </a:xfrm>
          <a:prstGeom prst="rect">
            <a:avLst/>
          </a:prstGeom>
          <a:noFill/>
        </p:spPr>
        <p:txBody>
          <a:bodyPr wrap="none" lIns="91440" tIns="45720" rIns="91440" bIns="45720">
            <a:spAutoFit/>
          </a:bodyPr>
          <a:lstStyle/>
          <a:p>
            <a:pPr algn="ctr"/>
            <a:r>
              <a:rPr lang="en-US" altLang="zh-CN" sz="1400" b="1" dirty="0" smtClean="0">
                <a:ln w="0"/>
                <a:solidFill>
                  <a:schemeClr val="bg1"/>
                </a:solidFill>
                <a:effectLst>
                  <a:reflection blurRad="6350" stA="60000" endA="900" endPos="60000" dist="60007" dir="5400000" sy="-100000" algn="bl" rotWithShape="0"/>
                </a:effectLst>
                <a:latin typeface="Times New Roman" panose="02020603050405020304" pitchFamily="18" charset="0"/>
                <a:cs typeface="Times New Roman" panose="02020603050405020304" pitchFamily="18" charset="0"/>
              </a:rPr>
              <a:t>HENGYI</a:t>
            </a:r>
            <a:endParaRPr lang="zh-CN" altLang="en-US" sz="1400" b="1" dirty="0">
              <a:ln w="0"/>
              <a:solidFill>
                <a:schemeClr val="bg1"/>
              </a:solidFill>
              <a:effectLst>
                <a:reflection blurRad="6350" stA="60000" endA="900" endPos="60000" dist="60007" dir="5400000" sy="-100000" algn="bl" rotWithShape="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5715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en-US" altLang="zh-CN" smtClean="0"/>
              <a:pPr/>
              <a:t>10</a:t>
            </a:fld>
            <a:endParaRPr lang="zh-CN" altLang="en-US" dirty="0"/>
          </a:p>
        </p:txBody>
      </p:sp>
      <p:sp>
        <p:nvSpPr>
          <p:cNvPr id="6" name="矩形 11"/>
          <p:cNvSpPr/>
          <p:nvPr/>
        </p:nvSpPr>
        <p:spPr bwMode="auto">
          <a:xfrm>
            <a:off x="4243754" y="2264510"/>
            <a:ext cx="996463" cy="1266092"/>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p>
            <a:pPr algn="ctr" eaLnBrk="1" hangingPunct="1">
              <a:defRPr/>
            </a:pPr>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7" name="TextBox 5"/>
          <p:cNvSpPr txBox="1">
            <a:spLocks noChangeArrowheads="1"/>
          </p:cNvSpPr>
          <p:nvPr/>
        </p:nvSpPr>
        <p:spPr bwMode="auto">
          <a:xfrm>
            <a:off x="2614247" y="2181499"/>
            <a:ext cx="949569" cy="2523768"/>
          </a:xfrm>
          <a:prstGeom prst="rect">
            <a:avLst/>
          </a:prstGeom>
          <a:solidFill>
            <a:schemeClr val="bg2"/>
          </a:solidFill>
          <a:ln w="9525">
            <a:solidFill>
              <a:schemeClr val="bg2"/>
            </a:solidFill>
            <a:miter lim="800000"/>
            <a:headEnd/>
            <a:tailEnd/>
          </a:ln>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en-US" altLang="zh-CN" sz="1200">
              <a:solidFill>
                <a:srgbClr val="000000"/>
              </a:solidFill>
              <a:latin typeface="微软雅黑 Light" panose="020B0502040204020203" pitchFamily="34" charset="-122"/>
              <a:ea typeface="微软雅黑 Light" panose="020B0502040204020203" pitchFamily="34" charset="-122"/>
            </a:endParaRPr>
          </a:p>
          <a:p>
            <a:pPr eaLnBrk="1" hangingPunct="1"/>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8" name="TextBox 5"/>
          <p:cNvSpPr txBox="1">
            <a:spLocks noChangeArrowheads="1"/>
          </p:cNvSpPr>
          <p:nvPr/>
        </p:nvSpPr>
        <p:spPr bwMode="auto">
          <a:xfrm>
            <a:off x="2614247" y="3201407"/>
            <a:ext cx="94956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800</a:t>
            </a:r>
            <a:r>
              <a:rPr lang="zh-CN" altLang="en-US" sz="1200" dirty="0">
                <a:solidFill>
                  <a:srgbClr val="000000"/>
                </a:solidFill>
                <a:latin typeface="微软雅黑 Light" panose="020B0502040204020203" pitchFamily="34" charset="-122"/>
                <a:ea typeface="微软雅黑 Light" panose="020B0502040204020203" pitchFamily="34" charset="-122"/>
              </a:rPr>
              <a:t>万吨</a:t>
            </a:r>
            <a:r>
              <a:rPr lang="en-US" altLang="zh-CN" sz="1200" dirty="0">
                <a:solidFill>
                  <a:srgbClr val="000000"/>
                </a:solidFill>
                <a:latin typeface="微软雅黑 Light" panose="020B0502040204020203" pitchFamily="34" charset="-122"/>
                <a:ea typeface="微软雅黑 Light" panose="020B0502040204020203" pitchFamily="34" charset="-122"/>
              </a:rPr>
              <a:t>/</a:t>
            </a:r>
            <a:r>
              <a:rPr lang="zh-CN" altLang="en-US" sz="1200" dirty="0">
                <a:solidFill>
                  <a:srgbClr val="000000"/>
                </a:solidFill>
                <a:latin typeface="微软雅黑 Light" panose="020B0502040204020203" pitchFamily="34" charset="-122"/>
                <a:ea typeface="微软雅黑 Light" panose="020B0502040204020203" pitchFamily="34" charset="-122"/>
              </a:rPr>
              <a:t>年常减压装置</a:t>
            </a:r>
            <a:r>
              <a:rPr lang="en-US" altLang="zh-CN" sz="1200" dirty="0">
                <a:solidFill>
                  <a:srgbClr val="000000"/>
                </a:solidFill>
                <a:latin typeface="微软雅黑 Light" panose="020B0502040204020203" pitchFamily="34" charset="-122"/>
                <a:ea typeface="微软雅黑 Light" panose="020B0502040204020203" pitchFamily="34" charset="-122"/>
              </a:rPr>
              <a:t>CDU/VDU</a:t>
            </a:r>
            <a:endParaRPr lang="zh-CN" altLang="en-US" sz="1200" dirty="0">
              <a:solidFill>
                <a:srgbClr val="000000"/>
              </a:solidFill>
              <a:latin typeface="微软雅黑 Light" panose="020B0502040204020203" pitchFamily="34" charset="-122"/>
              <a:ea typeface="微软雅黑 Light" panose="020B0502040204020203" pitchFamily="34" charset="-122"/>
            </a:endParaRPr>
          </a:p>
        </p:txBody>
      </p:sp>
      <p:sp>
        <p:nvSpPr>
          <p:cNvPr id="9" name="矩形 6"/>
          <p:cNvSpPr/>
          <p:nvPr/>
        </p:nvSpPr>
        <p:spPr bwMode="auto">
          <a:xfrm>
            <a:off x="4243754" y="1397002"/>
            <a:ext cx="996463" cy="515815"/>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p>
            <a:pPr algn="ctr" eaLnBrk="1" hangingPunct="1">
              <a:defRPr/>
            </a:pPr>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10" name="TextBox 7"/>
          <p:cNvSpPr txBox="1">
            <a:spLocks noChangeArrowheads="1"/>
          </p:cNvSpPr>
          <p:nvPr/>
        </p:nvSpPr>
        <p:spPr bwMode="auto">
          <a:xfrm>
            <a:off x="4300696" y="1397000"/>
            <a:ext cx="93952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235</a:t>
            </a:r>
            <a:r>
              <a:rPr lang="zh-CN" altLang="en-US" sz="1200" dirty="0">
                <a:solidFill>
                  <a:srgbClr val="000000"/>
                </a:solidFill>
                <a:latin typeface="微软雅黑 Light" panose="020B0502040204020203" pitchFamily="34" charset="-122"/>
                <a:ea typeface="微软雅黑 Light" panose="020B0502040204020203" pitchFamily="34" charset="-122"/>
              </a:rPr>
              <a:t>万吨轻烃回收</a:t>
            </a:r>
          </a:p>
        </p:txBody>
      </p:sp>
      <p:sp>
        <p:nvSpPr>
          <p:cNvPr id="11" name="矩形 8"/>
          <p:cNvSpPr/>
          <p:nvPr/>
        </p:nvSpPr>
        <p:spPr bwMode="auto">
          <a:xfrm>
            <a:off x="6201507" y="1397002"/>
            <a:ext cx="996463" cy="515815"/>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p>
            <a:pPr algn="ctr" eaLnBrk="1" hangingPunct="1">
              <a:defRPr/>
            </a:pPr>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12" name="TextBox 9"/>
          <p:cNvSpPr txBox="1">
            <a:spLocks noChangeArrowheads="1"/>
          </p:cNvSpPr>
          <p:nvPr/>
        </p:nvSpPr>
        <p:spPr bwMode="auto">
          <a:xfrm>
            <a:off x="6248401" y="1514047"/>
            <a:ext cx="94956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000000"/>
                </a:solidFill>
                <a:latin typeface="微软雅黑 Light" panose="020B0502040204020203" pitchFamily="34" charset="-122"/>
                <a:ea typeface="微软雅黑 Light" panose="020B0502040204020203" pitchFamily="34" charset="-122"/>
              </a:rPr>
              <a:t>产品精制</a:t>
            </a:r>
          </a:p>
        </p:txBody>
      </p:sp>
      <p:sp>
        <p:nvSpPr>
          <p:cNvPr id="13" name="TextBox 10"/>
          <p:cNvSpPr txBox="1">
            <a:spLocks noChangeArrowheads="1"/>
          </p:cNvSpPr>
          <p:nvPr/>
        </p:nvSpPr>
        <p:spPr bwMode="auto">
          <a:xfrm>
            <a:off x="4290648" y="2494575"/>
            <a:ext cx="9495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000000"/>
                </a:solidFill>
                <a:latin typeface="微软雅黑 Light" panose="020B0502040204020203" pitchFamily="34" charset="-122"/>
                <a:ea typeface="微软雅黑 Light" panose="020B0502040204020203" pitchFamily="34" charset="-122"/>
              </a:rPr>
              <a:t>220</a:t>
            </a:r>
            <a:r>
              <a:rPr lang="zh-CN" altLang="en-US" sz="1200">
                <a:solidFill>
                  <a:srgbClr val="000000"/>
                </a:solidFill>
                <a:latin typeface="微软雅黑 Light" panose="020B0502040204020203" pitchFamily="34" charset="-122"/>
                <a:ea typeface="微软雅黑 Light" panose="020B0502040204020203" pitchFamily="34" charset="-122"/>
              </a:rPr>
              <a:t>万吨加氢裂化装置</a:t>
            </a:r>
          </a:p>
        </p:txBody>
      </p:sp>
      <p:sp>
        <p:nvSpPr>
          <p:cNvPr id="14" name="TextBox 14"/>
          <p:cNvSpPr txBox="1">
            <a:spLocks noChangeArrowheads="1"/>
          </p:cNvSpPr>
          <p:nvPr/>
        </p:nvSpPr>
        <p:spPr bwMode="auto">
          <a:xfrm>
            <a:off x="4229357" y="3982673"/>
            <a:ext cx="996463" cy="483577"/>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defPPr>
              <a:defRPr lang="en-US"/>
            </a:defPPr>
            <a:lvl1pPr algn="ctr" eaLnBrk="1" hangingPunct="1">
              <a:defRPr>
                <a:solidFill>
                  <a:srgbClr val="000000"/>
                </a:solidFill>
                <a:latin typeface="Arial" charset="0"/>
              </a:defRPr>
            </a:lvl1pPr>
          </a:lstStyle>
          <a:p>
            <a:pPr>
              <a:defRPr/>
            </a:pPr>
            <a:r>
              <a:rPr lang="en-US" altLang="zh-CN" sz="1200" dirty="0">
                <a:latin typeface="微软雅黑 Light" panose="020B0502040204020203" pitchFamily="34" charset="-122"/>
                <a:ea typeface="微软雅黑 Light" panose="020B0502040204020203" pitchFamily="34" charset="-122"/>
              </a:rPr>
              <a:t>130</a:t>
            </a:r>
            <a:r>
              <a:rPr lang="zh-CN" altLang="en-US" sz="1200" dirty="0">
                <a:latin typeface="微软雅黑 Light" panose="020B0502040204020203" pitchFamily="34" charset="-122"/>
                <a:ea typeface="微软雅黑 Light" panose="020B0502040204020203" pitchFamily="34" charset="-122"/>
              </a:rPr>
              <a:t>万吨煤油加氢装置</a:t>
            </a:r>
          </a:p>
        </p:txBody>
      </p:sp>
      <p:sp>
        <p:nvSpPr>
          <p:cNvPr id="15" name="TextBox 15"/>
          <p:cNvSpPr txBox="1">
            <a:spLocks noChangeArrowheads="1"/>
          </p:cNvSpPr>
          <p:nvPr/>
        </p:nvSpPr>
        <p:spPr bwMode="auto">
          <a:xfrm>
            <a:off x="4240093" y="4717696"/>
            <a:ext cx="949569" cy="681403"/>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defPPr>
              <a:defRPr lang="en-US"/>
            </a:defPPr>
            <a:lvl1pPr algn="ctr" eaLnBrk="1" hangingPunct="1">
              <a:defRPr>
                <a:solidFill>
                  <a:srgbClr val="000000"/>
                </a:solidFill>
                <a:latin typeface="Arial" charset="0"/>
              </a:defRPr>
            </a:lvl1pPr>
          </a:lstStyle>
          <a:p>
            <a:pPr>
              <a:defRPr/>
            </a:pPr>
            <a:r>
              <a:rPr lang="en-US" altLang="zh-CN" sz="1200" dirty="0">
                <a:latin typeface="微软雅黑 Light" panose="020B0502040204020203" pitchFamily="34" charset="-122"/>
                <a:ea typeface="微软雅黑 Light" panose="020B0502040204020203" pitchFamily="34" charset="-122"/>
              </a:rPr>
              <a:t>220</a:t>
            </a:r>
            <a:r>
              <a:rPr lang="zh-CN" altLang="en-US" sz="1200" dirty="0">
                <a:latin typeface="微软雅黑 Light" panose="020B0502040204020203" pitchFamily="34" charset="-122"/>
                <a:ea typeface="微软雅黑 Light" panose="020B0502040204020203" pitchFamily="34" charset="-122"/>
              </a:rPr>
              <a:t>万吨柴油加氢装置</a:t>
            </a:r>
          </a:p>
        </p:txBody>
      </p:sp>
      <p:sp>
        <p:nvSpPr>
          <p:cNvPr id="16" name="TextBox 17"/>
          <p:cNvSpPr txBox="1">
            <a:spLocks noChangeArrowheads="1"/>
          </p:cNvSpPr>
          <p:nvPr/>
        </p:nvSpPr>
        <p:spPr bwMode="auto">
          <a:xfrm>
            <a:off x="4276250" y="5746009"/>
            <a:ext cx="949569" cy="681404"/>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defPPr>
              <a:defRPr lang="en-US"/>
            </a:defPPr>
            <a:lvl1pPr algn="ctr" eaLnBrk="1" hangingPunct="1">
              <a:defRPr>
                <a:solidFill>
                  <a:srgbClr val="000000"/>
                </a:solidFill>
                <a:latin typeface="Arial" charset="0"/>
              </a:defRPr>
            </a:lvl1pPr>
          </a:lstStyle>
          <a:p>
            <a:pPr>
              <a:defRPr/>
            </a:pPr>
            <a:r>
              <a:rPr lang="en-US" altLang="zh-CN" sz="1200" dirty="0">
                <a:latin typeface="微软雅黑 Light" panose="020B0502040204020203" pitchFamily="34" charset="-122"/>
                <a:ea typeface="微软雅黑 Light" panose="020B0502040204020203" pitchFamily="34" charset="-122"/>
              </a:rPr>
              <a:t>100</a:t>
            </a:r>
            <a:r>
              <a:rPr lang="zh-CN" altLang="en-US" sz="1200" dirty="0">
                <a:latin typeface="微软雅黑 Light" panose="020B0502040204020203" pitchFamily="34" charset="-122"/>
                <a:ea typeface="微软雅黑 Light" panose="020B0502040204020203" pitchFamily="34" charset="-122"/>
              </a:rPr>
              <a:t>万吨灵活焦化装置</a:t>
            </a:r>
          </a:p>
        </p:txBody>
      </p:sp>
      <p:sp>
        <p:nvSpPr>
          <p:cNvPr id="17" name="矩形 18"/>
          <p:cNvSpPr/>
          <p:nvPr/>
        </p:nvSpPr>
        <p:spPr bwMode="auto">
          <a:xfrm>
            <a:off x="6201507" y="2383206"/>
            <a:ext cx="1910863" cy="1012580"/>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p>
            <a:pPr algn="ctr" eaLnBrk="1" hangingPunct="1">
              <a:defRPr/>
            </a:pPr>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18" name="TextBox 19"/>
          <p:cNvSpPr txBox="1">
            <a:spLocks noChangeArrowheads="1"/>
          </p:cNvSpPr>
          <p:nvPr/>
        </p:nvSpPr>
        <p:spPr bwMode="auto">
          <a:xfrm>
            <a:off x="6201508" y="2698263"/>
            <a:ext cx="20515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150</a:t>
            </a:r>
            <a:r>
              <a:rPr lang="zh-CN" altLang="en-US" sz="1200" dirty="0">
                <a:solidFill>
                  <a:srgbClr val="000000"/>
                </a:solidFill>
                <a:latin typeface="微软雅黑 Light" panose="020B0502040204020203" pitchFamily="34" charset="-122"/>
                <a:ea typeface="微软雅黑 Light" panose="020B0502040204020203" pitchFamily="34" charset="-122"/>
              </a:rPr>
              <a:t>万吨芳烃联合装置（</a:t>
            </a:r>
            <a:r>
              <a:rPr lang="en-US" altLang="zh-CN" sz="1200" dirty="0">
                <a:solidFill>
                  <a:srgbClr val="000000"/>
                </a:solidFill>
                <a:latin typeface="微软雅黑 Light" panose="020B0502040204020203" pitchFamily="34" charset="-122"/>
                <a:ea typeface="微软雅黑 Light" panose="020B0502040204020203" pitchFamily="34" charset="-122"/>
              </a:rPr>
              <a:t>330</a:t>
            </a:r>
            <a:r>
              <a:rPr lang="zh-CN" altLang="en-US" sz="1200" dirty="0">
                <a:solidFill>
                  <a:srgbClr val="000000"/>
                </a:solidFill>
                <a:latin typeface="微软雅黑 Light" panose="020B0502040204020203" pitchFamily="34" charset="-122"/>
                <a:ea typeface="微软雅黑 Light" panose="020B0502040204020203" pitchFamily="34" charset="-122"/>
              </a:rPr>
              <a:t>万吨重整）</a:t>
            </a:r>
          </a:p>
        </p:txBody>
      </p:sp>
      <p:sp>
        <p:nvSpPr>
          <p:cNvPr id="19" name="TextBox 20"/>
          <p:cNvSpPr txBox="1">
            <a:spLocks noChangeArrowheads="1"/>
          </p:cNvSpPr>
          <p:nvPr/>
        </p:nvSpPr>
        <p:spPr bwMode="auto">
          <a:xfrm>
            <a:off x="6248400" y="4153392"/>
            <a:ext cx="1137139" cy="483577"/>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defPPr>
              <a:defRPr lang="en-US"/>
            </a:defPPr>
            <a:lvl1pPr algn="ctr" eaLnBrk="1" hangingPunct="1">
              <a:defRPr>
                <a:solidFill>
                  <a:srgbClr val="000000"/>
                </a:solidFill>
                <a:latin typeface="Arial" charset="0"/>
              </a:defRPr>
            </a:lvl1pPr>
          </a:lstStyle>
          <a:p>
            <a:pPr>
              <a:defRPr/>
            </a:pPr>
            <a:r>
              <a:rPr lang="en-US" altLang="zh-CN" sz="1200" dirty="0">
                <a:latin typeface="微软雅黑 Light" panose="020B0502040204020203" pitchFamily="34" charset="-122"/>
                <a:ea typeface="微软雅黑 Light" panose="020B0502040204020203" pitchFamily="34" charset="-122"/>
              </a:rPr>
              <a:t>2*6</a:t>
            </a:r>
            <a:r>
              <a:rPr lang="zh-CN" altLang="en-US" sz="1200" dirty="0">
                <a:latin typeface="微软雅黑 Light" panose="020B0502040204020203" pitchFamily="34" charset="-122"/>
                <a:ea typeface="微软雅黑 Light" panose="020B0502040204020203" pitchFamily="34" charset="-122"/>
              </a:rPr>
              <a:t>万吨硫磺回收装置</a:t>
            </a:r>
          </a:p>
        </p:txBody>
      </p:sp>
      <p:sp>
        <p:nvSpPr>
          <p:cNvPr id="20" name="矩形 21"/>
          <p:cNvSpPr/>
          <p:nvPr/>
        </p:nvSpPr>
        <p:spPr bwMode="auto">
          <a:xfrm>
            <a:off x="6248401" y="5016502"/>
            <a:ext cx="996463" cy="427892"/>
          </a:xfrm>
          <a:prstGeom prst="rect">
            <a:avLst/>
          </a:prstGeom>
          <a:solidFill>
            <a:schemeClr val="bg1">
              <a:lumMod val="95000"/>
            </a:schemeClr>
          </a:solidFill>
          <a:ln w="6350" cap="flat" cmpd="sng" algn="ctr">
            <a:solidFill>
              <a:schemeClr val="bg2"/>
            </a:solidFill>
            <a:prstDash val="solid"/>
            <a:round/>
            <a:headEnd type="none" w="med" len="med"/>
            <a:tailEnd type="none" w="med" len="med"/>
          </a:ln>
          <a:effectLst/>
        </p:spPr>
        <p:txBody>
          <a:bodyPr lIns="42202" tIns="60958" rIns="42202" bIns="60958" anchor="ctr"/>
          <a:lstStyle/>
          <a:p>
            <a:pPr algn="ctr" eaLnBrk="1" hangingPunct="1">
              <a:defRPr/>
            </a:pPr>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21" name="TextBox 22"/>
          <p:cNvSpPr txBox="1">
            <a:spLocks noChangeArrowheads="1"/>
          </p:cNvSpPr>
          <p:nvPr/>
        </p:nvSpPr>
        <p:spPr bwMode="auto">
          <a:xfrm>
            <a:off x="6262682" y="5104687"/>
            <a:ext cx="106533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000000"/>
                </a:solidFill>
                <a:latin typeface="微软雅黑 Light" panose="020B0502040204020203" pitchFamily="34" charset="-122"/>
                <a:ea typeface="微软雅黑 Light" panose="020B0502040204020203" pitchFamily="34" charset="-122"/>
              </a:rPr>
              <a:t>油品调合</a:t>
            </a:r>
          </a:p>
        </p:txBody>
      </p:sp>
      <p:sp>
        <p:nvSpPr>
          <p:cNvPr id="22" name="右箭头 23"/>
          <p:cNvSpPr>
            <a:spLocks noChangeArrowheads="1"/>
          </p:cNvSpPr>
          <p:nvPr/>
        </p:nvSpPr>
        <p:spPr bwMode="auto">
          <a:xfrm>
            <a:off x="1670539" y="2440357"/>
            <a:ext cx="803031" cy="312127"/>
          </a:xfrm>
          <a:prstGeom prst="rightArrow">
            <a:avLst>
              <a:gd name="adj1" fmla="val 50000"/>
              <a:gd name="adj2" fmla="val 50062"/>
            </a:avLst>
          </a:prstGeom>
          <a:solidFill>
            <a:schemeClr val="accent1"/>
          </a:solidFill>
          <a:ln w="6350" algn="ctr">
            <a:solidFill>
              <a:schemeClr val="bg2"/>
            </a:solidFill>
            <a:round/>
            <a:headEnd/>
            <a:tailEnd/>
          </a:ln>
        </p:spPr>
        <p:txBody>
          <a:bodyPr lIns="42202" tIns="60958" rIns="42202" bIns="60958"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23" name="TextBox 24"/>
          <p:cNvSpPr txBox="1">
            <a:spLocks noChangeArrowheads="1"/>
          </p:cNvSpPr>
          <p:nvPr/>
        </p:nvSpPr>
        <p:spPr bwMode="auto">
          <a:xfrm>
            <a:off x="1524001" y="2006600"/>
            <a:ext cx="10902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000000"/>
                </a:solidFill>
                <a:latin typeface="微软雅黑 Light" panose="020B0502040204020203" pitchFamily="34" charset="-122"/>
                <a:ea typeface="微软雅黑 Light" panose="020B0502040204020203" pitchFamily="34" charset="-122"/>
              </a:rPr>
              <a:t>330</a:t>
            </a:r>
            <a:r>
              <a:rPr lang="zh-CN" altLang="en-US" sz="1200">
                <a:solidFill>
                  <a:srgbClr val="000000"/>
                </a:solidFill>
                <a:latin typeface="微软雅黑 Light" panose="020B0502040204020203" pitchFamily="34" charset="-122"/>
                <a:ea typeface="微软雅黑 Light" panose="020B0502040204020203" pitchFamily="34" charset="-122"/>
              </a:rPr>
              <a:t>万吨卡塔尔原油</a:t>
            </a:r>
          </a:p>
        </p:txBody>
      </p:sp>
      <p:sp>
        <p:nvSpPr>
          <p:cNvPr id="24" name="右箭头 25"/>
          <p:cNvSpPr>
            <a:spLocks noChangeArrowheads="1"/>
          </p:cNvSpPr>
          <p:nvPr/>
        </p:nvSpPr>
        <p:spPr bwMode="auto">
          <a:xfrm>
            <a:off x="1670539" y="3356220"/>
            <a:ext cx="803031" cy="312127"/>
          </a:xfrm>
          <a:prstGeom prst="rightArrow">
            <a:avLst>
              <a:gd name="adj1" fmla="val 50000"/>
              <a:gd name="adj2" fmla="val 50062"/>
            </a:avLst>
          </a:prstGeom>
          <a:solidFill>
            <a:schemeClr val="accent1"/>
          </a:solidFill>
          <a:ln w="6350" algn="ctr">
            <a:solidFill>
              <a:schemeClr val="bg2"/>
            </a:solidFill>
            <a:round/>
            <a:headEnd/>
            <a:tailEnd/>
          </a:ln>
        </p:spPr>
        <p:txBody>
          <a:bodyPr lIns="42202" tIns="60958" rIns="42202" bIns="60958"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25" name="右箭头 26"/>
          <p:cNvSpPr>
            <a:spLocks noChangeArrowheads="1"/>
          </p:cNvSpPr>
          <p:nvPr/>
        </p:nvSpPr>
        <p:spPr bwMode="auto">
          <a:xfrm>
            <a:off x="1670539" y="4420090"/>
            <a:ext cx="803031" cy="312127"/>
          </a:xfrm>
          <a:prstGeom prst="rightArrow">
            <a:avLst>
              <a:gd name="adj1" fmla="val 50000"/>
              <a:gd name="adj2" fmla="val 50062"/>
            </a:avLst>
          </a:prstGeom>
          <a:solidFill>
            <a:schemeClr val="accent1"/>
          </a:solidFill>
          <a:ln w="6350" algn="ctr">
            <a:solidFill>
              <a:schemeClr val="bg2"/>
            </a:solidFill>
            <a:round/>
            <a:headEnd/>
            <a:tailEnd/>
          </a:ln>
        </p:spPr>
        <p:txBody>
          <a:bodyPr lIns="42202" tIns="60958" rIns="42202" bIns="60958"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000000"/>
              </a:solidFill>
              <a:latin typeface="微软雅黑 Light" panose="020B0502040204020203" pitchFamily="34" charset="-122"/>
              <a:ea typeface="微软雅黑 Light" panose="020B0502040204020203" pitchFamily="34" charset="-122"/>
            </a:endParaRPr>
          </a:p>
        </p:txBody>
      </p:sp>
      <p:sp>
        <p:nvSpPr>
          <p:cNvPr id="26" name="TextBox 27"/>
          <p:cNvSpPr txBox="1">
            <a:spLocks noChangeArrowheads="1"/>
          </p:cNvSpPr>
          <p:nvPr/>
        </p:nvSpPr>
        <p:spPr bwMode="auto">
          <a:xfrm>
            <a:off x="1524001" y="2815492"/>
            <a:ext cx="10902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000000"/>
                </a:solidFill>
                <a:latin typeface="微软雅黑 Light" panose="020B0502040204020203" pitchFamily="34" charset="-122"/>
                <a:ea typeface="微软雅黑 Light" panose="020B0502040204020203" pitchFamily="34" charset="-122"/>
              </a:rPr>
              <a:t>300</a:t>
            </a:r>
            <a:r>
              <a:rPr lang="zh-CN" altLang="en-US" sz="1200">
                <a:solidFill>
                  <a:srgbClr val="000000"/>
                </a:solidFill>
                <a:latin typeface="微软雅黑 Light" panose="020B0502040204020203" pitchFamily="34" charset="-122"/>
                <a:ea typeface="微软雅黑 Light" panose="020B0502040204020203" pitchFamily="34" charset="-122"/>
              </a:rPr>
              <a:t>万吨文莱轻油</a:t>
            </a:r>
          </a:p>
        </p:txBody>
      </p:sp>
      <p:sp>
        <p:nvSpPr>
          <p:cNvPr id="27" name="TextBox 28"/>
          <p:cNvSpPr txBox="1">
            <a:spLocks noChangeArrowheads="1"/>
          </p:cNvSpPr>
          <p:nvPr/>
        </p:nvSpPr>
        <p:spPr bwMode="auto">
          <a:xfrm>
            <a:off x="1524001" y="3769458"/>
            <a:ext cx="10902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rgbClr val="000000"/>
                </a:solidFill>
                <a:latin typeface="微软雅黑 Light" panose="020B0502040204020203" pitchFamily="34" charset="-122"/>
                <a:ea typeface="微软雅黑 Light" panose="020B0502040204020203" pitchFamily="34" charset="-122"/>
              </a:rPr>
              <a:t>170</a:t>
            </a:r>
            <a:r>
              <a:rPr lang="zh-CN" altLang="en-US" sz="1200">
                <a:solidFill>
                  <a:srgbClr val="000000"/>
                </a:solidFill>
                <a:latin typeface="微软雅黑 Light" panose="020B0502040204020203" pitchFamily="34" charset="-122"/>
                <a:ea typeface="微软雅黑 Light" panose="020B0502040204020203" pitchFamily="34" charset="-122"/>
              </a:rPr>
              <a:t>万吨凝析油</a:t>
            </a:r>
          </a:p>
        </p:txBody>
      </p:sp>
      <p:sp>
        <p:nvSpPr>
          <p:cNvPr id="28" name="TextBox 29"/>
          <p:cNvSpPr txBox="1">
            <a:spLocks noChangeArrowheads="1"/>
          </p:cNvSpPr>
          <p:nvPr/>
        </p:nvSpPr>
        <p:spPr bwMode="auto">
          <a:xfrm>
            <a:off x="9245600" y="1524489"/>
            <a:ext cx="13716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LPG 55.88</a:t>
            </a:r>
            <a:r>
              <a:rPr lang="zh-CN" altLang="en-US" sz="1200" dirty="0">
                <a:solidFill>
                  <a:srgbClr val="000000"/>
                </a:solidFill>
                <a:latin typeface="微软雅黑 Light" panose="020B0502040204020203" pitchFamily="34" charset="-122"/>
                <a:ea typeface="微软雅黑 Light" panose="020B0502040204020203" pitchFamily="34" charset="-122"/>
              </a:rPr>
              <a:t>万吨</a:t>
            </a:r>
          </a:p>
        </p:txBody>
      </p:sp>
      <p:sp>
        <p:nvSpPr>
          <p:cNvPr id="29" name="TextBox 30"/>
          <p:cNvSpPr txBox="1">
            <a:spLocks noChangeArrowheads="1"/>
          </p:cNvSpPr>
          <p:nvPr/>
        </p:nvSpPr>
        <p:spPr bwMode="auto">
          <a:xfrm>
            <a:off x="9360597" y="2372947"/>
            <a:ext cx="13716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000000"/>
                </a:solidFill>
                <a:latin typeface="微软雅黑 Light" panose="020B0502040204020203" pitchFamily="34" charset="-122"/>
                <a:ea typeface="微软雅黑 Light" panose="020B0502040204020203" pitchFamily="34" charset="-122"/>
              </a:rPr>
              <a:t>苯</a:t>
            </a:r>
            <a:r>
              <a:rPr lang="en-US" altLang="zh-CN" sz="1200" dirty="0">
                <a:solidFill>
                  <a:srgbClr val="000000"/>
                </a:solidFill>
                <a:latin typeface="微软雅黑 Light" panose="020B0502040204020203" pitchFamily="34" charset="-122"/>
                <a:ea typeface="微软雅黑 Light" panose="020B0502040204020203" pitchFamily="34" charset="-122"/>
              </a:rPr>
              <a:t> 47.86</a:t>
            </a:r>
            <a:r>
              <a:rPr lang="zh-CN" altLang="en-US" sz="1200" dirty="0">
                <a:solidFill>
                  <a:srgbClr val="000000"/>
                </a:solidFill>
                <a:latin typeface="微软雅黑 Light" panose="020B0502040204020203" pitchFamily="34" charset="-122"/>
                <a:ea typeface="微软雅黑 Light" panose="020B0502040204020203" pitchFamily="34" charset="-122"/>
              </a:rPr>
              <a:t>万吨</a:t>
            </a:r>
          </a:p>
        </p:txBody>
      </p:sp>
      <p:sp>
        <p:nvSpPr>
          <p:cNvPr id="30" name="TextBox 32"/>
          <p:cNvSpPr txBox="1">
            <a:spLocks noChangeArrowheads="1"/>
          </p:cNvSpPr>
          <p:nvPr/>
        </p:nvSpPr>
        <p:spPr bwMode="auto">
          <a:xfrm>
            <a:off x="9486203" y="2976685"/>
            <a:ext cx="13716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PX 150</a:t>
            </a:r>
            <a:r>
              <a:rPr lang="zh-CN" altLang="en-US" sz="1200" dirty="0">
                <a:solidFill>
                  <a:srgbClr val="000000"/>
                </a:solidFill>
                <a:latin typeface="微软雅黑 Light" panose="020B0502040204020203" pitchFamily="34" charset="-122"/>
                <a:ea typeface="微软雅黑 Light" panose="020B0502040204020203" pitchFamily="34" charset="-122"/>
              </a:rPr>
              <a:t>万吨</a:t>
            </a:r>
          </a:p>
        </p:txBody>
      </p:sp>
      <p:sp>
        <p:nvSpPr>
          <p:cNvPr id="31" name="TextBox 34"/>
          <p:cNvSpPr txBox="1">
            <a:spLocks noChangeArrowheads="1"/>
          </p:cNvSpPr>
          <p:nvPr/>
        </p:nvSpPr>
        <p:spPr bwMode="auto">
          <a:xfrm>
            <a:off x="9285792" y="4192955"/>
            <a:ext cx="13716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latin typeface="微软雅黑 Light" panose="020B0502040204020203" pitchFamily="34" charset="-122"/>
                <a:ea typeface="微软雅黑 Light" panose="020B0502040204020203" pitchFamily="34" charset="-122"/>
              </a:rPr>
              <a:t>硫磺</a:t>
            </a:r>
            <a:r>
              <a:rPr lang="en-US" altLang="zh-CN" sz="1200" dirty="0">
                <a:latin typeface="微软雅黑 Light" panose="020B0502040204020203" pitchFamily="34" charset="-122"/>
                <a:ea typeface="微软雅黑 Light" panose="020B0502040204020203" pitchFamily="34" charset="-122"/>
              </a:rPr>
              <a:t> 8.24</a:t>
            </a:r>
            <a:r>
              <a:rPr lang="zh-CN" altLang="en-US" sz="1200" dirty="0">
                <a:latin typeface="微软雅黑 Light" panose="020B0502040204020203" pitchFamily="34" charset="-122"/>
                <a:ea typeface="微软雅黑 Light" panose="020B0502040204020203" pitchFamily="34" charset="-122"/>
              </a:rPr>
              <a:t>万吨</a:t>
            </a:r>
          </a:p>
        </p:txBody>
      </p:sp>
      <p:sp>
        <p:nvSpPr>
          <p:cNvPr id="32" name="TextBox 35"/>
          <p:cNvSpPr txBox="1">
            <a:spLocks noChangeArrowheads="1"/>
          </p:cNvSpPr>
          <p:nvPr/>
        </p:nvSpPr>
        <p:spPr bwMode="auto">
          <a:xfrm>
            <a:off x="9095989" y="4721959"/>
            <a:ext cx="156796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92#</a:t>
            </a:r>
            <a:r>
              <a:rPr lang="zh-CN" altLang="en-US" sz="1200" dirty="0">
                <a:solidFill>
                  <a:srgbClr val="000000"/>
                </a:solidFill>
                <a:latin typeface="微软雅黑 Light" panose="020B0502040204020203" pitchFamily="34" charset="-122"/>
                <a:ea typeface="微软雅黑 Light" panose="020B0502040204020203" pitchFamily="34" charset="-122"/>
              </a:rPr>
              <a:t>汽油</a:t>
            </a:r>
            <a:r>
              <a:rPr lang="en-US" altLang="zh-CN" sz="1200" dirty="0">
                <a:solidFill>
                  <a:srgbClr val="000000"/>
                </a:solidFill>
                <a:latin typeface="微软雅黑 Light" panose="020B0502040204020203" pitchFamily="34" charset="-122"/>
                <a:ea typeface="微软雅黑 Light" panose="020B0502040204020203" pitchFamily="34" charset="-122"/>
              </a:rPr>
              <a:t> 162</a:t>
            </a:r>
            <a:r>
              <a:rPr lang="zh-CN" altLang="en-US" sz="1200" dirty="0">
                <a:solidFill>
                  <a:srgbClr val="000000"/>
                </a:solidFill>
                <a:latin typeface="微软雅黑 Light" panose="020B0502040204020203" pitchFamily="34" charset="-122"/>
                <a:ea typeface="微软雅黑 Light" panose="020B0502040204020203" pitchFamily="34" charset="-122"/>
              </a:rPr>
              <a:t>万吨</a:t>
            </a:r>
          </a:p>
        </p:txBody>
      </p:sp>
      <p:sp>
        <p:nvSpPr>
          <p:cNvPr id="33" name="TextBox 36"/>
          <p:cNvSpPr txBox="1">
            <a:spLocks noChangeArrowheads="1"/>
          </p:cNvSpPr>
          <p:nvPr/>
        </p:nvSpPr>
        <p:spPr bwMode="auto">
          <a:xfrm>
            <a:off x="9184192" y="5280269"/>
            <a:ext cx="137160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000000"/>
                </a:solidFill>
                <a:latin typeface="微软雅黑 Light" panose="020B0502040204020203" pitchFamily="34" charset="-122"/>
                <a:ea typeface="微软雅黑 Light" panose="020B0502040204020203" pitchFamily="34" charset="-122"/>
              </a:rPr>
              <a:t>97#</a:t>
            </a:r>
            <a:r>
              <a:rPr lang="zh-CN" altLang="en-US" sz="1200" dirty="0">
                <a:solidFill>
                  <a:srgbClr val="000000"/>
                </a:solidFill>
                <a:latin typeface="微软雅黑 Light" panose="020B0502040204020203" pitchFamily="34" charset="-122"/>
                <a:ea typeface="微软雅黑 Light" panose="020B0502040204020203" pitchFamily="34" charset="-122"/>
              </a:rPr>
              <a:t>汽油</a:t>
            </a:r>
            <a:r>
              <a:rPr lang="en-US" altLang="zh-CN" sz="1200" dirty="0">
                <a:solidFill>
                  <a:srgbClr val="000000"/>
                </a:solidFill>
                <a:latin typeface="微软雅黑 Light" panose="020B0502040204020203" pitchFamily="34" charset="-122"/>
                <a:ea typeface="微软雅黑 Light" panose="020B0502040204020203" pitchFamily="34" charset="-122"/>
              </a:rPr>
              <a:t>30</a:t>
            </a:r>
            <a:r>
              <a:rPr lang="zh-CN" altLang="en-US" sz="1200" dirty="0">
                <a:solidFill>
                  <a:srgbClr val="000000"/>
                </a:solidFill>
                <a:latin typeface="微软雅黑 Light" panose="020B0502040204020203" pitchFamily="34" charset="-122"/>
                <a:ea typeface="微软雅黑 Light" panose="020B0502040204020203" pitchFamily="34" charset="-122"/>
              </a:rPr>
              <a:t>万吨</a:t>
            </a:r>
          </a:p>
        </p:txBody>
      </p:sp>
      <p:sp>
        <p:nvSpPr>
          <p:cNvPr id="34" name="TextBox 37"/>
          <p:cNvSpPr txBox="1">
            <a:spLocks noChangeArrowheads="1"/>
          </p:cNvSpPr>
          <p:nvPr/>
        </p:nvSpPr>
        <p:spPr bwMode="auto">
          <a:xfrm>
            <a:off x="9184193" y="5567485"/>
            <a:ext cx="158115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latin typeface="微软雅黑 Light" panose="020B0502040204020203" pitchFamily="34" charset="-122"/>
                <a:ea typeface="微软雅黑 Light" panose="020B0502040204020203" pitchFamily="34" charset="-122"/>
              </a:rPr>
              <a:t>煤油 </a:t>
            </a:r>
            <a:r>
              <a:rPr lang="en-US" altLang="zh-CN" sz="1200" dirty="0">
                <a:latin typeface="微软雅黑 Light" panose="020B0502040204020203" pitchFamily="34" charset="-122"/>
                <a:ea typeface="微软雅黑 Light" panose="020B0502040204020203" pitchFamily="34" charset="-122"/>
              </a:rPr>
              <a:t>117.37</a:t>
            </a:r>
            <a:r>
              <a:rPr lang="zh-CN" altLang="en-US" sz="1200" dirty="0">
                <a:latin typeface="微软雅黑 Light" panose="020B0502040204020203" pitchFamily="34" charset="-122"/>
                <a:ea typeface="微软雅黑 Light" panose="020B0502040204020203" pitchFamily="34" charset="-122"/>
              </a:rPr>
              <a:t>万吨</a:t>
            </a:r>
          </a:p>
        </p:txBody>
      </p:sp>
      <p:sp>
        <p:nvSpPr>
          <p:cNvPr id="35" name="TextBox 38"/>
          <p:cNvSpPr txBox="1">
            <a:spLocks noChangeArrowheads="1"/>
          </p:cNvSpPr>
          <p:nvPr/>
        </p:nvSpPr>
        <p:spPr bwMode="auto">
          <a:xfrm>
            <a:off x="9210987" y="5995377"/>
            <a:ext cx="158115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latin typeface="微软雅黑 Light" panose="020B0502040204020203" pitchFamily="34" charset="-122"/>
                <a:ea typeface="微软雅黑 Light" panose="020B0502040204020203" pitchFamily="34" charset="-122"/>
              </a:rPr>
              <a:t>柴油 </a:t>
            </a:r>
            <a:r>
              <a:rPr lang="en-US" altLang="zh-CN" sz="1200" dirty="0">
                <a:latin typeface="微软雅黑 Light" panose="020B0502040204020203" pitchFamily="34" charset="-122"/>
                <a:ea typeface="微软雅黑 Light" panose="020B0502040204020203" pitchFamily="34" charset="-122"/>
              </a:rPr>
              <a:t>174.11</a:t>
            </a:r>
            <a:r>
              <a:rPr lang="zh-CN" altLang="en-US" sz="1200" dirty="0">
                <a:latin typeface="微软雅黑 Light" panose="020B0502040204020203" pitchFamily="34" charset="-122"/>
                <a:ea typeface="微软雅黑 Light" panose="020B0502040204020203" pitchFamily="34" charset="-122"/>
              </a:rPr>
              <a:t>万吨</a:t>
            </a:r>
          </a:p>
        </p:txBody>
      </p:sp>
      <p:cxnSp>
        <p:nvCxnSpPr>
          <p:cNvPr id="36" name="直接连接符 40"/>
          <p:cNvCxnSpPr>
            <a:cxnSpLocks noChangeShapeType="1"/>
          </p:cNvCxnSpPr>
          <p:nvPr/>
        </p:nvCxnSpPr>
        <p:spPr bwMode="auto">
          <a:xfrm rot="5400000">
            <a:off x="1652955" y="3908669"/>
            <a:ext cx="4454769" cy="0"/>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37" name="直接箭头连接符 43"/>
          <p:cNvCxnSpPr>
            <a:cxnSpLocks noChangeShapeType="1"/>
            <a:stCxn id="7" idx="3"/>
          </p:cNvCxnSpPr>
          <p:nvPr/>
        </p:nvCxnSpPr>
        <p:spPr bwMode="auto">
          <a:xfrm>
            <a:off x="3563816" y="3443383"/>
            <a:ext cx="316525" cy="0"/>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38" name="直接箭头连接符 46"/>
          <p:cNvCxnSpPr>
            <a:cxnSpLocks noChangeShapeType="1"/>
          </p:cNvCxnSpPr>
          <p:nvPr/>
        </p:nvCxnSpPr>
        <p:spPr bwMode="auto">
          <a:xfrm>
            <a:off x="3880341" y="1681284"/>
            <a:ext cx="363415" cy="1467"/>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39" name="直接箭头连接符 48"/>
          <p:cNvCxnSpPr>
            <a:cxnSpLocks noChangeShapeType="1"/>
            <a:endCxn id="6" idx="1"/>
          </p:cNvCxnSpPr>
          <p:nvPr/>
        </p:nvCxnSpPr>
        <p:spPr bwMode="auto">
          <a:xfrm>
            <a:off x="3880339" y="2868247"/>
            <a:ext cx="363415" cy="0"/>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0" name="直接箭头连接符 50"/>
          <p:cNvCxnSpPr>
            <a:cxnSpLocks noChangeShapeType="1"/>
          </p:cNvCxnSpPr>
          <p:nvPr/>
        </p:nvCxnSpPr>
        <p:spPr bwMode="auto">
          <a:xfrm>
            <a:off x="3880341" y="4253037"/>
            <a:ext cx="363415" cy="1465"/>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1" name="直接箭头连接符 53"/>
          <p:cNvCxnSpPr>
            <a:cxnSpLocks noChangeShapeType="1"/>
          </p:cNvCxnSpPr>
          <p:nvPr/>
        </p:nvCxnSpPr>
        <p:spPr bwMode="auto">
          <a:xfrm>
            <a:off x="3880341" y="5016500"/>
            <a:ext cx="363415" cy="1467"/>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2" name="直接箭头连接符 54"/>
          <p:cNvCxnSpPr>
            <a:cxnSpLocks noChangeShapeType="1"/>
          </p:cNvCxnSpPr>
          <p:nvPr/>
        </p:nvCxnSpPr>
        <p:spPr bwMode="auto">
          <a:xfrm>
            <a:off x="3880341" y="6136055"/>
            <a:ext cx="363415" cy="1467"/>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3" name="直接箭头连接符 61"/>
          <p:cNvCxnSpPr>
            <a:cxnSpLocks noChangeShapeType="1"/>
          </p:cNvCxnSpPr>
          <p:nvPr/>
        </p:nvCxnSpPr>
        <p:spPr bwMode="auto">
          <a:xfrm rot="16200000" flipV="1">
            <a:off x="4559738" y="5594367"/>
            <a:ext cx="319455" cy="0"/>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4" name="直接箭头连接符 66"/>
          <p:cNvCxnSpPr>
            <a:cxnSpLocks noChangeShapeType="1"/>
            <a:stCxn id="9" idx="3"/>
            <a:endCxn id="11" idx="1"/>
          </p:cNvCxnSpPr>
          <p:nvPr/>
        </p:nvCxnSpPr>
        <p:spPr bwMode="auto">
          <a:xfrm>
            <a:off x="5240216" y="1654909"/>
            <a:ext cx="961291" cy="0"/>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5" name="直接箭头连接符 67"/>
          <p:cNvCxnSpPr>
            <a:cxnSpLocks noChangeShapeType="1"/>
          </p:cNvCxnSpPr>
          <p:nvPr/>
        </p:nvCxnSpPr>
        <p:spPr bwMode="auto">
          <a:xfrm flipV="1">
            <a:off x="7197968" y="1643187"/>
            <a:ext cx="2016000" cy="0"/>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6" name="直接箭头连接符 69"/>
          <p:cNvCxnSpPr>
            <a:cxnSpLocks noChangeShapeType="1"/>
          </p:cNvCxnSpPr>
          <p:nvPr/>
        </p:nvCxnSpPr>
        <p:spPr bwMode="auto">
          <a:xfrm flipV="1">
            <a:off x="5240217" y="2877040"/>
            <a:ext cx="961292" cy="11723"/>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7" name="直接连接符 71"/>
          <p:cNvCxnSpPr>
            <a:cxnSpLocks noChangeShapeType="1"/>
          </p:cNvCxnSpPr>
          <p:nvPr/>
        </p:nvCxnSpPr>
        <p:spPr bwMode="auto">
          <a:xfrm rot="5400000">
            <a:off x="5179403" y="2268172"/>
            <a:ext cx="1201615" cy="1467"/>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48" name="直接连接符 73"/>
          <p:cNvCxnSpPr>
            <a:cxnSpLocks noChangeShapeType="1"/>
          </p:cNvCxnSpPr>
          <p:nvPr/>
        </p:nvCxnSpPr>
        <p:spPr bwMode="auto">
          <a:xfrm>
            <a:off x="5780943" y="2208824"/>
            <a:ext cx="1875692" cy="1467"/>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49" name="直接连接符 76"/>
          <p:cNvCxnSpPr>
            <a:cxnSpLocks noChangeShapeType="1"/>
          </p:cNvCxnSpPr>
          <p:nvPr/>
        </p:nvCxnSpPr>
        <p:spPr bwMode="auto">
          <a:xfrm rot="5400000">
            <a:off x="7394333" y="1945056"/>
            <a:ext cx="526073" cy="1465"/>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50" name="直接箭头连接符 78"/>
          <p:cNvCxnSpPr>
            <a:cxnSpLocks noChangeShapeType="1"/>
          </p:cNvCxnSpPr>
          <p:nvPr/>
        </p:nvCxnSpPr>
        <p:spPr bwMode="auto">
          <a:xfrm>
            <a:off x="8112368" y="2494576"/>
            <a:ext cx="1104000" cy="1465"/>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51" name="直接箭头连接符 80"/>
          <p:cNvCxnSpPr>
            <a:cxnSpLocks noChangeShapeType="1"/>
          </p:cNvCxnSpPr>
          <p:nvPr/>
        </p:nvCxnSpPr>
        <p:spPr bwMode="auto">
          <a:xfrm>
            <a:off x="8112368" y="3073400"/>
            <a:ext cx="1104000" cy="1467"/>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52" name="直接箭头连接符 90"/>
          <p:cNvCxnSpPr>
            <a:cxnSpLocks noChangeShapeType="1"/>
          </p:cNvCxnSpPr>
          <p:nvPr/>
        </p:nvCxnSpPr>
        <p:spPr bwMode="auto">
          <a:xfrm>
            <a:off x="7413381" y="4336561"/>
            <a:ext cx="1824000" cy="1467"/>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53" name="直接箭头连接符 92"/>
          <p:cNvCxnSpPr>
            <a:cxnSpLocks noChangeShapeType="1"/>
          </p:cNvCxnSpPr>
          <p:nvPr/>
        </p:nvCxnSpPr>
        <p:spPr bwMode="auto">
          <a:xfrm>
            <a:off x="7252677" y="5173300"/>
            <a:ext cx="1968000" cy="1465"/>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54" name="直接连接符 95"/>
          <p:cNvCxnSpPr>
            <a:cxnSpLocks noChangeShapeType="1"/>
          </p:cNvCxnSpPr>
          <p:nvPr/>
        </p:nvCxnSpPr>
        <p:spPr bwMode="auto">
          <a:xfrm>
            <a:off x="5240216" y="4255968"/>
            <a:ext cx="537797" cy="1465"/>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55" name="直接连接符 97"/>
          <p:cNvCxnSpPr>
            <a:cxnSpLocks noChangeShapeType="1"/>
          </p:cNvCxnSpPr>
          <p:nvPr/>
        </p:nvCxnSpPr>
        <p:spPr bwMode="auto">
          <a:xfrm flipV="1">
            <a:off x="5240215" y="5017969"/>
            <a:ext cx="539263" cy="16119"/>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56" name="直接连接符 99"/>
          <p:cNvCxnSpPr>
            <a:cxnSpLocks noChangeShapeType="1"/>
          </p:cNvCxnSpPr>
          <p:nvPr/>
        </p:nvCxnSpPr>
        <p:spPr bwMode="auto">
          <a:xfrm rot="16200000" flipH="1">
            <a:off x="4839434" y="5196012"/>
            <a:ext cx="1878623" cy="1465"/>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57" name="直接箭头连接符 101"/>
          <p:cNvCxnSpPr>
            <a:cxnSpLocks noChangeShapeType="1"/>
          </p:cNvCxnSpPr>
          <p:nvPr/>
        </p:nvCxnSpPr>
        <p:spPr bwMode="auto">
          <a:xfrm>
            <a:off x="5780943" y="5711092"/>
            <a:ext cx="3432000" cy="1467"/>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58" name="直接箭头连接符 103"/>
          <p:cNvCxnSpPr>
            <a:cxnSpLocks noChangeShapeType="1"/>
            <a:endCxn id="35" idx="1"/>
          </p:cNvCxnSpPr>
          <p:nvPr/>
        </p:nvCxnSpPr>
        <p:spPr bwMode="auto">
          <a:xfrm>
            <a:off x="5778013" y="6136055"/>
            <a:ext cx="3432975" cy="0"/>
          </a:xfrm>
          <a:prstGeom prst="straightConnector1">
            <a:avLst/>
          </a:prstGeom>
          <a:noFill/>
          <a:ln w="6350" algn="ctr">
            <a:solidFill>
              <a:schemeClr val="bg2"/>
            </a:solidFill>
            <a:round/>
            <a:headEnd/>
            <a:tailEnd type="arrow" w="med" len="med"/>
          </a:ln>
          <a:extLst>
            <a:ext uri="{909E8E84-426E-40DD-AFC4-6F175D3DCCD1}">
              <a14:hiddenFill xmlns:a14="http://schemas.microsoft.com/office/drawing/2010/main">
                <a:noFill/>
              </a14:hiddenFill>
            </a:ext>
          </a:extLst>
        </p:spPr>
      </p:cxnSp>
      <p:sp>
        <p:nvSpPr>
          <p:cNvPr id="59" name="TextBox 1"/>
          <p:cNvSpPr txBox="1">
            <a:spLocks noChangeArrowheads="1"/>
          </p:cNvSpPr>
          <p:nvPr/>
        </p:nvSpPr>
        <p:spPr bwMode="auto">
          <a:xfrm>
            <a:off x="9218384" y="5044344"/>
            <a:ext cx="1573754"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r>
              <a:rPr lang="en-US" altLang="zh-CN" sz="1200" dirty="0">
                <a:latin typeface="微软雅黑 Light" panose="020B0502040204020203" pitchFamily="34" charset="-122"/>
                <a:ea typeface="微软雅黑 Light" panose="020B0502040204020203" pitchFamily="34" charset="-122"/>
              </a:rPr>
              <a:t>95#</a:t>
            </a:r>
            <a:r>
              <a:rPr lang="zh-CN" altLang="en-US" sz="1200" dirty="0">
                <a:latin typeface="微软雅黑 Light" panose="020B0502040204020203" pitchFamily="34" charset="-122"/>
                <a:ea typeface="微软雅黑 Light" panose="020B0502040204020203" pitchFamily="34" charset="-122"/>
              </a:rPr>
              <a:t>汽油</a:t>
            </a:r>
            <a:r>
              <a:rPr lang="en-US" altLang="zh-CN" sz="1200" dirty="0">
                <a:latin typeface="微软雅黑 Light" panose="020B0502040204020203" pitchFamily="34" charset="-122"/>
                <a:ea typeface="微软雅黑 Light" panose="020B0502040204020203" pitchFamily="34" charset="-122"/>
              </a:rPr>
              <a:t>71</a:t>
            </a:r>
            <a:r>
              <a:rPr lang="zh-CN" altLang="en-US" sz="1200" dirty="0">
                <a:latin typeface="微软雅黑 Light" panose="020B0502040204020203" pitchFamily="34" charset="-122"/>
                <a:ea typeface="微软雅黑 Light" panose="020B0502040204020203" pitchFamily="34" charset="-122"/>
              </a:rPr>
              <a:t>万吨</a:t>
            </a:r>
          </a:p>
        </p:txBody>
      </p:sp>
      <p:sp>
        <p:nvSpPr>
          <p:cNvPr id="2" name="TextBox 1"/>
          <p:cNvSpPr txBox="1"/>
          <p:nvPr/>
        </p:nvSpPr>
        <p:spPr>
          <a:xfrm>
            <a:off x="1038873" y="887506"/>
            <a:ext cx="949569"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流程图</a:t>
            </a:r>
          </a:p>
        </p:txBody>
      </p:sp>
      <p:grpSp>
        <p:nvGrpSpPr>
          <p:cNvPr id="61" name="组合 9">
            <a:extLst>
              <a:ext uri="{FF2B5EF4-FFF2-40B4-BE49-F238E27FC236}">
                <a16:creationId xmlns:a16="http://schemas.microsoft.com/office/drawing/2014/main" id="{C21F2095-1284-4910-AFC2-AF9915A223CB}"/>
              </a:ext>
            </a:extLst>
          </p:cNvPr>
          <p:cNvGrpSpPr/>
          <p:nvPr/>
        </p:nvGrpSpPr>
        <p:grpSpPr>
          <a:xfrm>
            <a:off x="246737" y="116633"/>
            <a:ext cx="10046217" cy="530793"/>
            <a:chOff x="246737" y="116633"/>
            <a:chExt cx="10046217" cy="530793"/>
          </a:xfrm>
        </p:grpSpPr>
        <p:sp>
          <p:nvSpPr>
            <p:cNvPr id="62" name="矩形 61">
              <a:extLst>
                <a:ext uri="{FF2B5EF4-FFF2-40B4-BE49-F238E27FC236}">
                  <a16:creationId xmlns:a16="http://schemas.microsoft.com/office/drawing/2014/main" id="{F32345A5-ADF8-4904-B985-97EC9E36B199}"/>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63" name="矩形 62">
              <a:extLst>
                <a:ext uri="{FF2B5EF4-FFF2-40B4-BE49-F238E27FC236}">
                  <a16:creationId xmlns:a16="http://schemas.microsoft.com/office/drawing/2014/main" id="{21F4A0F5-0C53-4FDC-A3CF-A24F26A476E0}"/>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64" name="矩形 63">
              <a:extLst>
                <a:ext uri="{FF2B5EF4-FFF2-40B4-BE49-F238E27FC236}">
                  <a16:creationId xmlns:a16="http://schemas.microsoft.com/office/drawing/2014/main" id="{94DCB287-AE8B-44E2-BDD7-248734627C5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pic>
        <p:nvPicPr>
          <p:cNvPr id="65" name="Picture 2"/>
          <p:cNvPicPr>
            <a:picLocks noChangeAspect="1" noChangeArrowheads="1"/>
          </p:cNvPicPr>
          <p:nvPr/>
        </p:nvPicPr>
        <p:blipFill>
          <a:blip r:embed="rId2" cstate="print"/>
          <a:srcRect/>
          <a:stretch>
            <a:fillRect/>
          </a:stretch>
        </p:blipFill>
        <p:spPr bwMode="auto">
          <a:xfrm>
            <a:off x="9541427" y="-1"/>
            <a:ext cx="2645691" cy="612000"/>
          </a:xfrm>
          <a:prstGeom prst="rect">
            <a:avLst/>
          </a:prstGeom>
          <a:noFill/>
          <a:ln w="9525">
            <a:noFill/>
            <a:miter lim="800000"/>
            <a:headEnd/>
            <a:tailEnd/>
          </a:ln>
        </p:spPr>
      </p:pic>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329021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en-US" altLang="zh-CN" smtClean="0"/>
              <a:pPr/>
              <a:t>11</a:t>
            </a:fld>
            <a:endParaRPr lang="zh-CN" altLang="en-US" dirty="0"/>
          </a:p>
        </p:txBody>
      </p:sp>
      <p:grpSp>
        <p:nvGrpSpPr>
          <p:cNvPr id="5" name="组合 9">
            <a:extLst>
              <a:ext uri="{FF2B5EF4-FFF2-40B4-BE49-F238E27FC236}">
                <a16:creationId xmlns:a16="http://schemas.microsoft.com/office/drawing/2014/main" id="{C21F2095-1284-4910-AFC2-AF9915A223CB}"/>
              </a:ext>
            </a:extLst>
          </p:cNvPr>
          <p:cNvGrpSpPr/>
          <p:nvPr/>
        </p:nvGrpSpPr>
        <p:grpSpPr>
          <a:xfrm>
            <a:off x="246737" y="116633"/>
            <a:ext cx="10046217" cy="530793"/>
            <a:chOff x="246737" y="116633"/>
            <a:chExt cx="10046217" cy="530793"/>
          </a:xfrm>
        </p:grpSpPr>
        <p:sp>
          <p:nvSpPr>
            <p:cNvPr id="6" name="矩形 5">
              <a:extLst>
                <a:ext uri="{FF2B5EF4-FFF2-40B4-BE49-F238E27FC236}">
                  <a16:creationId xmlns:a16="http://schemas.microsoft.com/office/drawing/2014/main" id="{F32345A5-ADF8-4904-B985-97EC9E36B199}"/>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7" name="矩形 6">
              <a:extLst>
                <a:ext uri="{FF2B5EF4-FFF2-40B4-BE49-F238E27FC236}">
                  <a16:creationId xmlns:a16="http://schemas.microsoft.com/office/drawing/2014/main" id="{21F4A0F5-0C53-4FDC-A3CF-A24F26A476E0}"/>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8" name="矩形 7">
              <a:extLst>
                <a:ext uri="{FF2B5EF4-FFF2-40B4-BE49-F238E27FC236}">
                  <a16:creationId xmlns:a16="http://schemas.microsoft.com/office/drawing/2014/main" id="{94DCB287-AE8B-44E2-BDD7-248734627C5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9" name="TextBox 8"/>
          <p:cNvSpPr txBox="1"/>
          <p:nvPr/>
        </p:nvSpPr>
        <p:spPr>
          <a:xfrm>
            <a:off x="745143" y="981635"/>
            <a:ext cx="137160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里程碑节点</a:t>
            </a:r>
          </a:p>
        </p:txBody>
      </p:sp>
      <p:sp>
        <p:nvSpPr>
          <p:cNvPr id="10" name="object 4"/>
          <p:cNvSpPr/>
          <p:nvPr/>
        </p:nvSpPr>
        <p:spPr>
          <a:xfrm>
            <a:off x="6198895" y="2522742"/>
            <a:ext cx="131978" cy="132517"/>
          </a:xfrm>
          <a:custGeom>
            <a:avLst/>
            <a:gdLst/>
            <a:ahLst/>
            <a:cxnLst/>
            <a:rect l="l" t="t" r="r" b="b"/>
            <a:pathLst>
              <a:path w="131978" h="132517">
                <a:moveTo>
                  <a:pt x="71367" y="0"/>
                </a:moveTo>
                <a:lnTo>
                  <a:pt x="28714" y="11896"/>
                </a:lnTo>
                <a:lnTo>
                  <a:pt x="3500" y="42787"/>
                </a:lnTo>
                <a:lnTo>
                  <a:pt x="0" y="55911"/>
                </a:lnTo>
                <a:lnTo>
                  <a:pt x="1081" y="72620"/>
                </a:lnTo>
                <a:lnTo>
                  <a:pt x="18653" y="111686"/>
                </a:lnTo>
                <a:lnTo>
                  <a:pt x="51964" y="131096"/>
                </a:lnTo>
                <a:lnTo>
                  <a:pt x="65288" y="132517"/>
                </a:lnTo>
                <a:lnTo>
                  <a:pt x="79806" y="130949"/>
                </a:lnTo>
                <a:lnTo>
                  <a:pt x="115290" y="110116"/>
                </a:lnTo>
                <a:lnTo>
                  <a:pt x="131710" y="72143"/>
                </a:lnTo>
                <a:lnTo>
                  <a:pt x="131978" y="66135"/>
                </a:lnTo>
                <a:lnTo>
                  <a:pt x="130403" y="51693"/>
                </a:lnTo>
                <a:lnTo>
                  <a:pt x="109481" y="16325"/>
                </a:lnTo>
                <a:lnTo>
                  <a:pt x="71367" y="0"/>
                </a:lnTo>
              </a:path>
            </a:pathLst>
          </a:custGeom>
          <a:solidFill>
            <a:srgbClr val="FF0000"/>
          </a:solidFill>
        </p:spPr>
        <p:txBody>
          <a:bodyPr wrap="square" lIns="0" tIns="0" rIns="0" bIns="0" rtlCol="0">
            <a:noAutofit/>
          </a:bodyPr>
          <a:lstStyle/>
          <a:p>
            <a:endParaRPr sz="1600">
              <a:latin typeface="+mn-ea"/>
            </a:endParaRPr>
          </a:p>
        </p:txBody>
      </p:sp>
      <p:sp>
        <p:nvSpPr>
          <p:cNvPr id="11" name="object 5"/>
          <p:cNvSpPr/>
          <p:nvPr/>
        </p:nvSpPr>
        <p:spPr>
          <a:xfrm>
            <a:off x="6198895" y="2522742"/>
            <a:ext cx="131978" cy="132517"/>
          </a:xfrm>
          <a:custGeom>
            <a:avLst/>
            <a:gdLst/>
            <a:ahLst/>
            <a:cxnLst/>
            <a:rect l="l" t="t" r="r" b="b"/>
            <a:pathLst>
              <a:path w="131978" h="132517">
                <a:moveTo>
                  <a:pt x="131978" y="66135"/>
                </a:moveTo>
                <a:lnTo>
                  <a:pt x="118816" y="26450"/>
                </a:lnTo>
                <a:lnTo>
                  <a:pt x="85418" y="2762"/>
                </a:lnTo>
                <a:lnTo>
                  <a:pt x="71367" y="0"/>
                </a:lnTo>
                <a:lnTo>
                  <a:pt x="55580" y="1357"/>
                </a:lnTo>
                <a:lnTo>
                  <a:pt x="18078" y="20481"/>
                </a:lnTo>
                <a:lnTo>
                  <a:pt x="0" y="55911"/>
                </a:lnTo>
                <a:lnTo>
                  <a:pt x="1081" y="72620"/>
                </a:lnTo>
                <a:lnTo>
                  <a:pt x="18653" y="111686"/>
                </a:lnTo>
                <a:lnTo>
                  <a:pt x="51964" y="131096"/>
                </a:lnTo>
                <a:lnTo>
                  <a:pt x="65288" y="132517"/>
                </a:lnTo>
                <a:lnTo>
                  <a:pt x="79806" y="130949"/>
                </a:lnTo>
                <a:lnTo>
                  <a:pt x="115290" y="110116"/>
                </a:lnTo>
                <a:lnTo>
                  <a:pt x="131710" y="72143"/>
                </a:lnTo>
                <a:lnTo>
                  <a:pt x="131978" y="66135"/>
                </a:lnTo>
                <a:close/>
              </a:path>
            </a:pathLst>
          </a:custGeom>
          <a:ln w="25399">
            <a:solidFill>
              <a:srgbClr val="FFFFFF"/>
            </a:solidFill>
          </a:ln>
        </p:spPr>
        <p:txBody>
          <a:bodyPr wrap="square" lIns="0" tIns="0" rIns="0" bIns="0" rtlCol="0">
            <a:noAutofit/>
          </a:bodyPr>
          <a:lstStyle/>
          <a:p>
            <a:endParaRPr sz="1600">
              <a:latin typeface="+mn-ea"/>
            </a:endParaRPr>
          </a:p>
        </p:txBody>
      </p:sp>
      <p:sp>
        <p:nvSpPr>
          <p:cNvPr id="12" name="object 6"/>
          <p:cNvSpPr/>
          <p:nvPr/>
        </p:nvSpPr>
        <p:spPr>
          <a:xfrm>
            <a:off x="6198108" y="1830706"/>
            <a:ext cx="132765" cy="132270"/>
          </a:xfrm>
          <a:custGeom>
            <a:avLst/>
            <a:gdLst/>
            <a:ahLst/>
            <a:cxnLst/>
            <a:rect l="l" t="t" r="r" b="b"/>
            <a:pathLst>
              <a:path w="132765" h="132270">
                <a:moveTo>
                  <a:pt x="72155" y="0"/>
                </a:moveTo>
                <a:lnTo>
                  <a:pt x="29502" y="11896"/>
                </a:lnTo>
                <a:lnTo>
                  <a:pt x="4287" y="42787"/>
                </a:lnTo>
                <a:lnTo>
                  <a:pt x="0" y="66135"/>
                </a:lnTo>
                <a:lnTo>
                  <a:pt x="1575" y="80577"/>
                </a:lnTo>
                <a:lnTo>
                  <a:pt x="22497" y="115945"/>
                </a:lnTo>
                <a:lnTo>
                  <a:pt x="60610" y="132270"/>
                </a:lnTo>
                <a:lnTo>
                  <a:pt x="76398" y="130913"/>
                </a:lnTo>
                <a:lnTo>
                  <a:pt x="113900" y="111789"/>
                </a:lnTo>
                <a:lnTo>
                  <a:pt x="131978" y="76359"/>
                </a:lnTo>
                <a:lnTo>
                  <a:pt x="132765" y="66135"/>
                </a:lnTo>
                <a:lnTo>
                  <a:pt x="131190" y="51693"/>
                </a:lnTo>
                <a:lnTo>
                  <a:pt x="110268" y="16325"/>
                </a:lnTo>
                <a:lnTo>
                  <a:pt x="72155" y="0"/>
                </a:lnTo>
              </a:path>
            </a:pathLst>
          </a:custGeom>
          <a:solidFill>
            <a:srgbClr val="FF0000"/>
          </a:solidFill>
        </p:spPr>
        <p:txBody>
          <a:bodyPr wrap="square" lIns="0" tIns="0" rIns="0" bIns="0" rtlCol="0">
            <a:noAutofit/>
          </a:bodyPr>
          <a:lstStyle/>
          <a:p>
            <a:endParaRPr sz="1600">
              <a:latin typeface="+mn-ea"/>
            </a:endParaRPr>
          </a:p>
        </p:txBody>
      </p:sp>
      <p:sp>
        <p:nvSpPr>
          <p:cNvPr id="13" name="object 7"/>
          <p:cNvSpPr/>
          <p:nvPr/>
        </p:nvSpPr>
        <p:spPr>
          <a:xfrm>
            <a:off x="6198108" y="1830706"/>
            <a:ext cx="132765" cy="132270"/>
          </a:xfrm>
          <a:custGeom>
            <a:avLst/>
            <a:gdLst/>
            <a:ahLst/>
            <a:cxnLst/>
            <a:rect l="l" t="t" r="r" b="b"/>
            <a:pathLst>
              <a:path w="132765" h="132270">
                <a:moveTo>
                  <a:pt x="132765" y="66135"/>
                </a:moveTo>
                <a:lnTo>
                  <a:pt x="119603" y="26450"/>
                </a:lnTo>
                <a:lnTo>
                  <a:pt x="86206" y="2762"/>
                </a:lnTo>
                <a:lnTo>
                  <a:pt x="72155" y="0"/>
                </a:lnTo>
                <a:lnTo>
                  <a:pt x="56367" y="1357"/>
                </a:lnTo>
                <a:lnTo>
                  <a:pt x="18865" y="20481"/>
                </a:lnTo>
                <a:lnTo>
                  <a:pt x="787" y="55911"/>
                </a:lnTo>
                <a:lnTo>
                  <a:pt x="0" y="66135"/>
                </a:lnTo>
                <a:lnTo>
                  <a:pt x="1575" y="80577"/>
                </a:lnTo>
                <a:lnTo>
                  <a:pt x="22497" y="115945"/>
                </a:lnTo>
                <a:lnTo>
                  <a:pt x="60610" y="132270"/>
                </a:lnTo>
                <a:lnTo>
                  <a:pt x="76398" y="130913"/>
                </a:lnTo>
                <a:lnTo>
                  <a:pt x="113900" y="111789"/>
                </a:lnTo>
                <a:lnTo>
                  <a:pt x="131978" y="76359"/>
                </a:lnTo>
                <a:lnTo>
                  <a:pt x="132765" y="66135"/>
                </a:lnTo>
                <a:close/>
              </a:path>
            </a:pathLst>
          </a:custGeom>
          <a:ln w="25400">
            <a:solidFill>
              <a:srgbClr val="FFFFFF"/>
            </a:solidFill>
          </a:ln>
        </p:spPr>
        <p:txBody>
          <a:bodyPr wrap="square" lIns="0" tIns="0" rIns="0" bIns="0" rtlCol="0">
            <a:noAutofit/>
          </a:bodyPr>
          <a:lstStyle/>
          <a:p>
            <a:endParaRPr sz="1600">
              <a:latin typeface="+mn-ea"/>
            </a:endParaRPr>
          </a:p>
        </p:txBody>
      </p:sp>
      <p:sp>
        <p:nvSpPr>
          <p:cNvPr id="14" name="object 8"/>
          <p:cNvSpPr/>
          <p:nvPr/>
        </p:nvSpPr>
        <p:spPr>
          <a:xfrm>
            <a:off x="6198108" y="3167374"/>
            <a:ext cx="132765" cy="132270"/>
          </a:xfrm>
          <a:custGeom>
            <a:avLst/>
            <a:gdLst/>
            <a:ahLst/>
            <a:cxnLst/>
            <a:rect l="l" t="t" r="r" b="b"/>
            <a:pathLst>
              <a:path w="132765" h="132270">
                <a:moveTo>
                  <a:pt x="72155" y="0"/>
                </a:moveTo>
                <a:lnTo>
                  <a:pt x="29502" y="11896"/>
                </a:lnTo>
                <a:lnTo>
                  <a:pt x="4287" y="42787"/>
                </a:lnTo>
                <a:lnTo>
                  <a:pt x="0" y="66135"/>
                </a:lnTo>
                <a:lnTo>
                  <a:pt x="1575" y="80577"/>
                </a:lnTo>
                <a:lnTo>
                  <a:pt x="22497" y="115945"/>
                </a:lnTo>
                <a:lnTo>
                  <a:pt x="60610" y="132270"/>
                </a:lnTo>
                <a:lnTo>
                  <a:pt x="76398" y="130913"/>
                </a:lnTo>
                <a:lnTo>
                  <a:pt x="113900" y="111789"/>
                </a:lnTo>
                <a:lnTo>
                  <a:pt x="131978" y="76359"/>
                </a:lnTo>
                <a:lnTo>
                  <a:pt x="132765" y="66135"/>
                </a:lnTo>
                <a:lnTo>
                  <a:pt x="131190" y="51693"/>
                </a:lnTo>
                <a:lnTo>
                  <a:pt x="110268" y="16325"/>
                </a:lnTo>
                <a:lnTo>
                  <a:pt x="72155" y="0"/>
                </a:lnTo>
              </a:path>
            </a:pathLst>
          </a:custGeom>
          <a:solidFill>
            <a:srgbClr val="FF0000"/>
          </a:solidFill>
        </p:spPr>
        <p:txBody>
          <a:bodyPr wrap="square" lIns="0" tIns="0" rIns="0" bIns="0" rtlCol="0">
            <a:noAutofit/>
          </a:bodyPr>
          <a:lstStyle/>
          <a:p>
            <a:endParaRPr sz="1600">
              <a:latin typeface="+mn-ea"/>
            </a:endParaRPr>
          </a:p>
        </p:txBody>
      </p:sp>
      <p:sp>
        <p:nvSpPr>
          <p:cNvPr id="15" name="object 9"/>
          <p:cNvSpPr/>
          <p:nvPr/>
        </p:nvSpPr>
        <p:spPr>
          <a:xfrm>
            <a:off x="6198108" y="3167374"/>
            <a:ext cx="132765" cy="132270"/>
          </a:xfrm>
          <a:custGeom>
            <a:avLst/>
            <a:gdLst/>
            <a:ahLst/>
            <a:cxnLst/>
            <a:rect l="l" t="t" r="r" b="b"/>
            <a:pathLst>
              <a:path w="132765" h="132270">
                <a:moveTo>
                  <a:pt x="132765" y="66135"/>
                </a:moveTo>
                <a:lnTo>
                  <a:pt x="119603" y="26450"/>
                </a:lnTo>
                <a:lnTo>
                  <a:pt x="86206" y="2762"/>
                </a:lnTo>
                <a:lnTo>
                  <a:pt x="72155" y="0"/>
                </a:lnTo>
                <a:lnTo>
                  <a:pt x="56367" y="1357"/>
                </a:lnTo>
                <a:lnTo>
                  <a:pt x="18865" y="20481"/>
                </a:lnTo>
                <a:lnTo>
                  <a:pt x="787" y="55911"/>
                </a:lnTo>
                <a:lnTo>
                  <a:pt x="0" y="66135"/>
                </a:lnTo>
                <a:lnTo>
                  <a:pt x="1575" y="80577"/>
                </a:lnTo>
                <a:lnTo>
                  <a:pt x="22497" y="115945"/>
                </a:lnTo>
                <a:lnTo>
                  <a:pt x="60610" y="132270"/>
                </a:lnTo>
                <a:lnTo>
                  <a:pt x="76398" y="130913"/>
                </a:lnTo>
                <a:lnTo>
                  <a:pt x="113900" y="111789"/>
                </a:lnTo>
                <a:lnTo>
                  <a:pt x="131978" y="76359"/>
                </a:lnTo>
                <a:lnTo>
                  <a:pt x="132765" y="66135"/>
                </a:lnTo>
                <a:close/>
              </a:path>
            </a:pathLst>
          </a:custGeom>
          <a:ln w="25400">
            <a:solidFill>
              <a:srgbClr val="FFFFFF"/>
            </a:solidFill>
          </a:ln>
        </p:spPr>
        <p:txBody>
          <a:bodyPr wrap="square" lIns="0" tIns="0" rIns="0" bIns="0" rtlCol="0">
            <a:noAutofit/>
          </a:bodyPr>
          <a:lstStyle/>
          <a:p>
            <a:endParaRPr sz="1600">
              <a:latin typeface="+mn-ea"/>
            </a:endParaRPr>
          </a:p>
        </p:txBody>
      </p:sp>
      <p:sp>
        <p:nvSpPr>
          <p:cNvPr id="16" name="object 10"/>
          <p:cNvSpPr/>
          <p:nvPr/>
        </p:nvSpPr>
        <p:spPr>
          <a:xfrm>
            <a:off x="6198108" y="3852113"/>
            <a:ext cx="132765" cy="132270"/>
          </a:xfrm>
          <a:custGeom>
            <a:avLst/>
            <a:gdLst/>
            <a:ahLst/>
            <a:cxnLst/>
            <a:rect l="l" t="t" r="r" b="b"/>
            <a:pathLst>
              <a:path w="132765" h="132270">
                <a:moveTo>
                  <a:pt x="72155" y="0"/>
                </a:moveTo>
                <a:lnTo>
                  <a:pt x="29502" y="11896"/>
                </a:lnTo>
                <a:lnTo>
                  <a:pt x="4287" y="42787"/>
                </a:lnTo>
                <a:lnTo>
                  <a:pt x="0" y="66135"/>
                </a:lnTo>
                <a:lnTo>
                  <a:pt x="1575" y="80577"/>
                </a:lnTo>
                <a:lnTo>
                  <a:pt x="22497" y="115945"/>
                </a:lnTo>
                <a:lnTo>
                  <a:pt x="60610" y="132270"/>
                </a:lnTo>
                <a:lnTo>
                  <a:pt x="76398" y="130913"/>
                </a:lnTo>
                <a:lnTo>
                  <a:pt x="113900" y="111789"/>
                </a:lnTo>
                <a:lnTo>
                  <a:pt x="131978" y="76359"/>
                </a:lnTo>
                <a:lnTo>
                  <a:pt x="132765" y="66135"/>
                </a:lnTo>
                <a:lnTo>
                  <a:pt x="131190" y="51693"/>
                </a:lnTo>
                <a:lnTo>
                  <a:pt x="110268" y="16325"/>
                </a:lnTo>
                <a:lnTo>
                  <a:pt x="72155" y="0"/>
                </a:lnTo>
              </a:path>
            </a:pathLst>
          </a:custGeom>
          <a:solidFill>
            <a:srgbClr val="FF0000"/>
          </a:solidFill>
        </p:spPr>
        <p:txBody>
          <a:bodyPr wrap="square" lIns="0" tIns="0" rIns="0" bIns="0" rtlCol="0">
            <a:noAutofit/>
          </a:bodyPr>
          <a:lstStyle/>
          <a:p>
            <a:endParaRPr sz="1600">
              <a:latin typeface="+mn-ea"/>
            </a:endParaRPr>
          </a:p>
        </p:txBody>
      </p:sp>
      <p:sp>
        <p:nvSpPr>
          <p:cNvPr id="17" name="object 11"/>
          <p:cNvSpPr/>
          <p:nvPr/>
        </p:nvSpPr>
        <p:spPr>
          <a:xfrm>
            <a:off x="6198108" y="3852113"/>
            <a:ext cx="132765" cy="132270"/>
          </a:xfrm>
          <a:custGeom>
            <a:avLst/>
            <a:gdLst/>
            <a:ahLst/>
            <a:cxnLst/>
            <a:rect l="l" t="t" r="r" b="b"/>
            <a:pathLst>
              <a:path w="132765" h="132270">
                <a:moveTo>
                  <a:pt x="132765" y="66135"/>
                </a:moveTo>
                <a:lnTo>
                  <a:pt x="119603" y="26450"/>
                </a:lnTo>
                <a:lnTo>
                  <a:pt x="86206" y="2762"/>
                </a:lnTo>
                <a:lnTo>
                  <a:pt x="72155" y="0"/>
                </a:lnTo>
                <a:lnTo>
                  <a:pt x="56367" y="1357"/>
                </a:lnTo>
                <a:lnTo>
                  <a:pt x="18865" y="20481"/>
                </a:lnTo>
                <a:lnTo>
                  <a:pt x="787" y="55911"/>
                </a:lnTo>
                <a:lnTo>
                  <a:pt x="0" y="66135"/>
                </a:lnTo>
                <a:lnTo>
                  <a:pt x="1575" y="80577"/>
                </a:lnTo>
                <a:lnTo>
                  <a:pt x="22497" y="115945"/>
                </a:lnTo>
                <a:lnTo>
                  <a:pt x="60610" y="132270"/>
                </a:lnTo>
                <a:lnTo>
                  <a:pt x="76398" y="130913"/>
                </a:lnTo>
                <a:lnTo>
                  <a:pt x="113900" y="111789"/>
                </a:lnTo>
                <a:lnTo>
                  <a:pt x="131978" y="76359"/>
                </a:lnTo>
                <a:lnTo>
                  <a:pt x="132765" y="66135"/>
                </a:lnTo>
                <a:close/>
              </a:path>
            </a:pathLst>
          </a:custGeom>
          <a:ln w="25400">
            <a:solidFill>
              <a:srgbClr val="FFFFFF"/>
            </a:solidFill>
          </a:ln>
        </p:spPr>
        <p:txBody>
          <a:bodyPr wrap="square" lIns="0" tIns="0" rIns="0" bIns="0" rtlCol="0">
            <a:noAutofit/>
          </a:bodyPr>
          <a:lstStyle/>
          <a:p>
            <a:endParaRPr sz="1600">
              <a:latin typeface="+mn-ea"/>
            </a:endParaRPr>
          </a:p>
        </p:txBody>
      </p:sp>
      <p:sp>
        <p:nvSpPr>
          <p:cNvPr id="18" name="object 12"/>
          <p:cNvSpPr/>
          <p:nvPr/>
        </p:nvSpPr>
        <p:spPr>
          <a:xfrm>
            <a:off x="6198895" y="4536853"/>
            <a:ext cx="131978" cy="132517"/>
          </a:xfrm>
          <a:custGeom>
            <a:avLst/>
            <a:gdLst/>
            <a:ahLst/>
            <a:cxnLst/>
            <a:rect l="l" t="t" r="r" b="b"/>
            <a:pathLst>
              <a:path w="131978" h="132517">
                <a:moveTo>
                  <a:pt x="71367" y="0"/>
                </a:moveTo>
                <a:lnTo>
                  <a:pt x="28714" y="11896"/>
                </a:lnTo>
                <a:lnTo>
                  <a:pt x="3500" y="42787"/>
                </a:lnTo>
                <a:lnTo>
                  <a:pt x="0" y="55911"/>
                </a:lnTo>
                <a:lnTo>
                  <a:pt x="1081" y="72620"/>
                </a:lnTo>
                <a:lnTo>
                  <a:pt x="18653" y="111686"/>
                </a:lnTo>
                <a:lnTo>
                  <a:pt x="51964" y="131096"/>
                </a:lnTo>
                <a:lnTo>
                  <a:pt x="65288" y="132517"/>
                </a:lnTo>
                <a:lnTo>
                  <a:pt x="79806" y="130949"/>
                </a:lnTo>
                <a:lnTo>
                  <a:pt x="115290" y="110116"/>
                </a:lnTo>
                <a:lnTo>
                  <a:pt x="131710" y="72143"/>
                </a:lnTo>
                <a:lnTo>
                  <a:pt x="131978" y="66135"/>
                </a:lnTo>
                <a:lnTo>
                  <a:pt x="130403" y="51693"/>
                </a:lnTo>
                <a:lnTo>
                  <a:pt x="109481" y="16325"/>
                </a:lnTo>
                <a:lnTo>
                  <a:pt x="71367" y="0"/>
                </a:lnTo>
              </a:path>
            </a:pathLst>
          </a:custGeom>
          <a:solidFill>
            <a:srgbClr val="FF0000"/>
          </a:solidFill>
        </p:spPr>
        <p:txBody>
          <a:bodyPr wrap="square" lIns="0" tIns="0" rIns="0" bIns="0" rtlCol="0">
            <a:noAutofit/>
          </a:bodyPr>
          <a:lstStyle/>
          <a:p>
            <a:endParaRPr sz="1600">
              <a:latin typeface="+mn-ea"/>
            </a:endParaRPr>
          </a:p>
        </p:txBody>
      </p:sp>
      <p:sp>
        <p:nvSpPr>
          <p:cNvPr id="19" name="object 13"/>
          <p:cNvSpPr/>
          <p:nvPr/>
        </p:nvSpPr>
        <p:spPr>
          <a:xfrm>
            <a:off x="6198895" y="4536853"/>
            <a:ext cx="131978" cy="132517"/>
          </a:xfrm>
          <a:custGeom>
            <a:avLst/>
            <a:gdLst/>
            <a:ahLst/>
            <a:cxnLst/>
            <a:rect l="l" t="t" r="r" b="b"/>
            <a:pathLst>
              <a:path w="131978" h="132517">
                <a:moveTo>
                  <a:pt x="131978" y="66135"/>
                </a:moveTo>
                <a:lnTo>
                  <a:pt x="118816" y="26450"/>
                </a:lnTo>
                <a:lnTo>
                  <a:pt x="85418" y="2762"/>
                </a:lnTo>
                <a:lnTo>
                  <a:pt x="71367" y="0"/>
                </a:lnTo>
                <a:lnTo>
                  <a:pt x="55580" y="1357"/>
                </a:lnTo>
                <a:lnTo>
                  <a:pt x="18078" y="20481"/>
                </a:lnTo>
                <a:lnTo>
                  <a:pt x="0" y="55911"/>
                </a:lnTo>
                <a:lnTo>
                  <a:pt x="1081" y="72620"/>
                </a:lnTo>
                <a:lnTo>
                  <a:pt x="18653" y="111686"/>
                </a:lnTo>
                <a:lnTo>
                  <a:pt x="51964" y="131096"/>
                </a:lnTo>
                <a:lnTo>
                  <a:pt x="65288" y="132517"/>
                </a:lnTo>
                <a:lnTo>
                  <a:pt x="79806" y="130949"/>
                </a:lnTo>
                <a:lnTo>
                  <a:pt x="115290" y="110116"/>
                </a:lnTo>
                <a:lnTo>
                  <a:pt x="131710" y="72143"/>
                </a:lnTo>
                <a:lnTo>
                  <a:pt x="131978" y="66135"/>
                </a:lnTo>
                <a:close/>
              </a:path>
            </a:pathLst>
          </a:custGeom>
          <a:ln w="25399">
            <a:solidFill>
              <a:srgbClr val="FFFFFF"/>
            </a:solidFill>
          </a:ln>
        </p:spPr>
        <p:txBody>
          <a:bodyPr wrap="square" lIns="0" tIns="0" rIns="0" bIns="0" rtlCol="0">
            <a:noAutofit/>
          </a:bodyPr>
          <a:lstStyle/>
          <a:p>
            <a:endParaRPr sz="1600">
              <a:latin typeface="+mn-ea"/>
            </a:endParaRPr>
          </a:p>
        </p:txBody>
      </p:sp>
      <p:sp>
        <p:nvSpPr>
          <p:cNvPr id="20" name="object 14"/>
          <p:cNvSpPr/>
          <p:nvPr/>
        </p:nvSpPr>
        <p:spPr>
          <a:xfrm>
            <a:off x="6264494" y="4669595"/>
            <a:ext cx="0" cy="425424"/>
          </a:xfrm>
          <a:custGeom>
            <a:avLst/>
            <a:gdLst/>
            <a:ahLst/>
            <a:cxnLst/>
            <a:rect l="l" t="t" r="r" b="b"/>
            <a:pathLst>
              <a:path h="425424">
                <a:moveTo>
                  <a:pt x="0" y="0"/>
                </a:moveTo>
                <a:lnTo>
                  <a:pt x="0" y="425424"/>
                </a:lnTo>
              </a:path>
            </a:pathLst>
          </a:custGeom>
          <a:ln w="19050">
            <a:solidFill>
              <a:srgbClr val="FFFFFF"/>
            </a:solidFill>
          </a:ln>
        </p:spPr>
        <p:txBody>
          <a:bodyPr wrap="square" lIns="0" tIns="0" rIns="0" bIns="0" rtlCol="0">
            <a:noAutofit/>
          </a:bodyPr>
          <a:lstStyle/>
          <a:p>
            <a:endParaRPr sz="1600">
              <a:latin typeface="+mn-ea"/>
            </a:endParaRPr>
          </a:p>
        </p:txBody>
      </p:sp>
      <p:sp>
        <p:nvSpPr>
          <p:cNvPr id="21" name="object 15"/>
          <p:cNvSpPr/>
          <p:nvPr/>
        </p:nvSpPr>
        <p:spPr>
          <a:xfrm>
            <a:off x="6192110" y="5188556"/>
            <a:ext cx="131978" cy="132517"/>
          </a:xfrm>
          <a:custGeom>
            <a:avLst/>
            <a:gdLst/>
            <a:ahLst/>
            <a:cxnLst/>
            <a:rect l="l" t="t" r="r" b="b"/>
            <a:pathLst>
              <a:path w="131978" h="132517">
                <a:moveTo>
                  <a:pt x="71367" y="0"/>
                </a:moveTo>
                <a:lnTo>
                  <a:pt x="28714" y="11896"/>
                </a:lnTo>
                <a:lnTo>
                  <a:pt x="3500" y="42787"/>
                </a:lnTo>
                <a:lnTo>
                  <a:pt x="0" y="55911"/>
                </a:lnTo>
                <a:lnTo>
                  <a:pt x="1081" y="72620"/>
                </a:lnTo>
                <a:lnTo>
                  <a:pt x="18653" y="111686"/>
                </a:lnTo>
                <a:lnTo>
                  <a:pt x="51964" y="131096"/>
                </a:lnTo>
                <a:lnTo>
                  <a:pt x="65288" y="132517"/>
                </a:lnTo>
                <a:lnTo>
                  <a:pt x="79806" y="130949"/>
                </a:lnTo>
                <a:lnTo>
                  <a:pt x="115290" y="110116"/>
                </a:lnTo>
                <a:lnTo>
                  <a:pt x="131710" y="72143"/>
                </a:lnTo>
                <a:lnTo>
                  <a:pt x="131978" y="66135"/>
                </a:lnTo>
                <a:lnTo>
                  <a:pt x="130403" y="51693"/>
                </a:lnTo>
                <a:lnTo>
                  <a:pt x="109481" y="16325"/>
                </a:lnTo>
                <a:lnTo>
                  <a:pt x="71367" y="0"/>
                </a:lnTo>
              </a:path>
            </a:pathLst>
          </a:custGeom>
          <a:solidFill>
            <a:srgbClr val="FF0000"/>
          </a:solidFill>
        </p:spPr>
        <p:txBody>
          <a:bodyPr wrap="square" lIns="0" tIns="0" rIns="0" bIns="0" rtlCol="0">
            <a:noAutofit/>
          </a:bodyPr>
          <a:lstStyle/>
          <a:p>
            <a:endParaRPr sz="1600">
              <a:latin typeface="+mn-ea"/>
            </a:endParaRPr>
          </a:p>
        </p:txBody>
      </p:sp>
      <p:sp>
        <p:nvSpPr>
          <p:cNvPr id="22" name="object 16"/>
          <p:cNvSpPr/>
          <p:nvPr/>
        </p:nvSpPr>
        <p:spPr>
          <a:xfrm>
            <a:off x="6192110" y="5188556"/>
            <a:ext cx="131978" cy="132517"/>
          </a:xfrm>
          <a:custGeom>
            <a:avLst/>
            <a:gdLst/>
            <a:ahLst/>
            <a:cxnLst/>
            <a:rect l="l" t="t" r="r" b="b"/>
            <a:pathLst>
              <a:path w="131978" h="132517">
                <a:moveTo>
                  <a:pt x="131978" y="66135"/>
                </a:moveTo>
                <a:lnTo>
                  <a:pt x="118816" y="26450"/>
                </a:lnTo>
                <a:lnTo>
                  <a:pt x="85418" y="2762"/>
                </a:lnTo>
                <a:lnTo>
                  <a:pt x="71367" y="0"/>
                </a:lnTo>
                <a:lnTo>
                  <a:pt x="55580" y="1357"/>
                </a:lnTo>
                <a:lnTo>
                  <a:pt x="18078" y="20481"/>
                </a:lnTo>
                <a:lnTo>
                  <a:pt x="0" y="55911"/>
                </a:lnTo>
                <a:lnTo>
                  <a:pt x="1081" y="72620"/>
                </a:lnTo>
                <a:lnTo>
                  <a:pt x="18653" y="111686"/>
                </a:lnTo>
                <a:lnTo>
                  <a:pt x="51964" y="131096"/>
                </a:lnTo>
                <a:lnTo>
                  <a:pt x="65288" y="132517"/>
                </a:lnTo>
                <a:lnTo>
                  <a:pt x="79806" y="130949"/>
                </a:lnTo>
                <a:lnTo>
                  <a:pt x="115290" y="110116"/>
                </a:lnTo>
                <a:lnTo>
                  <a:pt x="131710" y="72143"/>
                </a:lnTo>
                <a:lnTo>
                  <a:pt x="131978" y="66135"/>
                </a:lnTo>
                <a:close/>
              </a:path>
            </a:pathLst>
          </a:custGeom>
          <a:ln w="25399">
            <a:solidFill>
              <a:srgbClr val="FFFFFF"/>
            </a:solidFill>
          </a:ln>
        </p:spPr>
        <p:txBody>
          <a:bodyPr wrap="square" lIns="0" tIns="0" rIns="0" bIns="0" rtlCol="0">
            <a:noAutofit/>
          </a:bodyPr>
          <a:lstStyle/>
          <a:p>
            <a:endParaRPr sz="1600">
              <a:latin typeface="+mn-ea"/>
            </a:endParaRPr>
          </a:p>
        </p:txBody>
      </p:sp>
      <p:sp>
        <p:nvSpPr>
          <p:cNvPr id="23" name="object 17"/>
          <p:cNvSpPr txBox="1"/>
          <p:nvPr/>
        </p:nvSpPr>
        <p:spPr>
          <a:xfrm>
            <a:off x="6543776" y="1574784"/>
            <a:ext cx="3770117" cy="611063"/>
          </a:xfrm>
          <a:prstGeom prst="rect">
            <a:avLst/>
          </a:prstGeom>
        </p:spPr>
        <p:txBody>
          <a:bodyPr wrap="square" lIns="0" tIns="0" rIns="0" bIns="0" rtlCol="0">
            <a:noAutofit/>
          </a:bodyPr>
          <a:lstStyle/>
          <a:p>
            <a:pPr marL="12700" marR="30403">
              <a:lnSpc>
                <a:spcPts val="2000"/>
              </a:lnSpc>
              <a:spcBef>
                <a:spcPts val="100"/>
              </a:spcBef>
            </a:pPr>
            <a:r>
              <a:rPr sz="1600" spc="0" baseline="1127" dirty="0" smtClean="0">
                <a:latin typeface="+mn-ea"/>
                <a:cs typeface="Microsoft YaHei UI"/>
              </a:rPr>
              <a:t>201</a:t>
            </a:r>
            <a:r>
              <a:rPr lang="en-US" sz="1600" baseline="1127" dirty="0" smtClean="0">
                <a:latin typeface="+mn-ea"/>
                <a:cs typeface="Microsoft YaHei UI"/>
              </a:rPr>
              <a:t>1</a:t>
            </a:r>
            <a:r>
              <a:rPr sz="1600" spc="0" baseline="1127" dirty="0" smtClean="0">
                <a:latin typeface="+mn-ea"/>
                <a:cs typeface="Microsoft YaHei UI"/>
              </a:rPr>
              <a:t>.</a:t>
            </a:r>
            <a:r>
              <a:rPr lang="en-US" sz="1600" spc="0" baseline="1127" dirty="0" smtClean="0">
                <a:latin typeface="+mn-ea"/>
                <a:cs typeface="Microsoft YaHei UI"/>
              </a:rPr>
              <a:t>08</a:t>
            </a:r>
            <a:endParaRPr sz="1600" dirty="0">
              <a:latin typeface="+mn-ea"/>
              <a:cs typeface="Microsoft YaHei UI"/>
            </a:endParaRPr>
          </a:p>
          <a:p>
            <a:pPr marL="12700">
              <a:lnSpc>
                <a:spcPct val="136841"/>
              </a:lnSpc>
              <a:spcBef>
                <a:spcPts val="70"/>
              </a:spcBef>
            </a:pPr>
            <a:r>
              <a:rPr lang="zh-CN" altLang="en-US" sz="1400" spc="0" dirty="0" smtClean="0">
                <a:latin typeface="+mn-ea"/>
                <a:cs typeface="Microsoft YaHei UI"/>
              </a:rPr>
              <a:t>恒逸（文莱）实业有限公司获批注册成立</a:t>
            </a:r>
            <a:endParaRPr sz="1400" dirty="0">
              <a:latin typeface="+mn-ea"/>
              <a:cs typeface="Microsoft YaHei UI"/>
            </a:endParaRPr>
          </a:p>
        </p:txBody>
      </p:sp>
      <p:sp>
        <p:nvSpPr>
          <p:cNvPr id="24" name="object 19"/>
          <p:cNvSpPr txBox="1"/>
          <p:nvPr/>
        </p:nvSpPr>
        <p:spPr>
          <a:xfrm>
            <a:off x="6543110" y="2338247"/>
            <a:ext cx="2906191" cy="475852"/>
          </a:xfrm>
          <a:prstGeom prst="rect">
            <a:avLst/>
          </a:prstGeom>
        </p:spPr>
        <p:txBody>
          <a:bodyPr wrap="square" lIns="0" tIns="0" rIns="0" bIns="0" rtlCol="0">
            <a:noAutofit/>
          </a:bodyPr>
          <a:lstStyle/>
          <a:p>
            <a:pPr marL="21277" marR="30403">
              <a:lnSpc>
                <a:spcPts val="2000"/>
              </a:lnSpc>
              <a:spcBef>
                <a:spcPts val="100"/>
              </a:spcBef>
            </a:pPr>
            <a:r>
              <a:rPr sz="1600" spc="0" baseline="1127" dirty="0" smtClean="0">
                <a:latin typeface="+mn-ea"/>
                <a:cs typeface="Microsoft YaHei UI"/>
              </a:rPr>
              <a:t>201</a:t>
            </a:r>
            <a:r>
              <a:rPr lang="en-US" sz="1600" spc="0" baseline="1127" dirty="0" smtClean="0">
                <a:latin typeface="+mn-ea"/>
                <a:cs typeface="Microsoft YaHei UI"/>
              </a:rPr>
              <a:t>3</a:t>
            </a:r>
            <a:r>
              <a:rPr sz="1600" spc="0" baseline="1127" dirty="0" smtClean="0">
                <a:latin typeface="+mn-ea"/>
                <a:cs typeface="Microsoft YaHei UI"/>
              </a:rPr>
              <a:t>.0</a:t>
            </a:r>
            <a:r>
              <a:rPr lang="en-US" sz="1600" spc="0" baseline="1127" dirty="0" smtClean="0">
                <a:latin typeface="+mn-ea"/>
                <a:cs typeface="Microsoft YaHei UI"/>
              </a:rPr>
              <a:t>2</a:t>
            </a:r>
            <a:endParaRPr sz="1600" dirty="0">
              <a:latin typeface="+mn-ea"/>
              <a:cs typeface="Microsoft YaHei UI"/>
            </a:endParaRPr>
          </a:p>
          <a:p>
            <a:pPr marL="12700">
              <a:lnSpc>
                <a:spcPts val="1735"/>
              </a:lnSpc>
              <a:spcBef>
                <a:spcPts val="500"/>
              </a:spcBef>
            </a:pPr>
            <a:r>
              <a:rPr lang="zh-CN" altLang="en-US" sz="1400" dirty="0" smtClean="0">
                <a:latin typeface="+mn-ea"/>
                <a:cs typeface="Microsoft YaHei UI"/>
              </a:rPr>
              <a:t>项目获得中国国家发改委正式批复</a:t>
            </a:r>
            <a:endParaRPr sz="1400" dirty="0">
              <a:latin typeface="+mn-ea"/>
              <a:cs typeface="Microsoft YaHei UI"/>
            </a:endParaRPr>
          </a:p>
        </p:txBody>
      </p:sp>
      <p:sp>
        <p:nvSpPr>
          <p:cNvPr id="25" name="object 20"/>
          <p:cNvSpPr txBox="1"/>
          <p:nvPr/>
        </p:nvSpPr>
        <p:spPr>
          <a:xfrm>
            <a:off x="2054651" y="2795447"/>
            <a:ext cx="3996933" cy="919303"/>
          </a:xfrm>
          <a:prstGeom prst="rect">
            <a:avLst/>
          </a:prstGeom>
        </p:spPr>
        <p:txBody>
          <a:bodyPr wrap="square" lIns="0" tIns="0" rIns="0" bIns="0" rtlCol="0">
            <a:noAutofit/>
          </a:bodyPr>
          <a:lstStyle/>
          <a:p>
            <a:pPr marL="2533650" marR="37351" algn="r">
              <a:spcBef>
                <a:spcPts val="100"/>
              </a:spcBef>
            </a:pPr>
            <a:r>
              <a:rPr sz="1600" spc="0" baseline="1127" dirty="0" smtClean="0">
                <a:latin typeface="+mn-ea"/>
                <a:cs typeface="Microsoft YaHei UI"/>
              </a:rPr>
              <a:t>201</a:t>
            </a:r>
            <a:r>
              <a:rPr lang="en-US" sz="1600" spc="0" baseline="1127" dirty="0" smtClean="0">
                <a:latin typeface="+mn-ea"/>
                <a:cs typeface="Microsoft YaHei UI"/>
              </a:rPr>
              <a:t>4</a:t>
            </a:r>
            <a:r>
              <a:rPr sz="1600" spc="0" baseline="1127" dirty="0" smtClean="0">
                <a:latin typeface="+mn-ea"/>
                <a:cs typeface="Microsoft YaHei UI"/>
              </a:rPr>
              <a:t>.0</a:t>
            </a:r>
            <a:r>
              <a:rPr lang="en-US" sz="1600" spc="0" baseline="1127" dirty="0" smtClean="0">
                <a:latin typeface="+mn-ea"/>
                <a:cs typeface="Microsoft YaHei UI"/>
              </a:rPr>
              <a:t>2</a:t>
            </a:r>
            <a:endParaRPr sz="1600" dirty="0" smtClean="0">
              <a:latin typeface="+mn-ea"/>
              <a:cs typeface="Microsoft YaHei UI"/>
            </a:endParaRPr>
          </a:p>
          <a:p>
            <a:pPr marL="12902" indent="-202" algn="r">
              <a:spcBef>
                <a:spcPts val="500"/>
              </a:spcBef>
            </a:pPr>
            <a:r>
              <a:rPr lang="zh-CN" altLang="en-US" sz="1400" dirty="0" smtClean="0">
                <a:latin typeface="+mn-ea"/>
                <a:cs typeface="Microsoft YaHei UI"/>
              </a:rPr>
              <a:t>恒逸石化与达迈控股公司正式签署了恒逸文莱</a:t>
            </a:r>
            <a:r>
              <a:rPr lang="en-US" altLang="zh-CN" sz="1400" dirty="0" smtClean="0">
                <a:latin typeface="+mn-ea"/>
                <a:cs typeface="Microsoft YaHei UI"/>
              </a:rPr>
              <a:t>PMB</a:t>
            </a:r>
            <a:r>
              <a:rPr lang="zh-CN" altLang="en-US" sz="1400" dirty="0" smtClean="0">
                <a:latin typeface="+mn-ea"/>
                <a:cs typeface="Microsoft YaHei UI"/>
              </a:rPr>
              <a:t>项目合资协议和股份认购协议</a:t>
            </a:r>
            <a:endParaRPr sz="1400" dirty="0">
              <a:latin typeface="+mn-ea"/>
              <a:cs typeface="Microsoft YaHei UI"/>
            </a:endParaRPr>
          </a:p>
        </p:txBody>
      </p:sp>
      <p:sp>
        <p:nvSpPr>
          <p:cNvPr id="26" name="object 21"/>
          <p:cNvSpPr txBox="1"/>
          <p:nvPr/>
        </p:nvSpPr>
        <p:spPr>
          <a:xfrm>
            <a:off x="6509209" y="3598110"/>
            <a:ext cx="3880885" cy="797537"/>
          </a:xfrm>
          <a:prstGeom prst="rect">
            <a:avLst/>
          </a:prstGeom>
        </p:spPr>
        <p:txBody>
          <a:bodyPr wrap="square" lIns="0" tIns="0" rIns="0" bIns="0" rtlCol="0">
            <a:noAutofit/>
          </a:bodyPr>
          <a:lstStyle/>
          <a:p>
            <a:pPr marL="12700" marR="37351">
              <a:lnSpc>
                <a:spcPts val="2000"/>
              </a:lnSpc>
              <a:spcBef>
                <a:spcPts val="100"/>
              </a:spcBef>
            </a:pPr>
            <a:r>
              <a:rPr sz="1600" spc="0" baseline="1127" dirty="0" smtClean="0">
                <a:latin typeface="+mn-ea"/>
                <a:cs typeface="Microsoft YaHei UI"/>
              </a:rPr>
              <a:t>201</a:t>
            </a:r>
            <a:r>
              <a:rPr lang="en-US" sz="1600" spc="0" baseline="1127" dirty="0" smtClean="0">
                <a:latin typeface="+mn-ea"/>
                <a:cs typeface="Microsoft YaHei UI"/>
              </a:rPr>
              <a:t>6</a:t>
            </a:r>
            <a:r>
              <a:rPr sz="1600" spc="0" baseline="1127" dirty="0" smtClean="0">
                <a:latin typeface="+mn-ea"/>
                <a:cs typeface="Microsoft YaHei UI"/>
              </a:rPr>
              <a:t>.</a:t>
            </a:r>
            <a:r>
              <a:rPr lang="en-US" sz="1600" spc="0" baseline="1127" dirty="0" smtClean="0">
                <a:latin typeface="+mn-ea"/>
                <a:cs typeface="Microsoft YaHei UI"/>
              </a:rPr>
              <a:t>08</a:t>
            </a:r>
            <a:endParaRPr sz="1600" dirty="0">
              <a:latin typeface="+mn-ea"/>
              <a:cs typeface="Microsoft YaHei UI"/>
            </a:endParaRPr>
          </a:p>
          <a:p>
            <a:pPr marL="435372" indent="-391803">
              <a:spcBef>
                <a:spcPts val="219"/>
              </a:spcBef>
            </a:pPr>
            <a:r>
              <a:rPr lang="zh-CN" altLang="en-US" sz="1400" dirty="0">
                <a:latin typeface="+mn-ea"/>
                <a:cs typeface="Microsoft YaHei UI"/>
              </a:rPr>
              <a:t>项</a:t>
            </a:r>
            <a:r>
              <a:rPr lang="zh-CN" altLang="en-US" sz="1400" dirty="0" smtClean="0">
                <a:latin typeface="+mn-ea"/>
                <a:cs typeface="Microsoft YaHei UI"/>
              </a:rPr>
              <a:t>目完成基础设计，启</a:t>
            </a:r>
            <a:r>
              <a:rPr lang="zh-CN" altLang="en-US" sz="1400" dirty="0">
                <a:latin typeface="+mn-ea"/>
                <a:cs typeface="Microsoft YaHei UI"/>
              </a:rPr>
              <a:t>动详细工程设计工作。</a:t>
            </a:r>
            <a:endParaRPr sz="1400" dirty="0">
              <a:latin typeface="+mn-ea"/>
              <a:cs typeface="Microsoft YaHei UI"/>
            </a:endParaRPr>
          </a:p>
        </p:txBody>
      </p:sp>
      <p:sp>
        <p:nvSpPr>
          <p:cNvPr id="27" name="object 22"/>
          <p:cNvSpPr txBox="1"/>
          <p:nvPr/>
        </p:nvSpPr>
        <p:spPr>
          <a:xfrm>
            <a:off x="1430943" y="4262047"/>
            <a:ext cx="4728368" cy="1048000"/>
          </a:xfrm>
          <a:prstGeom prst="rect">
            <a:avLst/>
          </a:prstGeom>
        </p:spPr>
        <p:txBody>
          <a:bodyPr wrap="square" lIns="0" tIns="0" rIns="0" bIns="0" rtlCol="0">
            <a:noAutofit/>
          </a:bodyPr>
          <a:lstStyle/>
          <a:p>
            <a:pPr marL="2364740" marR="37351" algn="r">
              <a:lnSpc>
                <a:spcPts val="2000"/>
              </a:lnSpc>
              <a:spcBef>
                <a:spcPts val="100"/>
              </a:spcBef>
            </a:pPr>
            <a:r>
              <a:rPr sz="1600" spc="0" baseline="1127" dirty="0" smtClean="0">
                <a:latin typeface="+mn-ea"/>
                <a:cs typeface="Microsoft YaHei UI"/>
              </a:rPr>
              <a:t>201</a:t>
            </a:r>
            <a:r>
              <a:rPr lang="en-US" sz="1600" spc="0" baseline="1127" dirty="0" smtClean="0">
                <a:latin typeface="+mn-ea"/>
                <a:cs typeface="Microsoft YaHei UI"/>
              </a:rPr>
              <a:t>7</a:t>
            </a:r>
            <a:r>
              <a:rPr sz="1600" spc="0" baseline="1127" dirty="0" smtClean="0">
                <a:latin typeface="+mn-ea"/>
                <a:cs typeface="Microsoft YaHei UI"/>
              </a:rPr>
              <a:t>.03.2</a:t>
            </a:r>
            <a:r>
              <a:rPr lang="en-US" sz="1600" spc="0" baseline="1127" dirty="0" smtClean="0">
                <a:latin typeface="+mn-ea"/>
                <a:cs typeface="Microsoft YaHei UI"/>
              </a:rPr>
              <a:t>7</a:t>
            </a:r>
            <a:endParaRPr sz="1600" dirty="0">
              <a:latin typeface="+mn-ea"/>
              <a:cs typeface="Microsoft YaHei UI"/>
            </a:endParaRPr>
          </a:p>
          <a:p>
            <a:pPr marL="12700" indent="0" algn="r">
              <a:spcBef>
                <a:spcPts val="270"/>
              </a:spcBef>
            </a:pPr>
            <a:r>
              <a:rPr lang="zh-CN" altLang="en-US" sz="1400" dirty="0">
                <a:latin typeface="+mn-ea"/>
                <a:cs typeface="Microsoft YaHei UI"/>
              </a:rPr>
              <a:t>恒逸实业（文莱）有限公司与文莱能源局、经济发展局签署关于恒逸文莱</a:t>
            </a:r>
            <a:r>
              <a:rPr lang="en-US" altLang="zh-CN" sz="1400" dirty="0">
                <a:latin typeface="+mn-ea"/>
                <a:cs typeface="Microsoft YaHei UI"/>
              </a:rPr>
              <a:t>PMB(</a:t>
            </a:r>
            <a:r>
              <a:rPr lang="zh-CN" altLang="en-US" sz="1400" dirty="0">
                <a:latin typeface="+mn-ea"/>
                <a:cs typeface="Microsoft YaHei UI"/>
              </a:rPr>
              <a:t>大摩拉岛）石油化工项目的实施协议。</a:t>
            </a:r>
            <a:endParaRPr sz="1400" dirty="0">
              <a:latin typeface="+mn-ea"/>
              <a:cs typeface="Microsoft YaHei UI"/>
            </a:endParaRPr>
          </a:p>
        </p:txBody>
      </p:sp>
      <p:sp>
        <p:nvSpPr>
          <p:cNvPr id="28" name="object 23"/>
          <p:cNvSpPr txBox="1"/>
          <p:nvPr/>
        </p:nvSpPr>
        <p:spPr>
          <a:xfrm>
            <a:off x="6517472" y="4925026"/>
            <a:ext cx="3872622" cy="842221"/>
          </a:xfrm>
          <a:prstGeom prst="rect">
            <a:avLst/>
          </a:prstGeom>
        </p:spPr>
        <p:txBody>
          <a:bodyPr wrap="square" lIns="0" tIns="0" rIns="0" bIns="0" rtlCol="0">
            <a:noAutofit/>
          </a:bodyPr>
          <a:lstStyle/>
          <a:p>
            <a:pPr marL="12700" marR="30403">
              <a:spcBef>
                <a:spcPts val="100"/>
              </a:spcBef>
            </a:pPr>
            <a:r>
              <a:rPr sz="1600" spc="0" baseline="1127" dirty="0" smtClean="0">
                <a:latin typeface="+mn-ea"/>
                <a:cs typeface="Microsoft YaHei UI"/>
              </a:rPr>
              <a:t>201</a:t>
            </a:r>
            <a:r>
              <a:rPr lang="en-US" sz="1600" spc="0" baseline="1127" dirty="0" smtClean="0">
                <a:latin typeface="+mn-ea"/>
                <a:cs typeface="Microsoft YaHei UI"/>
              </a:rPr>
              <a:t>7</a:t>
            </a:r>
            <a:r>
              <a:rPr sz="1600" spc="0" baseline="1127" dirty="0" smtClean="0">
                <a:latin typeface="+mn-ea"/>
                <a:cs typeface="Microsoft YaHei UI"/>
              </a:rPr>
              <a:t>.0</a:t>
            </a:r>
            <a:r>
              <a:rPr lang="en-US" sz="1600" spc="0" baseline="1127" dirty="0" smtClean="0">
                <a:latin typeface="+mn-ea"/>
                <a:cs typeface="Microsoft YaHei UI"/>
              </a:rPr>
              <a:t>9</a:t>
            </a:r>
            <a:r>
              <a:rPr sz="1600" spc="0" baseline="1127" dirty="0" smtClean="0">
                <a:latin typeface="+mn-ea"/>
                <a:cs typeface="Microsoft YaHei UI"/>
              </a:rPr>
              <a:t>.</a:t>
            </a:r>
            <a:r>
              <a:rPr lang="en-US" sz="1600" spc="0" baseline="1127" dirty="0" smtClean="0">
                <a:latin typeface="+mn-ea"/>
                <a:cs typeface="Microsoft YaHei UI"/>
              </a:rPr>
              <a:t>14</a:t>
            </a:r>
            <a:endParaRPr sz="1600" dirty="0">
              <a:latin typeface="+mn-ea"/>
              <a:cs typeface="Microsoft YaHei UI"/>
            </a:endParaRPr>
          </a:p>
          <a:p>
            <a:pPr marL="37221"/>
            <a:r>
              <a:rPr lang="zh-CN" altLang="en-US" sz="1400" dirty="0" smtClean="0">
                <a:latin typeface="+mn-ea"/>
                <a:cs typeface="Microsoft YaHei UI"/>
              </a:rPr>
              <a:t>签署</a:t>
            </a:r>
            <a:r>
              <a:rPr lang="en-US" altLang="zh-CN" sz="1400" dirty="0" smtClean="0">
                <a:latin typeface="+mn-ea"/>
                <a:cs typeface="Microsoft YaHei UI"/>
              </a:rPr>
              <a:t>《</a:t>
            </a:r>
            <a:r>
              <a:rPr lang="zh-CN" altLang="en-US" sz="1400" dirty="0">
                <a:latin typeface="+mn-ea"/>
                <a:cs typeface="Microsoft YaHei UI"/>
              </a:rPr>
              <a:t>关于支持并协助推进恒逸文莱大摩拉岛一体化石化项目二期开发的谅解备忘录</a:t>
            </a:r>
            <a:r>
              <a:rPr lang="en-US" altLang="zh-CN" sz="1400" dirty="0">
                <a:latin typeface="+mn-ea"/>
                <a:cs typeface="Microsoft YaHei UI"/>
              </a:rPr>
              <a:t>》</a:t>
            </a:r>
            <a:endParaRPr sz="1400" dirty="0">
              <a:latin typeface="+mn-ea"/>
              <a:cs typeface="Microsoft YaHei UI"/>
            </a:endParaRPr>
          </a:p>
        </p:txBody>
      </p:sp>
      <p:cxnSp>
        <p:nvCxnSpPr>
          <p:cNvPr id="29" name="直接箭头连接符 28"/>
          <p:cNvCxnSpPr/>
          <p:nvPr/>
        </p:nvCxnSpPr>
        <p:spPr>
          <a:xfrm>
            <a:off x="6253608" y="1706717"/>
            <a:ext cx="0" cy="3886200"/>
          </a:xfrm>
          <a:prstGeom prst="straightConnector1">
            <a:avLst/>
          </a:prstGeom>
          <a:ln w="635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2" cstate="print"/>
          <a:srcRect/>
          <a:stretch>
            <a:fillRect/>
          </a:stretch>
        </p:blipFill>
        <p:spPr bwMode="auto">
          <a:xfrm>
            <a:off x="9541427" y="-1"/>
            <a:ext cx="2645691" cy="612000"/>
          </a:xfrm>
          <a:prstGeom prst="rect">
            <a:avLst/>
          </a:prstGeom>
          <a:noFill/>
          <a:ln w="9525">
            <a:noFill/>
            <a:miter lim="800000"/>
            <a:headEnd/>
            <a:tailEnd/>
          </a:ln>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151282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en-US" altLang="zh-CN" smtClean="0"/>
              <a:pPr/>
              <a:t>12</a:t>
            </a:fld>
            <a:endParaRPr lang="zh-CN" altLang="en-US" dirty="0"/>
          </a:p>
        </p:txBody>
      </p:sp>
      <p:sp>
        <p:nvSpPr>
          <p:cNvPr id="5" name="矩形 4">
            <a:extLst>
              <a:ext uri="{FF2B5EF4-FFF2-40B4-BE49-F238E27FC236}">
                <a16:creationId xmlns:a16="http://schemas.microsoft.com/office/drawing/2014/main" id="{F32345A5-ADF8-4904-B985-97EC9E36B199}"/>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6" name="矩形 5">
            <a:extLst>
              <a:ext uri="{FF2B5EF4-FFF2-40B4-BE49-F238E27FC236}">
                <a16:creationId xmlns:a16="http://schemas.microsoft.com/office/drawing/2014/main" id="{21F4A0F5-0C53-4FDC-A3CF-A24F26A476E0}"/>
              </a:ext>
            </a:extLst>
          </p:cNvPr>
          <p:cNvSpPr/>
          <p:nvPr/>
        </p:nvSpPr>
        <p:spPr bwMode="auto">
          <a:xfrm>
            <a:off x="259306" y="31858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7" name="矩形 6">
            <a:extLst>
              <a:ext uri="{FF2B5EF4-FFF2-40B4-BE49-F238E27FC236}">
                <a16:creationId xmlns:a16="http://schemas.microsoft.com/office/drawing/2014/main" id="{94DCB287-AE8B-44E2-BDD7-248734627C5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pic>
        <p:nvPicPr>
          <p:cNvPr id="8" name="Picture 51" descr="P10301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247" y="889003"/>
            <a:ext cx="321212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57" b="21669"/>
          <a:stretch/>
        </p:blipFill>
        <p:spPr bwMode="auto">
          <a:xfrm>
            <a:off x="8233305" y="2539999"/>
            <a:ext cx="3569957" cy="149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01" b="18002"/>
          <a:stretch/>
        </p:blipFill>
        <p:spPr bwMode="auto">
          <a:xfrm>
            <a:off x="6008153" y="889003"/>
            <a:ext cx="3559908"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19" b="9867"/>
          <a:stretch/>
        </p:blipFill>
        <p:spPr bwMode="auto">
          <a:xfrm>
            <a:off x="3776862" y="889004"/>
            <a:ext cx="2139683"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11" descr="C:\Users\admin\AppData\Local\Temp\WeChat Files\89845948359517760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9662" y="889003"/>
            <a:ext cx="2133600" cy="1519343"/>
          </a:xfrm>
          <a:prstGeom prst="rect">
            <a:avLst/>
          </a:prstGeom>
          <a:noFill/>
          <a:ln>
            <a:noFill/>
          </a:ln>
        </p:spPr>
      </p:pic>
      <p:pic>
        <p:nvPicPr>
          <p:cNvPr id="14" name="图片 13" descr="C:\Users\admin\AppData\Local\Temp\WeChat Files\33302130218441183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248" y="3546882"/>
            <a:ext cx="3214356" cy="2066521"/>
          </a:xfrm>
          <a:prstGeom prst="rect">
            <a:avLst/>
          </a:prstGeom>
          <a:noFill/>
          <a:ln>
            <a:noFill/>
          </a:ln>
        </p:spPr>
      </p:pic>
      <p:pic>
        <p:nvPicPr>
          <p:cNvPr id="15" name="图片 14"/>
          <p:cNvPicPr>
            <a:picLocks noChangeAspect="1"/>
          </p:cNvPicPr>
          <p:nvPr/>
        </p:nvPicPr>
        <p:blipFill>
          <a:blip r:embed="rId8"/>
          <a:stretch>
            <a:fillRect/>
          </a:stretch>
        </p:blipFill>
        <p:spPr>
          <a:xfrm>
            <a:off x="8233305" y="4217978"/>
            <a:ext cx="3569957" cy="1395424"/>
          </a:xfrm>
          <a:prstGeom prst="rect">
            <a:avLst/>
          </a:prstGeom>
        </p:spPr>
      </p:pic>
      <p:pic>
        <p:nvPicPr>
          <p:cNvPr id="16" name="Picture 2"/>
          <p:cNvPicPr>
            <a:picLocks noChangeAspect="1" noChangeArrowheads="1"/>
          </p:cNvPicPr>
          <p:nvPr/>
        </p:nvPicPr>
        <p:blipFill>
          <a:blip r:embed="rId9" cstate="print"/>
          <a:srcRect/>
          <a:stretch>
            <a:fillRect/>
          </a:stretch>
        </p:blipFill>
        <p:spPr bwMode="auto">
          <a:xfrm>
            <a:off x="9541427" y="-1"/>
            <a:ext cx="2645691" cy="612000"/>
          </a:xfrm>
          <a:prstGeom prst="rect">
            <a:avLst/>
          </a:prstGeom>
          <a:noFill/>
          <a:ln w="9525">
            <a:noFill/>
            <a:miter lim="800000"/>
            <a:headEnd/>
            <a:tailEnd/>
          </a:ln>
        </p:spPr>
      </p:pic>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00901" y="2539999"/>
            <a:ext cx="4380782" cy="3073404"/>
          </a:xfrm>
          <a:prstGeom prst="rect">
            <a:avLst/>
          </a:prstGeom>
        </p:spPr>
      </p:pic>
    </p:spTree>
    <p:extLst>
      <p:ext uri="{BB962C8B-B14F-4D97-AF65-F5344CB8AC3E}">
        <p14:creationId xmlns:p14="http://schemas.microsoft.com/office/powerpoint/2010/main" val="332533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en-US" altLang="zh-CN" smtClean="0"/>
              <a:pPr/>
              <a:t>13</a:t>
            </a:fld>
            <a:endParaRPr lang="zh-CN" altLang="en-US" dirty="0"/>
          </a:p>
        </p:txBody>
      </p:sp>
      <p:sp>
        <p:nvSpPr>
          <p:cNvPr id="5" name="矩形 4">
            <a:extLst>
              <a:ext uri="{FF2B5EF4-FFF2-40B4-BE49-F238E27FC236}">
                <a16:creationId xmlns:a16="http://schemas.microsoft.com/office/drawing/2014/main" id="{F32345A5-ADF8-4904-B985-97EC9E36B199}"/>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6" name="矩形 5">
            <a:extLst>
              <a:ext uri="{FF2B5EF4-FFF2-40B4-BE49-F238E27FC236}">
                <a16:creationId xmlns:a16="http://schemas.microsoft.com/office/drawing/2014/main" id="{21F4A0F5-0C53-4FDC-A3CF-A24F26A476E0}"/>
              </a:ext>
            </a:extLst>
          </p:cNvPr>
          <p:cNvSpPr/>
          <p:nvPr/>
        </p:nvSpPr>
        <p:spPr bwMode="auto">
          <a:xfrm>
            <a:off x="259306" y="31858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7" name="矩形 6">
            <a:extLst>
              <a:ext uri="{FF2B5EF4-FFF2-40B4-BE49-F238E27FC236}">
                <a16:creationId xmlns:a16="http://schemas.microsoft.com/office/drawing/2014/main" id="{94DCB287-AE8B-44E2-BDD7-248734627C5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11" y="715614"/>
            <a:ext cx="3851265" cy="2798566"/>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77" y="702615"/>
            <a:ext cx="3728720" cy="2805014"/>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677" y="3564298"/>
            <a:ext cx="3641635" cy="2544027"/>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69" y="3562819"/>
            <a:ext cx="3325021" cy="2545508"/>
          </a:xfrm>
          <a:prstGeom prst="rect">
            <a:avLst/>
          </a:prstGeom>
        </p:spPr>
      </p:pic>
      <p:sp>
        <p:nvSpPr>
          <p:cNvPr id="21" name="文本框 6"/>
          <p:cNvSpPr txBox="1"/>
          <p:nvPr/>
        </p:nvSpPr>
        <p:spPr>
          <a:xfrm>
            <a:off x="8838077" y="647427"/>
            <a:ext cx="3048000" cy="2860202"/>
          </a:xfrm>
          <a:prstGeom prst="rect">
            <a:avLst/>
          </a:prstGeom>
        </p:spPr>
        <p:txBody>
          <a:bodyPr vert="horz" wrap="none" lIns="0" tIns="0" rIns="0" bIns="0" rtlCol="0">
            <a:noAutofit/>
          </a:bodyPr>
          <a:lstStyle/>
          <a:p>
            <a:pPr>
              <a:lnSpc>
                <a:spcPct val="200000"/>
              </a:lnSpc>
              <a:spcAft>
                <a:spcPts val="800"/>
              </a:spcAft>
              <a:buSzPct val="100000"/>
            </a:pPr>
            <a:r>
              <a:rPr lang="zh-CN" altLang="en-US" sz="1600" dirty="0"/>
              <a:t>左上：化学品仓库钢架结构安装</a:t>
            </a:r>
            <a:endParaRPr lang="en-US" altLang="zh-CN" sz="1600" dirty="0"/>
          </a:p>
          <a:p>
            <a:pPr>
              <a:lnSpc>
                <a:spcPct val="200000"/>
              </a:lnSpc>
              <a:spcAft>
                <a:spcPts val="800"/>
              </a:spcAft>
              <a:buSzPct val="100000"/>
            </a:pPr>
            <a:r>
              <a:rPr lang="zh-CN" altLang="en-US" sz="1600" dirty="0"/>
              <a:t>右上：常减压装置设备垫层浇筑</a:t>
            </a:r>
            <a:endParaRPr lang="en-US" altLang="zh-CN" sz="1600" dirty="0"/>
          </a:p>
          <a:p>
            <a:pPr>
              <a:lnSpc>
                <a:spcPct val="200000"/>
              </a:lnSpc>
              <a:spcAft>
                <a:spcPts val="800"/>
              </a:spcAft>
              <a:buSzPct val="100000"/>
            </a:pPr>
            <a:r>
              <a:rPr lang="zh-CN" altLang="en-US" sz="1600" dirty="0"/>
              <a:t>左下：电站锅炉结构安装</a:t>
            </a:r>
            <a:endParaRPr lang="en-US" altLang="zh-CN" sz="1600" dirty="0"/>
          </a:p>
          <a:p>
            <a:pPr>
              <a:lnSpc>
                <a:spcPct val="200000"/>
              </a:lnSpc>
              <a:spcAft>
                <a:spcPts val="800"/>
              </a:spcAft>
              <a:buSzPct val="100000"/>
            </a:pPr>
            <a:r>
              <a:rPr lang="zh-CN" altLang="en-US" sz="1600" dirty="0"/>
              <a:t>中下：加氢裂化装置设备承台浇筑</a:t>
            </a:r>
            <a:endParaRPr lang="en-US" altLang="zh-CN" sz="1600" dirty="0"/>
          </a:p>
          <a:p>
            <a:pPr>
              <a:lnSpc>
                <a:spcPct val="200000"/>
              </a:lnSpc>
              <a:spcAft>
                <a:spcPts val="800"/>
              </a:spcAft>
              <a:buSzPct val="100000"/>
            </a:pPr>
            <a:r>
              <a:rPr lang="zh-CN" altLang="en-US" sz="1600" dirty="0"/>
              <a:t>右下：东区码头货物装卸</a:t>
            </a:r>
          </a:p>
        </p:txBody>
      </p:sp>
      <p:pic>
        <p:nvPicPr>
          <p:cNvPr id="12" name="Picture 2"/>
          <p:cNvPicPr>
            <a:picLocks noChangeAspect="1" noChangeArrowheads="1"/>
          </p:cNvPicPr>
          <p:nvPr/>
        </p:nvPicPr>
        <p:blipFill>
          <a:blip r:embed="rId6" cstate="print"/>
          <a:srcRect/>
          <a:stretch>
            <a:fillRect/>
          </a:stretch>
        </p:blipFill>
        <p:spPr bwMode="auto">
          <a:xfrm>
            <a:off x="9541427" y="-1"/>
            <a:ext cx="2645691" cy="612000"/>
          </a:xfrm>
          <a:prstGeom prst="rect">
            <a:avLst/>
          </a:prstGeom>
          <a:noFill/>
          <a:ln w="9525">
            <a:noFill/>
            <a:miter lim="800000"/>
            <a:headEnd/>
            <a:tailEnd/>
          </a:ln>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5812" y="3562819"/>
            <a:ext cx="3886354" cy="2545506"/>
          </a:xfrm>
          <a:prstGeom prst="rect">
            <a:avLst/>
          </a:prstGeom>
        </p:spPr>
      </p:pic>
    </p:spTree>
    <p:extLst>
      <p:ext uri="{BB962C8B-B14F-4D97-AF65-F5344CB8AC3E}">
        <p14:creationId xmlns:p14="http://schemas.microsoft.com/office/powerpoint/2010/main" val="1107278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14</a:t>
            </a:fld>
            <a:endParaRPr lang="zh-CN" altLang="en-US"/>
          </a:p>
        </p:txBody>
      </p:sp>
      <p:sp>
        <p:nvSpPr>
          <p:cNvPr id="33" name="圆角矩形 3"/>
          <p:cNvSpPr/>
          <p:nvPr/>
        </p:nvSpPr>
        <p:spPr>
          <a:xfrm>
            <a:off x="945820" y="3272243"/>
            <a:ext cx="3330437" cy="370744"/>
          </a:xfrm>
          <a:prstGeom prst="roundRect">
            <a:avLst>
              <a:gd name="adj" fmla="val 20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buClr>
                <a:schemeClr val="tx1">
                  <a:lumMod val="85000"/>
                  <a:lumOff val="15000"/>
                </a:schemeClr>
              </a:buClr>
            </a:pPr>
            <a:r>
              <a:rPr lang="en-US" altLang="zh-CN" sz="1600" b="1" dirty="0">
                <a:solidFill>
                  <a:schemeClr val="bg2">
                    <a:lumMod val="25000"/>
                  </a:schemeClr>
                </a:solidFill>
                <a:latin typeface="楷体" pitchFamily="49" charset="-122"/>
                <a:ea typeface="楷体" pitchFamily="49" charset="-122"/>
              </a:rPr>
              <a:t>800</a:t>
            </a:r>
            <a:r>
              <a:rPr lang="zh-CN" altLang="en-US" sz="1600" b="1" dirty="0">
                <a:solidFill>
                  <a:schemeClr val="bg2">
                    <a:lumMod val="25000"/>
                  </a:schemeClr>
                </a:solidFill>
                <a:latin typeface="楷体" pitchFamily="49" charset="-122"/>
                <a:ea typeface="楷体" pitchFamily="49" charset="-122"/>
              </a:rPr>
              <a:t>万吨文莱炼化项目</a:t>
            </a:r>
          </a:p>
        </p:txBody>
      </p:sp>
      <p:sp>
        <p:nvSpPr>
          <p:cNvPr id="36" name="文本框 16"/>
          <p:cNvSpPr txBox="1"/>
          <p:nvPr/>
        </p:nvSpPr>
        <p:spPr>
          <a:xfrm>
            <a:off x="884980" y="3704993"/>
            <a:ext cx="4987787" cy="3000821"/>
          </a:xfrm>
          <a:prstGeom prst="rect">
            <a:avLst/>
          </a:prstGeom>
          <a:noFill/>
          <a:ln>
            <a:solidFill>
              <a:schemeClr val="bg1"/>
            </a:solidFill>
          </a:ln>
        </p:spPr>
        <p:txBody>
          <a:bodyPr wrap="square" rtlCol="0">
            <a:spAutoFit/>
          </a:bodyPr>
          <a:lstStyle/>
          <a:p>
            <a:pPr marL="171450" indent="-171450" algn="just">
              <a:lnSpc>
                <a:spcPct val="150000"/>
              </a:lnSpc>
              <a:buSzPct val="80000"/>
              <a:buFont typeface="Wingdings" pitchFamily="2" charset="2"/>
              <a:buChar char="n"/>
            </a:pPr>
            <a:r>
              <a:rPr lang="zh-CN" altLang="en-US" sz="1400" dirty="0" smtClean="0">
                <a:latin typeface="Times New Roman" pitchFamily="18" charset="0"/>
                <a:ea typeface="楷体" pitchFamily="49" charset="-122"/>
                <a:cs typeface="Times New Roman" pitchFamily="18" charset="0"/>
              </a:rPr>
              <a:t>文莱一期项目</a:t>
            </a:r>
            <a:r>
              <a:rPr lang="zh-CN" altLang="en-US" sz="1400" dirty="0">
                <a:latin typeface="Times New Roman" pitchFamily="18" charset="0"/>
                <a:ea typeface="楷体" pitchFamily="49" charset="-122"/>
                <a:cs typeface="Times New Roman" pitchFamily="18" charset="0"/>
              </a:rPr>
              <a:t>达成后，预计年产</a:t>
            </a:r>
            <a:r>
              <a:rPr lang="en-US" altLang="zh-CN" sz="1400" dirty="0" smtClean="0">
                <a:latin typeface="Times New Roman" pitchFamily="18" charset="0"/>
                <a:ea typeface="楷体" pitchFamily="49" charset="-122"/>
                <a:cs typeface="Times New Roman" pitchFamily="18" charset="0"/>
              </a:rPr>
              <a:t>PX </a:t>
            </a:r>
            <a:r>
              <a:rPr lang="en-US" altLang="zh-CN" sz="1400" b="1" dirty="0" smtClean="0">
                <a:latin typeface="Times New Roman" pitchFamily="18" charset="0"/>
                <a:ea typeface="楷体" pitchFamily="49" charset="-122"/>
                <a:cs typeface="Times New Roman" pitchFamily="18" charset="0"/>
              </a:rPr>
              <a:t>150</a:t>
            </a:r>
            <a:r>
              <a:rPr lang="zh-CN" altLang="en-US" sz="1400" b="1" dirty="0">
                <a:latin typeface="Times New Roman" pitchFamily="18" charset="0"/>
                <a:ea typeface="楷体" pitchFamily="49" charset="-122"/>
                <a:cs typeface="Times New Roman" pitchFamily="18" charset="0"/>
              </a:rPr>
              <a:t>万吨</a:t>
            </a:r>
            <a:r>
              <a:rPr lang="zh-CN" altLang="en-US" sz="1400" dirty="0">
                <a:latin typeface="Times New Roman" pitchFamily="18" charset="0"/>
                <a:ea typeface="楷体" pitchFamily="49" charset="-122"/>
                <a:cs typeface="Times New Roman" pitchFamily="18" charset="0"/>
              </a:rPr>
              <a:t>，</a:t>
            </a:r>
            <a:r>
              <a:rPr lang="zh-CN" altLang="en-US" sz="1400" dirty="0" smtClean="0">
                <a:latin typeface="Times New Roman" pitchFamily="18" charset="0"/>
                <a:ea typeface="楷体" pitchFamily="49" charset="-122"/>
                <a:cs typeface="Times New Roman" pitchFamily="18" charset="0"/>
              </a:rPr>
              <a:t>苯 </a:t>
            </a:r>
            <a:r>
              <a:rPr lang="en-US" altLang="zh-CN" sz="1400" b="1" dirty="0" smtClean="0">
                <a:latin typeface="Times New Roman" pitchFamily="18" charset="0"/>
                <a:ea typeface="楷体" pitchFamily="49" charset="-122"/>
                <a:cs typeface="Times New Roman" pitchFamily="18" charset="0"/>
              </a:rPr>
              <a:t>50</a:t>
            </a:r>
            <a:r>
              <a:rPr lang="zh-CN" altLang="en-US" sz="1400" b="1" dirty="0">
                <a:latin typeface="Times New Roman" pitchFamily="18" charset="0"/>
                <a:ea typeface="楷体" pitchFamily="49" charset="-122"/>
                <a:cs typeface="Times New Roman" pitchFamily="18" charset="0"/>
              </a:rPr>
              <a:t>万吨</a:t>
            </a:r>
            <a:r>
              <a:rPr lang="zh-CN" altLang="en-US" sz="1400" dirty="0">
                <a:latin typeface="Times New Roman" pitchFamily="18" charset="0"/>
                <a:ea typeface="楷体" pitchFamily="49" charset="-122"/>
                <a:cs typeface="Times New Roman" pitchFamily="18" charset="0"/>
              </a:rPr>
              <a:t>，化工轻油、汽油煤油</a:t>
            </a:r>
            <a:r>
              <a:rPr lang="zh-CN" altLang="en-US" sz="1400" dirty="0" smtClean="0">
                <a:latin typeface="Times New Roman" pitchFamily="18" charset="0"/>
                <a:ea typeface="楷体" pitchFamily="49" charset="-122"/>
                <a:cs typeface="Times New Roman" pitchFamily="18" charset="0"/>
              </a:rPr>
              <a:t>共计</a:t>
            </a:r>
            <a:r>
              <a:rPr lang="en-US" altLang="zh-CN" sz="1400" b="1" dirty="0">
                <a:latin typeface="Times New Roman" pitchFamily="18" charset="0"/>
                <a:ea typeface="楷体" pitchFamily="49" charset="-122"/>
                <a:cs typeface="Times New Roman" pitchFamily="18" charset="0"/>
              </a:rPr>
              <a:t>6</a:t>
            </a:r>
            <a:r>
              <a:rPr lang="en-US" altLang="zh-CN" sz="1400" b="1" dirty="0" smtClean="0">
                <a:latin typeface="Times New Roman" pitchFamily="18" charset="0"/>
                <a:ea typeface="楷体" pitchFamily="49" charset="-122"/>
                <a:cs typeface="Times New Roman" pitchFamily="18" charset="0"/>
              </a:rPr>
              <a:t>00</a:t>
            </a:r>
            <a:r>
              <a:rPr lang="zh-CN" altLang="en-US" sz="1400" b="1" dirty="0">
                <a:latin typeface="Times New Roman" pitchFamily="18" charset="0"/>
                <a:ea typeface="楷体" pitchFamily="49" charset="-122"/>
                <a:cs typeface="Times New Roman" pitchFamily="18" charset="0"/>
              </a:rPr>
              <a:t>万</a:t>
            </a:r>
            <a:r>
              <a:rPr lang="zh-CN" altLang="en-US" sz="1400" b="1" dirty="0" smtClean="0">
                <a:latin typeface="Times New Roman" pitchFamily="18" charset="0"/>
                <a:ea typeface="楷体" pitchFamily="49" charset="-122"/>
                <a:cs typeface="Times New Roman" pitchFamily="18" charset="0"/>
              </a:rPr>
              <a:t>吨；</a:t>
            </a:r>
            <a:endParaRPr lang="en-US" altLang="zh-CN" sz="1400" b="1" dirty="0" smtClean="0">
              <a:latin typeface="Times New Roman" pitchFamily="18" charset="0"/>
              <a:ea typeface="楷体" pitchFamily="49" charset="-122"/>
              <a:cs typeface="Times New Roman" pitchFamily="18" charset="0"/>
            </a:endParaRPr>
          </a:p>
          <a:p>
            <a:pPr marL="171450" indent="-171450" algn="just">
              <a:lnSpc>
                <a:spcPct val="150000"/>
              </a:lnSpc>
              <a:buSzPct val="80000"/>
              <a:buFont typeface="Wingdings" pitchFamily="2" charset="2"/>
              <a:buChar char="n"/>
            </a:pPr>
            <a:r>
              <a:rPr lang="zh-CN" altLang="en-US" sz="1400" dirty="0" smtClean="0">
                <a:latin typeface="Times New Roman" pitchFamily="18" charset="0"/>
                <a:ea typeface="楷体" pitchFamily="49" charset="-122"/>
                <a:cs typeface="Times New Roman" pitchFamily="18" charset="0"/>
              </a:rPr>
              <a:t>文莱二期项目预计年产</a:t>
            </a:r>
            <a:r>
              <a:rPr lang="zh-CN" altLang="en-US" sz="1400" b="1" dirty="0" smtClean="0">
                <a:latin typeface="Times New Roman" pitchFamily="18" charset="0"/>
                <a:ea typeface="楷体" pitchFamily="49" charset="-122"/>
                <a:cs typeface="Times New Roman" pitchFamily="18" charset="0"/>
              </a:rPr>
              <a:t>乙烯 </a:t>
            </a:r>
            <a:r>
              <a:rPr lang="en-US" altLang="zh-CN" sz="1400" b="1" dirty="0" smtClean="0">
                <a:latin typeface="Times New Roman" pitchFamily="18" charset="0"/>
                <a:ea typeface="楷体" pitchFamily="49" charset="-122"/>
                <a:cs typeface="Times New Roman" pitchFamily="18" charset="0"/>
              </a:rPr>
              <a:t>150</a:t>
            </a:r>
            <a:r>
              <a:rPr lang="zh-CN" altLang="en-US" sz="1400" b="1" dirty="0" smtClean="0">
                <a:latin typeface="Times New Roman" pitchFamily="18" charset="0"/>
                <a:ea typeface="楷体" pitchFamily="49" charset="-122"/>
                <a:cs typeface="Times New Roman" pitchFamily="18" charset="0"/>
              </a:rPr>
              <a:t>万吨</a:t>
            </a:r>
            <a:r>
              <a:rPr lang="zh-CN" altLang="en-US" sz="1400" dirty="0" smtClean="0">
                <a:latin typeface="Times New Roman" pitchFamily="18" charset="0"/>
                <a:ea typeface="楷体" pitchFamily="49" charset="-122"/>
                <a:cs typeface="Times New Roman" pitchFamily="18" charset="0"/>
              </a:rPr>
              <a:t>，</a:t>
            </a:r>
            <a:r>
              <a:rPr lang="en-US" altLang="zh-CN" sz="1400" dirty="0" smtClean="0">
                <a:latin typeface="Times New Roman" pitchFamily="18" charset="0"/>
                <a:ea typeface="楷体" pitchFamily="49" charset="-122"/>
                <a:cs typeface="Times New Roman" pitchFamily="18" charset="0"/>
              </a:rPr>
              <a:t>PX </a:t>
            </a:r>
            <a:r>
              <a:rPr lang="en-US" altLang="zh-CN" sz="1400" b="1" dirty="0" smtClean="0">
                <a:latin typeface="Times New Roman" pitchFamily="18" charset="0"/>
                <a:ea typeface="楷体" pitchFamily="49" charset="-122"/>
                <a:cs typeface="Times New Roman" pitchFamily="18" charset="0"/>
              </a:rPr>
              <a:t>200</a:t>
            </a:r>
            <a:r>
              <a:rPr lang="zh-CN" altLang="en-US" sz="1400" b="1" dirty="0" smtClean="0">
                <a:latin typeface="Times New Roman" pitchFamily="18" charset="0"/>
                <a:ea typeface="楷体" pitchFamily="49" charset="-122"/>
                <a:cs typeface="Times New Roman" pitchFamily="18" charset="0"/>
              </a:rPr>
              <a:t>万吨</a:t>
            </a:r>
            <a:r>
              <a:rPr lang="zh-CN" altLang="en-US" sz="1400" dirty="0" smtClean="0">
                <a:latin typeface="Times New Roman" pitchFamily="18" charset="0"/>
                <a:ea typeface="楷体" pitchFamily="49" charset="-122"/>
                <a:cs typeface="Times New Roman" pitchFamily="18" charset="0"/>
              </a:rPr>
              <a:t>，总计</a:t>
            </a:r>
            <a:r>
              <a:rPr lang="en-US" altLang="zh-CN" sz="1400" b="1" dirty="0" smtClean="0">
                <a:latin typeface="Times New Roman" pitchFamily="18" charset="0"/>
                <a:ea typeface="楷体" pitchFamily="49" charset="-122"/>
                <a:cs typeface="Times New Roman" pitchFamily="18" charset="0"/>
              </a:rPr>
              <a:t>1400</a:t>
            </a:r>
            <a:r>
              <a:rPr lang="zh-CN" altLang="en-US" sz="1400" b="1" dirty="0" smtClean="0">
                <a:latin typeface="Times New Roman" pitchFamily="18" charset="0"/>
                <a:ea typeface="楷体" pitchFamily="49" charset="-122"/>
                <a:cs typeface="Times New Roman" pitchFamily="18" charset="0"/>
              </a:rPr>
              <a:t>万吨</a:t>
            </a:r>
            <a:r>
              <a:rPr lang="zh-CN" altLang="en-US" sz="1400" dirty="0" smtClean="0">
                <a:latin typeface="Times New Roman" pitchFamily="18" charset="0"/>
                <a:ea typeface="楷体" pitchFamily="49" charset="-122"/>
                <a:cs typeface="Times New Roman" pitchFamily="18" charset="0"/>
              </a:rPr>
              <a:t>原油加工能力</a:t>
            </a:r>
            <a:r>
              <a:rPr lang="zh-CN" altLang="en-US" sz="1400" b="1" dirty="0" smtClean="0">
                <a:latin typeface="Times New Roman" pitchFamily="18" charset="0"/>
                <a:ea typeface="楷体" pitchFamily="49" charset="-122"/>
                <a:cs typeface="Times New Roman" pitchFamily="18" charset="0"/>
              </a:rPr>
              <a:t>；</a:t>
            </a:r>
            <a:endParaRPr lang="en-US" altLang="zh-CN" sz="1400" b="1" dirty="0">
              <a:latin typeface="Times New Roman" pitchFamily="18" charset="0"/>
              <a:ea typeface="楷体" pitchFamily="49" charset="-122"/>
              <a:cs typeface="Times New Roman" pitchFamily="18" charset="0"/>
            </a:endParaRPr>
          </a:p>
          <a:p>
            <a:pPr marL="171450" indent="-171450" algn="just">
              <a:lnSpc>
                <a:spcPct val="150000"/>
              </a:lnSpc>
              <a:buSzPct val="80000"/>
              <a:buFont typeface="Wingdings" pitchFamily="2" charset="2"/>
              <a:buChar char="n"/>
            </a:pPr>
            <a:r>
              <a:rPr lang="zh-CN" altLang="en-US" sz="1400" dirty="0">
                <a:latin typeface="Times New Roman" pitchFamily="18" charset="0"/>
                <a:ea typeface="楷体" pitchFamily="49" charset="-122"/>
                <a:cs typeface="Times New Roman" pitchFamily="18" charset="0"/>
              </a:rPr>
              <a:t>进展：项目基础设计全面完成，项目详细设计</a:t>
            </a:r>
            <a:r>
              <a:rPr lang="zh-CN" altLang="en-US" sz="1400" dirty="0" smtClean="0">
                <a:latin typeface="Times New Roman" pitchFamily="18" charset="0"/>
                <a:ea typeface="楷体" pitchFamily="49" charset="-122"/>
                <a:cs typeface="Times New Roman" pitchFamily="18" charset="0"/>
              </a:rPr>
              <a:t>完成</a:t>
            </a:r>
            <a:r>
              <a:rPr lang="en-US" altLang="zh-CN" sz="1400" b="1" dirty="0" smtClean="0">
                <a:latin typeface="Times New Roman" pitchFamily="18" charset="0"/>
                <a:ea typeface="楷体" pitchFamily="49" charset="-122"/>
                <a:cs typeface="Times New Roman" pitchFamily="18" charset="0"/>
              </a:rPr>
              <a:t>100%</a:t>
            </a:r>
            <a:r>
              <a:rPr lang="zh-CN" altLang="en-US" sz="1400" dirty="0">
                <a:latin typeface="Times New Roman" pitchFamily="18" charset="0"/>
                <a:ea typeface="楷体" pitchFamily="49" charset="-122"/>
                <a:cs typeface="Times New Roman" pitchFamily="18" charset="0"/>
              </a:rPr>
              <a:t>，设备采购合同签署</a:t>
            </a:r>
            <a:r>
              <a:rPr lang="zh-CN" altLang="en-US" sz="1400" dirty="0" smtClean="0">
                <a:latin typeface="Times New Roman" pitchFamily="18" charset="0"/>
                <a:ea typeface="楷体" pitchFamily="49" charset="-122"/>
                <a:cs typeface="Times New Roman" pitchFamily="18" charset="0"/>
              </a:rPr>
              <a:t>完成</a:t>
            </a:r>
            <a:r>
              <a:rPr lang="en-US" altLang="zh-CN" sz="1400" b="1" dirty="0" smtClean="0">
                <a:latin typeface="Times New Roman" pitchFamily="18" charset="0"/>
                <a:ea typeface="楷体" pitchFamily="49" charset="-122"/>
                <a:cs typeface="Times New Roman" pitchFamily="18" charset="0"/>
              </a:rPr>
              <a:t>90%</a:t>
            </a:r>
            <a:r>
              <a:rPr lang="zh-CN" altLang="en-US" sz="1400" dirty="0">
                <a:latin typeface="Times New Roman" pitchFamily="18" charset="0"/>
                <a:ea typeface="楷体" pitchFamily="49" charset="-122"/>
                <a:cs typeface="Times New Roman" pitchFamily="18" charset="0"/>
              </a:rPr>
              <a:t>，人员招聘</a:t>
            </a:r>
            <a:r>
              <a:rPr lang="zh-CN" altLang="en-US" sz="1400" dirty="0" smtClean="0">
                <a:latin typeface="Times New Roman" pitchFamily="18" charset="0"/>
                <a:ea typeface="楷体" pitchFamily="49" charset="-122"/>
                <a:cs typeface="Times New Roman" pitchFamily="18" charset="0"/>
              </a:rPr>
              <a:t>完成</a:t>
            </a:r>
            <a:r>
              <a:rPr lang="en-US" altLang="zh-CN" sz="1400" b="1" smtClean="0">
                <a:latin typeface="Times New Roman" pitchFamily="18" charset="0"/>
                <a:ea typeface="楷体" pitchFamily="49" charset="-122"/>
                <a:cs typeface="Times New Roman" pitchFamily="18" charset="0"/>
              </a:rPr>
              <a:t>75%</a:t>
            </a:r>
            <a:r>
              <a:rPr lang="zh-CN" altLang="en-US" sz="1400" dirty="0">
                <a:latin typeface="Times New Roman" pitchFamily="18" charset="0"/>
                <a:ea typeface="楷体" pitchFamily="49" charset="-122"/>
                <a:cs typeface="Times New Roman" pitchFamily="18" charset="0"/>
              </a:rPr>
              <a:t>；文莱</a:t>
            </a:r>
            <a:r>
              <a:rPr lang="en-US" altLang="zh-CN" sz="1400" dirty="0">
                <a:latin typeface="Times New Roman" pitchFamily="18" charset="0"/>
                <a:ea typeface="楷体" pitchFamily="49" charset="-122"/>
                <a:cs typeface="Times New Roman" pitchFamily="18" charset="0"/>
              </a:rPr>
              <a:t>PMB</a:t>
            </a:r>
            <a:r>
              <a:rPr lang="zh-CN" altLang="en-US" sz="1400" dirty="0">
                <a:latin typeface="Times New Roman" pitchFamily="18" charset="0"/>
                <a:ea typeface="楷体" pitchFamily="49" charset="-122"/>
                <a:cs typeface="Times New Roman" pitchFamily="18" charset="0"/>
              </a:rPr>
              <a:t>岛现场已完成疏浚回填、强夯</a:t>
            </a:r>
            <a:r>
              <a:rPr lang="zh-CN" altLang="en-US" sz="1400" dirty="0" smtClean="0">
                <a:latin typeface="Times New Roman" pitchFamily="18" charset="0"/>
                <a:ea typeface="楷体" pitchFamily="49" charset="-122"/>
                <a:cs typeface="Times New Roman" pitchFamily="18" charset="0"/>
              </a:rPr>
              <a:t>处理、地基铺设及</a:t>
            </a:r>
            <a:r>
              <a:rPr lang="zh-CN" altLang="en-US" sz="1400" dirty="0">
                <a:latin typeface="Times New Roman" pitchFamily="18" charset="0"/>
                <a:ea typeface="楷体" pitchFamily="49" charset="-122"/>
                <a:cs typeface="Times New Roman" pitchFamily="18" charset="0"/>
              </a:rPr>
              <a:t>土地平整等工程，已建成投用一个</a:t>
            </a:r>
            <a:r>
              <a:rPr lang="en-US" altLang="zh-CN" sz="1400" dirty="0">
                <a:latin typeface="Times New Roman" pitchFamily="18" charset="0"/>
                <a:ea typeface="楷体" pitchFamily="49" charset="-122"/>
                <a:cs typeface="Times New Roman" pitchFamily="18" charset="0"/>
              </a:rPr>
              <a:t>1</a:t>
            </a:r>
            <a:r>
              <a:rPr lang="zh-CN" altLang="en-US" sz="1400" dirty="0">
                <a:latin typeface="Times New Roman" pitchFamily="18" charset="0"/>
                <a:ea typeface="楷体" pitchFamily="49" charset="-122"/>
                <a:cs typeface="Times New Roman" pitchFamily="18" charset="0"/>
              </a:rPr>
              <a:t>万吨码头和一个</a:t>
            </a:r>
            <a:r>
              <a:rPr lang="en-US" altLang="zh-CN" sz="1400" dirty="0">
                <a:latin typeface="Times New Roman" pitchFamily="18" charset="0"/>
                <a:ea typeface="楷体" pitchFamily="49" charset="-122"/>
                <a:cs typeface="Times New Roman" pitchFamily="18" charset="0"/>
              </a:rPr>
              <a:t>2</a:t>
            </a:r>
            <a:r>
              <a:rPr lang="zh-CN" altLang="en-US" sz="1400" dirty="0">
                <a:latin typeface="Times New Roman" pitchFamily="18" charset="0"/>
                <a:ea typeface="楷体" pitchFamily="49" charset="-122"/>
                <a:cs typeface="Times New Roman" pitchFamily="18" charset="0"/>
              </a:rPr>
              <a:t>千吨大件</a:t>
            </a:r>
            <a:r>
              <a:rPr lang="zh-CN" altLang="en-US" sz="1400" dirty="0" smtClean="0">
                <a:latin typeface="Times New Roman" pitchFamily="18" charset="0"/>
                <a:ea typeface="楷体" pitchFamily="49" charset="-122"/>
                <a:cs typeface="Times New Roman" pitchFamily="18" charset="0"/>
              </a:rPr>
              <a:t>码头，即将进入吊装大件装置阶段。</a:t>
            </a:r>
            <a:endParaRPr lang="zh-CN" altLang="en-US" sz="1400" dirty="0">
              <a:latin typeface="Times New Roman" pitchFamily="18" charset="0"/>
              <a:ea typeface="楷体" pitchFamily="49" charset="-122"/>
              <a:cs typeface="Times New Roman" pitchFamily="18" charset="0"/>
            </a:endParaRPr>
          </a:p>
        </p:txBody>
      </p:sp>
      <p:sp>
        <p:nvSpPr>
          <p:cNvPr id="45" name="文本框 23"/>
          <p:cNvSpPr txBox="1">
            <a:spLocks noChangeArrowheads="1"/>
          </p:cNvSpPr>
          <p:nvPr/>
        </p:nvSpPr>
        <p:spPr bwMode="auto">
          <a:xfrm>
            <a:off x="6475561" y="3952714"/>
            <a:ext cx="45954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panose="020B0604020202020204" pitchFamily="34" charset="0"/>
                <a:ea typeface="宋体" panose="02010600030101010101" pitchFamily="2" charset="-122"/>
              </a:defRPr>
            </a:lvl1pPr>
            <a:lvl2pPr marL="171450" indent="-1714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lvl="1" algn="just">
              <a:lnSpc>
                <a:spcPct val="150000"/>
              </a:lnSpc>
              <a:buSzPct val="80000"/>
              <a:buFont typeface="Wingdings" pitchFamily="2" charset="2"/>
              <a:buChar char="n"/>
            </a:pPr>
            <a:r>
              <a:rPr lang="zh-CN" altLang="en-US" b="1" dirty="0" smtClean="0">
                <a:latin typeface="Times New Roman" pitchFamily="18" charset="0"/>
                <a:ea typeface="楷体" pitchFamily="49" charset="-122"/>
                <a:cs typeface="Times New Roman" pitchFamily="18" charset="0"/>
              </a:rPr>
              <a:t>能源优势：</a:t>
            </a:r>
            <a:r>
              <a:rPr lang="zh-CN" altLang="zh-CN" dirty="0">
                <a:latin typeface="Times New Roman" pitchFamily="18" charset="0"/>
                <a:ea typeface="楷体" pitchFamily="49" charset="-122"/>
                <a:cs typeface="Times New Roman" pitchFamily="18" charset="0"/>
              </a:rPr>
              <a:t>电价、蒸汽价格分别为</a:t>
            </a:r>
            <a:r>
              <a:rPr lang="en-US" altLang="zh-CN" b="1" dirty="0" smtClean="0">
                <a:latin typeface="Times New Roman" pitchFamily="18" charset="0"/>
                <a:ea typeface="楷体" pitchFamily="49" charset="-122"/>
                <a:cs typeface="Times New Roman" pitchFamily="18" charset="0"/>
              </a:rPr>
              <a:t>0.05</a:t>
            </a:r>
            <a:r>
              <a:rPr lang="zh-CN" altLang="zh-CN" b="1" dirty="0" smtClean="0">
                <a:latin typeface="Times New Roman" pitchFamily="18" charset="0"/>
                <a:ea typeface="楷体" pitchFamily="49" charset="-122"/>
                <a:cs typeface="Times New Roman" pitchFamily="18" charset="0"/>
              </a:rPr>
              <a:t>美元</a:t>
            </a:r>
            <a:r>
              <a:rPr lang="en-US" altLang="zh-CN" b="1" dirty="0">
                <a:latin typeface="Times New Roman" pitchFamily="18" charset="0"/>
                <a:ea typeface="楷体" pitchFamily="49" charset="-122"/>
                <a:cs typeface="Times New Roman" pitchFamily="18" charset="0"/>
              </a:rPr>
              <a:t>/</a:t>
            </a:r>
            <a:r>
              <a:rPr lang="zh-CN" altLang="zh-CN" b="1" dirty="0">
                <a:latin typeface="Times New Roman" pitchFamily="18" charset="0"/>
                <a:ea typeface="楷体" pitchFamily="49" charset="-122"/>
                <a:cs typeface="Times New Roman" pitchFamily="18" charset="0"/>
              </a:rPr>
              <a:t>度</a:t>
            </a:r>
            <a:r>
              <a:rPr lang="zh-CN" altLang="zh-CN" dirty="0">
                <a:latin typeface="Times New Roman" pitchFamily="18" charset="0"/>
                <a:ea typeface="楷体" pitchFamily="49" charset="-122"/>
                <a:cs typeface="Times New Roman" pitchFamily="18" charset="0"/>
              </a:rPr>
              <a:t>和</a:t>
            </a:r>
            <a:r>
              <a:rPr lang="en-US" altLang="zh-CN" b="1" dirty="0">
                <a:latin typeface="Times New Roman" pitchFamily="18" charset="0"/>
                <a:ea typeface="楷体" pitchFamily="49" charset="-122"/>
                <a:cs typeface="Times New Roman" pitchFamily="18" charset="0"/>
              </a:rPr>
              <a:t>17.5</a:t>
            </a:r>
            <a:r>
              <a:rPr lang="zh-CN" altLang="zh-CN" b="1" dirty="0">
                <a:latin typeface="Times New Roman" pitchFamily="18" charset="0"/>
                <a:ea typeface="楷体" pitchFamily="49" charset="-122"/>
                <a:cs typeface="Times New Roman" pitchFamily="18" charset="0"/>
              </a:rPr>
              <a:t>美元</a:t>
            </a:r>
            <a:r>
              <a:rPr lang="en-US" altLang="zh-CN" b="1" dirty="0">
                <a:latin typeface="Times New Roman" pitchFamily="18" charset="0"/>
                <a:ea typeface="楷体" pitchFamily="49" charset="-122"/>
                <a:cs typeface="Times New Roman" pitchFamily="18" charset="0"/>
              </a:rPr>
              <a:t>/</a:t>
            </a:r>
            <a:r>
              <a:rPr lang="zh-CN" altLang="zh-CN" b="1" dirty="0">
                <a:latin typeface="Times New Roman" pitchFamily="18" charset="0"/>
                <a:ea typeface="楷体" pitchFamily="49" charset="-122"/>
                <a:cs typeface="Times New Roman" pitchFamily="18" charset="0"/>
              </a:rPr>
              <a:t>吨</a:t>
            </a:r>
            <a:r>
              <a:rPr lang="zh-CN" altLang="zh-CN" dirty="0">
                <a:latin typeface="Times New Roman" pitchFamily="18" charset="0"/>
                <a:ea typeface="楷体" pitchFamily="49" charset="-122"/>
                <a:cs typeface="Times New Roman" pitchFamily="18" charset="0"/>
              </a:rPr>
              <a:t>，国内对应为</a:t>
            </a:r>
            <a:r>
              <a:rPr lang="en-US" altLang="zh-CN" b="1" dirty="0">
                <a:latin typeface="Times New Roman" pitchFamily="18" charset="0"/>
                <a:ea typeface="楷体" pitchFamily="49" charset="-122"/>
                <a:cs typeface="Times New Roman" pitchFamily="18" charset="0"/>
              </a:rPr>
              <a:t>0.1159</a:t>
            </a:r>
            <a:r>
              <a:rPr lang="zh-CN" altLang="zh-CN" b="1" dirty="0">
                <a:latin typeface="Times New Roman" pitchFamily="18" charset="0"/>
                <a:ea typeface="楷体" pitchFamily="49" charset="-122"/>
                <a:cs typeface="Times New Roman" pitchFamily="18" charset="0"/>
              </a:rPr>
              <a:t>美元</a:t>
            </a:r>
            <a:r>
              <a:rPr lang="en-US" altLang="zh-CN" b="1" dirty="0">
                <a:latin typeface="Times New Roman" pitchFamily="18" charset="0"/>
                <a:ea typeface="楷体" pitchFamily="49" charset="-122"/>
                <a:cs typeface="Times New Roman" pitchFamily="18" charset="0"/>
              </a:rPr>
              <a:t>/</a:t>
            </a:r>
            <a:r>
              <a:rPr lang="zh-CN" altLang="zh-CN" b="1" dirty="0">
                <a:latin typeface="Times New Roman" pitchFamily="18" charset="0"/>
                <a:ea typeface="楷体" pitchFamily="49" charset="-122"/>
                <a:cs typeface="Times New Roman" pitchFamily="18" charset="0"/>
              </a:rPr>
              <a:t>度</a:t>
            </a:r>
            <a:r>
              <a:rPr lang="zh-CN" altLang="zh-CN" dirty="0">
                <a:latin typeface="Times New Roman" pitchFamily="18" charset="0"/>
                <a:ea typeface="楷体" pitchFamily="49" charset="-122"/>
                <a:cs typeface="Times New Roman" pitchFamily="18" charset="0"/>
              </a:rPr>
              <a:t>和</a:t>
            </a:r>
            <a:r>
              <a:rPr lang="en-US" altLang="zh-CN" b="1" dirty="0">
                <a:latin typeface="Times New Roman" pitchFamily="18" charset="0"/>
                <a:ea typeface="楷体" pitchFamily="49" charset="-122"/>
                <a:cs typeface="Times New Roman" pitchFamily="18" charset="0"/>
              </a:rPr>
              <a:t>29.4</a:t>
            </a:r>
            <a:r>
              <a:rPr lang="zh-CN" altLang="zh-CN" b="1" dirty="0">
                <a:latin typeface="Times New Roman" pitchFamily="18" charset="0"/>
                <a:ea typeface="楷体" pitchFamily="49" charset="-122"/>
                <a:cs typeface="Times New Roman" pitchFamily="18" charset="0"/>
              </a:rPr>
              <a:t>美元</a:t>
            </a:r>
            <a:r>
              <a:rPr lang="en-US" altLang="zh-CN" b="1" dirty="0">
                <a:latin typeface="Times New Roman" pitchFamily="18" charset="0"/>
                <a:ea typeface="楷体" pitchFamily="49" charset="-122"/>
                <a:cs typeface="Times New Roman" pitchFamily="18" charset="0"/>
              </a:rPr>
              <a:t>/</a:t>
            </a:r>
            <a:r>
              <a:rPr lang="zh-CN" altLang="zh-CN" b="1" dirty="0">
                <a:latin typeface="Times New Roman" pitchFamily="18" charset="0"/>
                <a:ea typeface="楷体" pitchFamily="49" charset="-122"/>
                <a:cs typeface="Times New Roman" pitchFamily="18" charset="0"/>
              </a:rPr>
              <a:t>吨</a:t>
            </a:r>
            <a:endParaRPr lang="en-US" altLang="zh-CN" b="1" dirty="0">
              <a:latin typeface="Times New Roman" pitchFamily="18" charset="0"/>
              <a:ea typeface="楷体" pitchFamily="49" charset="-122"/>
              <a:cs typeface="Times New Roman" pitchFamily="18" charset="0"/>
            </a:endParaRPr>
          </a:p>
        </p:txBody>
      </p:sp>
      <p:sp>
        <p:nvSpPr>
          <p:cNvPr id="47" name="文本框 22"/>
          <p:cNvSpPr txBox="1">
            <a:spLocks noChangeArrowheads="1"/>
          </p:cNvSpPr>
          <p:nvPr/>
        </p:nvSpPr>
        <p:spPr bwMode="auto">
          <a:xfrm>
            <a:off x="6475561" y="2926700"/>
            <a:ext cx="459543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panose="020B0604020202020204" pitchFamily="34" charset="0"/>
                <a:ea typeface="宋体" panose="02010600030101010101" pitchFamily="2" charset="-122"/>
              </a:defRPr>
            </a:lvl1pPr>
            <a:lvl2pPr marL="171450" indent="-1714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lvl="1" algn="just">
              <a:lnSpc>
                <a:spcPct val="150000"/>
              </a:lnSpc>
              <a:buSzPct val="80000"/>
              <a:buFont typeface="Wingdings" pitchFamily="2" charset="2"/>
              <a:buChar char="n"/>
            </a:pPr>
            <a:r>
              <a:rPr lang="zh-CN" altLang="en-US" b="1" dirty="0" smtClean="0">
                <a:latin typeface="Times New Roman" pitchFamily="18" charset="0"/>
                <a:ea typeface="楷体" pitchFamily="49" charset="-122"/>
                <a:cs typeface="Times New Roman" pitchFamily="18" charset="0"/>
              </a:rPr>
              <a:t>物流优势：</a:t>
            </a:r>
            <a:r>
              <a:rPr lang="zh-CN" altLang="zh-CN" dirty="0">
                <a:latin typeface="Times New Roman" pitchFamily="18" charset="0"/>
                <a:ea typeface="楷体" pitchFamily="49" charset="-122"/>
                <a:cs typeface="Times New Roman" pitchFamily="18" charset="0"/>
              </a:rPr>
              <a:t>运输物流成本约为</a:t>
            </a:r>
            <a:r>
              <a:rPr lang="en-US" altLang="zh-CN" b="1" dirty="0">
                <a:latin typeface="Times New Roman" pitchFamily="18" charset="0"/>
                <a:ea typeface="楷体" pitchFamily="49" charset="-122"/>
                <a:cs typeface="Times New Roman" pitchFamily="18" charset="0"/>
              </a:rPr>
              <a:t>8</a:t>
            </a:r>
            <a:r>
              <a:rPr lang="zh-CN" altLang="zh-CN" b="1" dirty="0">
                <a:latin typeface="Times New Roman" pitchFamily="18" charset="0"/>
                <a:ea typeface="楷体" pitchFamily="49" charset="-122"/>
                <a:cs typeface="Times New Roman" pitchFamily="18" charset="0"/>
              </a:rPr>
              <a:t>美元</a:t>
            </a:r>
            <a:r>
              <a:rPr lang="en-US" altLang="zh-CN" b="1" dirty="0">
                <a:latin typeface="Times New Roman" pitchFamily="18" charset="0"/>
                <a:ea typeface="楷体" pitchFamily="49" charset="-122"/>
                <a:cs typeface="Times New Roman" pitchFamily="18" charset="0"/>
              </a:rPr>
              <a:t>/</a:t>
            </a:r>
            <a:r>
              <a:rPr lang="zh-CN" altLang="zh-CN" b="1" dirty="0">
                <a:latin typeface="Times New Roman" pitchFamily="18" charset="0"/>
                <a:ea typeface="楷体" pitchFamily="49" charset="-122"/>
                <a:cs typeface="Times New Roman" pitchFamily="18" charset="0"/>
              </a:rPr>
              <a:t>吨</a:t>
            </a:r>
            <a:r>
              <a:rPr lang="zh-CN" altLang="zh-CN" dirty="0">
                <a:latin typeface="Times New Roman" pitchFamily="18" charset="0"/>
                <a:ea typeface="楷体" pitchFamily="49" charset="-122"/>
                <a:cs typeface="Times New Roman" pitchFamily="18" charset="0"/>
              </a:rPr>
              <a:t>，国内炼厂</a:t>
            </a:r>
            <a:r>
              <a:rPr lang="zh-CN" altLang="en-US" dirty="0">
                <a:latin typeface="Times New Roman" pitchFamily="18" charset="0"/>
                <a:ea typeface="楷体" pitchFamily="49" charset="-122"/>
                <a:cs typeface="Times New Roman" pitchFamily="18" charset="0"/>
              </a:rPr>
              <a:t>物流成本</a:t>
            </a:r>
            <a:r>
              <a:rPr lang="zh-CN" altLang="zh-CN" dirty="0">
                <a:latin typeface="Times New Roman" pitchFamily="18" charset="0"/>
                <a:ea typeface="楷体" pitchFamily="49" charset="-122"/>
                <a:cs typeface="Times New Roman" pitchFamily="18" charset="0"/>
              </a:rPr>
              <a:t>约</a:t>
            </a:r>
            <a:r>
              <a:rPr lang="en-US" altLang="zh-CN" b="1" dirty="0">
                <a:latin typeface="Times New Roman" pitchFamily="18" charset="0"/>
                <a:ea typeface="楷体" pitchFamily="49" charset="-122"/>
                <a:cs typeface="Times New Roman" pitchFamily="18" charset="0"/>
              </a:rPr>
              <a:t>16.5</a:t>
            </a:r>
            <a:r>
              <a:rPr lang="zh-CN" altLang="zh-CN" b="1" dirty="0">
                <a:latin typeface="Times New Roman" pitchFamily="18" charset="0"/>
                <a:ea typeface="楷体" pitchFamily="49" charset="-122"/>
                <a:cs typeface="Times New Roman" pitchFamily="18" charset="0"/>
              </a:rPr>
              <a:t>美元</a:t>
            </a:r>
            <a:r>
              <a:rPr lang="en-US" altLang="zh-CN" b="1" dirty="0">
                <a:latin typeface="Times New Roman" pitchFamily="18" charset="0"/>
                <a:ea typeface="楷体" pitchFamily="49" charset="-122"/>
                <a:cs typeface="Times New Roman" pitchFamily="18" charset="0"/>
              </a:rPr>
              <a:t>/</a:t>
            </a:r>
            <a:r>
              <a:rPr lang="zh-CN" altLang="zh-CN" b="1" dirty="0">
                <a:latin typeface="Times New Roman" pitchFamily="18" charset="0"/>
                <a:ea typeface="楷体" pitchFamily="49" charset="-122"/>
                <a:cs typeface="Times New Roman" pitchFamily="18" charset="0"/>
              </a:rPr>
              <a:t>吨</a:t>
            </a:r>
            <a:r>
              <a:rPr lang="zh-CN" altLang="en-US" dirty="0">
                <a:latin typeface="Times New Roman" pitchFamily="18" charset="0"/>
                <a:ea typeface="楷体" pitchFamily="49" charset="-122"/>
                <a:cs typeface="Times New Roman" pitchFamily="18" charset="0"/>
              </a:rPr>
              <a:t>，文莱直接供应原油</a:t>
            </a:r>
            <a:r>
              <a:rPr lang="en-US" altLang="zh-CN" b="1" dirty="0">
                <a:latin typeface="Times New Roman" pitchFamily="18" charset="0"/>
                <a:ea typeface="楷体" pitchFamily="49" charset="-122"/>
                <a:cs typeface="Times New Roman" pitchFamily="18" charset="0"/>
              </a:rPr>
              <a:t>40%</a:t>
            </a:r>
            <a:r>
              <a:rPr lang="zh-CN" altLang="en-US" dirty="0">
                <a:latin typeface="Times New Roman" pitchFamily="18" charset="0"/>
                <a:ea typeface="楷体" pitchFamily="49" charset="-122"/>
                <a:cs typeface="Times New Roman" pitchFamily="18" charset="0"/>
              </a:rPr>
              <a:t>，降低物流成本</a:t>
            </a:r>
            <a:endParaRPr lang="zh-CN" altLang="zh-CN" dirty="0">
              <a:latin typeface="Times New Roman" pitchFamily="18" charset="0"/>
              <a:ea typeface="楷体" pitchFamily="49" charset="-122"/>
              <a:cs typeface="Times New Roman" pitchFamily="18" charset="0"/>
            </a:endParaRPr>
          </a:p>
        </p:txBody>
      </p:sp>
      <p:sp>
        <p:nvSpPr>
          <p:cNvPr id="54" name="圆角矩形 3"/>
          <p:cNvSpPr/>
          <p:nvPr/>
        </p:nvSpPr>
        <p:spPr>
          <a:xfrm>
            <a:off x="6475561" y="2521204"/>
            <a:ext cx="3330437" cy="370744"/>
          </a:xfrm>
          <a:prstGeom prst="roundRect">
            <a:avLst>
              <a:gd name="adj" fmla="val 206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buClr>
                <a:schemeClr val="accent1"/>
              </a:buClr>
            </a:pPr>
            <a:r>
              <a:rPr lang="zh-CN" altLang="en-US" sz="1600" b="1" dirty="0">
                <a:solidFill>
                  <a:schemeClr val="bg2">
                    <a:lumMod val="25000"/>
                  </a:schemeClr>
                </a:solidFill>
                <a:latin typeface="楷体" pitchFamily="49" charset="-122"/>
                <a:ea typeface="楷体" pitchFamily="49" charset="-122"/>
              </a:rPr>
              <a:t>文莱炼化项目优势</a:t>
            </a:r>
          </a:p>
        </p:txBody>
      </p:sp>
      <p:cxnSp>
        <p:nvCxnSpPr>
          <p:cNvPr id="13" name="直接连接符 12"/>
          <p:cNvCxnSpPr>
            <a:cxnSpLocks/>
          </p:cNvCxnSpPr>
          <p:nvPr/>
        </p:nvCxnSpPr>
        <p:spPr>
          <a:xfrm flipV="1">
            <a:off x="1049895" y="3635015"/>
            <a:ext cx="3757118" cy="3082"/>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3" name="矩形 2"/>
          <p:cNvSpPr/>
          <p:nvPr/>
        </p:nvSpPr>
        <p:spPr>
          <a:xfrm>
            <a:off x="6446301" y="1399532"/>
            <a:ext cx="4553796" cy="1020985"/>
          </a:xfrm>
          <a:prstGeom prst="rect">
            <a:avLst/>
          </a:prstGeom>
        </p:spPr>
        <p:txBody>
          <a:bodyPr wrap="square">
            <a:spAutoFit/>
          </a:bodyPr>
          <a:lstStyle/>
          <a:p>
            <a:pPr>
              <a:lnSpc>
                <a:spcPct val="150000"/>
              </a:lnSpc>
              <a:buClr>
                <a:schemeClr val="accent1"/>
              </a:buClr>
            </a:pPr>
            <a:r>
              <a:rPr lang="zh-CN" altLang="en-US" sz="1400" dirty="0">
                <a:latin typeface="Times New Roman" pitchFamily="18" charset="0"/>
                <a:ea typeface="楷体" pitchFamily="49" charset="-122"/>
                <a:cs typeface="Times New Roman" pitchFamily="18" charset="0"/>
              </a:rPr>
              <a:t>文莱油气资源丰富，政治稳定。文莱项目位于文莱大摩拉岛，占地</a:t>
            </a:r>
            <a:r>
              <a:rPr lang="en-US" altLang="zh-CN" sz="1400" dirty="0">
                <a:latin typeface="Times New Roman" pitchFamily="18" charset="0"/>
                <a:ea typeface="楷体" pitchFamily="49" charset="-122"/>
                <a:cs typeface="Times New Roman" pitchFamily="18" charset="0"/>
              </a:rPr>
              <a:t>260</a:t>
            </a:r>
            <a:r>
              <a:rPr lang="zh-CN" altLang="en-US" sz="1400" dirty="0">
                <a:latin typeface="Times New Roman" pitchFamily="18" charset="0"/>
                <a:ea typeface="楷体" pitchFamily="49" charset="-122"/>
                <a:cs typeface="Times New Roman" pitchFamily="18" charset="0"/>
              </a:rPr>
              <a:t>公顷，总投</a:t>
            </a:r>
            <a:r>
              <a:rPr lang="en-US" altLang="zh-CN" sz="1400" dirty="0">
                <a:latin typeface="Times New Roman" pitchFamily="18" charset="0"/>
                <a:ea typeface="楷体" pitchFamily="49" charset="-122"/>
                <a:cs typeface="Times New Roman" pitchFamily="18" charset="0"/>
              </a:rPr>
              <a:t>34.5</a:t>
            </a:r>
            <a:r>
              <a:rPr lang="zh-CN" altLang="en-US" sz="1400" dirty="0">
                <a:latin typeface="Times New Roman" pitchFamily="18" charset="0"/>
                <a:ea typeface="楷体" pitchFamily="49" charset="-122"/>
                <a:cs typeface="Times New Roman" pitchFamily="18" charset="0"/>
              </a:rPr>
              <a:t>亿美元，预计</a:t>
            </a:r>
            <a:r>
              <a:rPr lang="en-US" altLang="zh-CN" sz="1400" b="1" dirty="0">
                <a:latin typeface="Times New Roman" pitchFamily="18" charset="0"/>
                <a:ea typeface="楷体" pitchFamily="49" charset="-122"/>
                <a:cs typeface="Times New Roman" pitchFamily="18" charset="0"/>
              </a:rPr>
              <a:t>2018</a:t>
            </a:r>
            <a:r>
              <a:rPr lang="zh-CN" altLang="en-US" sz="1400" b="1" dirty="0">
                <a:latin typeface="Times New Roman" pitchFamily="18" charset="0"/>
                <a:ea typeface="楷体" pitchFamily="49" charset="-122"/>
                <a:cs typeface="Times New Roman" pitchFamily="18" charset="0"/>
              </a:rPr>
              <a:t>年底</a:t>
            </a:r>
            <a:r>
              <a:rPr lang="zh-CN" altLang="en-US" sz="1400" dirty="0">
                <a:latin typeface="Times New Roman" pitchFamily="18" charset="0"/>
                <a:ea typeface="楷体" pitchFamily="49" charset="-122"/>
                <a:cs typeface="Times New Roman" pitchFamily="18" charset="0"/>
              </a:rPr>
              <a:t>投产</a:t>
            </a:r>
            <a:endParaRPr lang="en-US" altLang="zh-CN" sz="1400" dirty="0">
              <a:latin typeface="Times New Roman" pitchFamily="18" charset="0"/>
              <a:ea typeface="楷体" pitchFamily="49" charset="-122"/>
              <a:cs typeface="Times New Roman" pitchFamily="18" charset="0"/>
            </a:endParaRPr>
          </a:p>
        </p:txBody>
      </p:sp>
      <p:cxnSp>
        <p:nvCxnSpPr>
          <p:cNvPr id="18" name="直接连接符 17"/>
          <p:cNvCxnSpPr>
            <a:cxnSpLocks/>
          </p:cNvCxnSpPr>
          <p:nvPr/>
        </p:nvCxnSpPr>
        <p:spPr>
          <a:xfrm flipV="1">
            <a:off x="6564039" y="2888866"/>
            <a:ext cx="3757118" cy="3082"/>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grpSp>
        <p:nvGrpSpPr>
          <p:cNvPr id="19" name="组合 18"/>
          <p:cNvGrpSpPr/>
          <p:nvPr/>
        </p:nvGrpSpPr>
        <p:grpSpPr>
          <a:xfrm>
            <a:off x="246737" y="116633"/>
            <a:ext cx="10046217" cy="530793"/>
            <a:chOff x="246737" y="116633"/>
            <a:chExt cx="10046217" cy="530793"/>
          </a:xfrm>
        </p:grpSpPr>
        <p:sp>
          <p:nvSpPr>
            <p:cNvPr id="20" name="矩形 19"/>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21" name="矩形 20">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22" name="矩形 21">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11" y="707178"/>
            <a:ext cx="4822968" cy="2405692"/>
          </a:xfrm>
          <a:prstGeom prst="rect">
            <a:avLst/>
          </a:prstGeom>
        </p:spPr>
      </p:pic>
      <p:sp>
        <p:nvSpPr>
          <p:cNvPr id="23" name="文本框 23"/>
          <p:cNvSpPr txBox="1">
            <a:spLocks noChangeArrowheads="1"/>
          </p:cNvSpPr>
          <p:nvPr/>
        </p:nvSpPr>
        <p:spPr bwMode="auto">
          <a:xfrm>
            <a:off x="6475561" y="4691378"/>
            <a:ext cx="459543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panose="020B0604020202020204" pitchFamily="34" charset="0"/>
                <a:ea typeface="宋体" panose="02010600030101010101" pitchFamily="2" charset="-122"/>
              </a:defRPr>
            </a:lvl1pPr>
            <a:lvl2pPr marL="171450" indent="-1714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lvl="1" algn="just">
              <a:lnSpc>
                <a:spcPct val="150000"/>
              </a:lnSpc>
              <a:buSzPct val="80000"/>
              <a:buFont typeface="Wingdings" pitchFamily="2" charset="2"/>
              <a:buChar char="n"/>
            </a:pPr>
            <a:r>
              <a:rPr lang="zh-CN" altLang="en-US" b="1" dirty="0" smtClean="0">
                <a:solidFill>
                  <a:srgbClr val="000000"/>
                </a:solidFill>
                <a:latin typeface="+mj-ea"/>
                <a:ea typeface="+mj-ea"/>
                <a:cs typeface="Times New Roman" panose="02020603050405020304" pitchFamily="18" charset="0"/>
              </a:rPr>
              <a:t>税收优势：</a:t>
            </a:r>
            <a:r>
              <a:rPr lang="zh-CN" altLang="en-US" dirty="0" smtClean="0">
                <a:solidFill>
                  <a:srgbClr val="000000"/>
                </a:solidFill>
                <a:latin typeface="+mj-ea"/>
                <a:ea typeface="+mj-ea"/>
                <a:cs typeface="Times New Roman" panose="02020603050405020304" pitchFamily="18" charset="0"/>
              </a:rPr>
              <a:t>文莱</a:t>
            </a:r>
            <a:r>
              <a:rPr lang="zh-CN" altLang="en-US" dirty="0">
                <a:solidFill>
                  <a:srgbClr val="000000"/>
                </a:solidFill>
                <a:latin typeface="+mj-ea"/>
                <a:ea typeface="+mj-ea"/>
                <a:cs typeface="Times New Roman" panose="02020603050405020304" pitchFamily="18" charset="0"/>
              </a:rPr>
              <a:t>的公司所得税税率仅高于新加坡和香港（</a:t>
            </a:r>
            <a:r>
              <a:rPr lang="en-US" altLang="zh-CN" dirty="0">
                <a:solidFill>
                  <a:srgbClr val="000000"/>
                </a:solidFill>
                <a:latin typeface="+mj-ea"/>
                <a:ea typeface="+mj-ea"/>
                <a:cs typeface="Times New Roman" panose="02020603050405020304" pitchFamily="18" charset="0"/>
              </a:rPr>
              <a:t>2015</a:t>
            </a:r>
            <a:r>
              <a:rPr lang="zh-CN" altLang="en-US" dirty="0">
                <a:solidFill>
                  <a:srgbClr val="000000"/>
                </a:solidFill>
                <a:latin typeface="+mj-ea"/>
                <a:ea typeface="+mj-ea"/>
                <a:cs typeface="Times New Roman" panose="02020603050405020304" pitchFamily="18" charset="0"/>
              </a:rPr>
              <a:t>年为</a:t>
            </a:r>
            <a:r>
              <a:rPr lang="en-US" altLang="zh-CN" dirty="0">
                <a:solidFill>
                  <a:srgbClr val="000000"/>
                </a:solidFill>
                <a:latin typeface="+mj-ea"/>
                <a:ea typeface="+mj-ea"/>
                <a:cs typeface="Times New Roman" panose="02020603050405020304" pitchFamily="18" charset="0"/>
              </a:rPr>
              <a:t>18.5%</a:t>
            </a:r>
            <a:r>
              <a:rPr lang="zh-CN" altLang="en-US" dirty="0">
                <a:solidFill>
                  <a:srgbClr val="000000"/>
                </a:solidFill>
                <a:latin typeface="+mj-ea"/>
                <a:ea typeface="+mj-ea"/>
                <a:cs typeface="Times New Roman" panose="02020603050405020304" pitchFamily="18" charset="0"/>
              </a:rPr>
              <a:t>，而国内为</a:t>
            </a:r>
            <a:r>
              <a:rPr lang="en-US" altLang="zh-CN" dirty="0">
                <a:solidFill>
                  <a:srgbClr val="000000"/>
                </a:solidFill>
                <a:latin typeface="+mj-ea"/>
                <a:ea typeface="+mj-ea"/>
                <a:cs typeface="Times New Roman" panose="02020603050405020304" pitchFamily="18" charset="0"/>
              </a:rPr>
              <a:t>25%</a:t>
            </a:r>
            <a:r>
              <a:rPr lang="zh-CN" altLang="en-US" dirty="0">
                <a:solidFill>
                  <a:srgbClr val="000000"/>
                </a:solidFill>
                <a:latin typeface="+mj-ea"/>
                <a:ea typeface="+mj-ea"/>
                <a:cs typeface="Times New Roman" panose="02020603050405020304" pitchFamily="18" charset="0"/>
              </a:rPr>
              <a:t>）。项目位于东盟自由贸易区，</a:t>
            </a:r>
            <a:r>
              <a:rPr lang="zh-CN" altLang="en-US" b="1" dirty="0">
                <a:solidFill>
                  <a:srgbClr val="000000"/>
                </a:solidFill>
                <a:latin typeface="+mj-ea"/>
                <a:ea typeface="+mj-ea"/>
                <a:cs typeface="Times New Roman" panose="02020603050405020304" pitchFamily="18" charset="0"/>
              </a:rPr>
              <a:t>进出口免关税；</a:t>
            </a:r>
            <a:r>
              <a:rPr lang="en-US" altLang="zh-CN" b="1" dirty="0">
                <a:solidFill>
                  <a:srgbClr val="000000"/>
                </a:solidFill>
                <a:latin typeface="+mj-ea"/>
                <a:ea typeface="+mj-ea"/>
                <a:cs typeface="Times New Roman" panose="02020603050405020304" pitchFamily="18" charset="0"/>
              </a:rPr>
              <a:t>11</a:t>
            </a:r>
            <a:r>
              <a:rPr lang="zh-CN" altLang="en-US" b="1" dirty="0">
                <a:solidFill>
                  <a:srgbClr val="000000"/>
                </a:solidFill>
                <a:latin typeface="+mj-ea"/>
                <a:ea typeface="+mj-ea"/>
                <a:cs typeface="Times New Roman" panose="02020603050405020304" pitchFamily="18" charset="0"/>
              </a:rPr>
              <a:t>年免企业所得税，符合条件可延长</a:t>
            </a:r>
            <a:r>
              <a:rPr lang="zh-CN" altLang="en-US" b="1" dirty="0" smtClean="0">
                <a:solidFill>
                  <a:srgbClr val="000000"/>
                </a:solidFill>
                <a:latin typeface="+mj-ea"/>
                <a:ea typeface="+mj-ea"/>
                <a:cs typeface="Times New Roman" panose="02020603050405020304" pitchFamily="18" charset="0"/>
              </a:rPr>
              <a:t>至</a:t>
            </a:r>
            <a:r>
              <a:rPr lang="en-US" altLang="zh-CN" b="1" smtClean="0">
                <a:solidFill>
                  <a:srgbClr val="000000"/>
                </a:solidFill>
                <a:latin typeface="+mj-ea"/>
                <a:ea typeface="+mj-ea"/>
                <a:cs typeface="Times New Roman" panose="02020603050405020304" pitchFamily="18" charset="0"/>
              </a:rPr>
              <a:t>21</a:t>
            </a:r>
            <a:r>
              <a:rPr lang="zh-CN" altLang="en-US" b="1" smtClean="0">
                <a:solidFill>
                  <a:srgbClr val="000000"/>
                </a:solidFill>
                <a:latin typeface="+mj-ea"/>
                <a:ea typeface="+mj-ea"/>
                <a:cs typeface="Times New Roman" panose="02020603050405020304" pitchFamily="18" charset="0"/>
              </a:rPr>
              <a:t>年</a:t>
            </a:r>
            <a:r>
              <a:rPr lang="zh-CN" altLang="en-US" dirty="0">
                <a:solidFill>
                  <a:srgbClr val="000000"/>
                </a:solidFill>
                <a:latin typeface="+mj-ea"/>
                <a:ea typeface="+mj-ea"/>
                <a:cs typeface="Times New Roman" panose="02020603050405020304" pitchFamily="18" charset="0"/>
              </a:rPr>
              <a:t>；无流转税和个人所得税；项目可申请其他优惠条件</a:t>
            </a:r>
          </a:p>
          <a:p>
            <a:pPr lvl="1" algn="just">
              <a:lnSpc>
                <a:spcPct val="150000"/>
              </a:lnSpc>
              <a:buSzPct val="80000"/>
              <a:buFont typeface="Wingdings" pitchFamily="2" charset="2"/>
              <a:buChar char="n"/>
            </a:pPr>
            <a:endParaRPr lang="en-US" altLang="zh-CN" b="1" dirty="0">
              <a:latin typeface="Times New Roman" pitchFamily="18" charset="0"/>
              <a:ea typeface="楷体" pitchFamily="49" charset="-122"/>
              <a:cs typeface="Times New Roman" pitchFamily="18" charset="0"/>
            </a:endParaRPr>
          </a:p>
        </p:txBody>
      </p:sp>
      <p:pic>
        <p:nvPicPr>
          <p:cNvPr id="17" name="Picture 2"/>
          <p:cNvPicPr>
            <a:picLocks noChangeAspect="1" noChangeArrowheads="1"/>
          </p:cNvPicPr>
          <p:nvPr/>
        </p:nvPicPr>
        <p:blipFill>
          <a:blip r:embed="rId4" cstate="print"/>
          <a:srcRect/>
          <a:stretch>
            <a:fillRect/>
          </a:stretch>
        </p:blipFill>
        <p:spPr bwMode="auto">
          <a:xfrm>
            <a:off x="9541427" y="-1"/>
            <a:ext cx="2645691" cy="612000"/>
          </a:xfrm>
          <a:prstGeom prst="rect">
            <a:avLst/>
          </a:prstGeom>
          <a:noFill/>
          <a:ln w="9525">
            <a:noFill/>
            <a:miter lim="800000"/>
            <a:headEnd/>
            <a:tailEnd/>
          </a:ln>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43851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en-US" altLang="zh-CN" smtClean="0"/>
              <a:pPr/>
              <a:t>15</a:t>
            </a:fld>
            <a:endParaRPr lang="zh-CN" altLang="en-US" dirty="0"/>
          </a:p>
        </p:txBody>
      </p:sp>
      <p:grpSp>
        <p:nvGrpSpPr>
          <p:cNvPr id="5" name="组合 4">
            <a:extLst>
              <a:ext uri="{FF2B5EF4-FFF2-40B4-BE49-F238E27FC236}">
                <a16:creationId xmlns:a16="http://schemas.microsoft.com/office/drawing/2014/main" id="{FEA878C1-1DA3-48B1-B0D2-3000578DAD54}"/>
              </a:ext>
            </a:extLst>
          </p:cNvPr>
          <p:cNvGrpSpPr/>
          <p:nvPr/>
        </p:nvGrpSpPr>
        <p:grpSpPr>
          <a:xfrm>
            <a:off x="2259106" y="2781980"/>
            <a:ext cx="9547412" cy="3525080"/>
            <a:chOff x="859827" y="2469704"/>
            <a:chExt cx="11537182" cy="3904592"/>
          </a:xfrm>
        </p:grpSpPr>
        <p:sp>
          <p:nvSpPr>
            <p:cNvPr id="6" name="矩形 5">
              <a:extLst>
                <a:ext uri="{FF2B5EF4-FFF2-40B4-BE49-F238E27FC236}">
                  <a16:creationId xmlns:a16="http://schemas.microsoft.com/office/drawing/2014/main" id="{79E19A96-1AF3-4C88-A114-960F9AC76E50}"/>
                </a:ext>
              </a:extLst>
            </p:cNvPr>
            <p:cNvSpPr/>
            <p:nvPr/>
          </p:nvSpPr>
          <p:spPr>
            <a:xfrm>
              <a:off x="1136766" y="2849216"/>
              <a:ext cx="6197600" cy="352507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121920" rIns="121920" bIns="121920" numCol="1" spcCol="0" rtlCol="0" fromWordArt="0" anchor="t" anchorCtr="0" forceAA="0" compatLnSpc="1">
              <a:prstTxWarp prst="textNoShape">
                <a:avLst/>
              </a:prstTxWarp>
              <a:noAutofit/>
            </a:bodyPr>
            <a:lstStyle/>
            <a:p>
              <a:pPr algn="ctr">
                <a:lnSpc>
                  <a:spcPct val="114000"/>
                </a:lnSpc>
                <a:spcAft>
                  <a:spcPts val="800"/>
                </a:spcAft>
                <a:buClr>
                  <a:schemeClr val="tx1"/>
                </a:buClr>
                <a:buSzPct val="100000"/>
              </a:pPr>
              <a:endParaRPr lang="zh-CN" altLang="en-US" sz="1467" dirty="0" err="1">
                <a:solidFill>
                  <a:schemeClr val="tx1"/>
                </a:solidFill>
              </a:endParaRPr>
            </a:p>
          </p:txBody>
        </p:sp>
        <p:sp>
          <p:nvSpPr>
            <p:cNvPr id="7" name="矩形 6">
              <a:extLst>
                <a:ext uri="{FF2B5EF4-FFF2-40B4-BE49-F238E27FC236}">
                  <a16:creationId xmlns:a16="http://schemas.microsoft.com/office/drawing/2014/main" id="{0F8E6235-E4C7-4B8D-B6ED-69B2E11CA924}"/>
                </a:ext>
              </a:extLst>
            </p:cNvPr>
            <p:cNvSpPr/>
            <p:nvPr/>
          </p:nvSpPr>
          <p:spPr>
            <a:xfrm>
              <a:off x="7416800" y="2849216"/>
              <a:ext cx="2743200" cy="35250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121920" rIns="121920" bIns="121920" numCol="1" spcCol="0" rtlCol="0" fromWordArt="0" anchor="t" anchorCtr="0" forceAA="0" compatLnSpc="1">
              <a:prstTxWarp prst="textNoShape">
                <a:avLst/>
              </a:prstTxWarp>
              <a:noAutofit/>
            </a:bodyPr>
            <a:lstStyle/>
            <a:p>
              <a:pPr algn="ctr">
                <a:lnSpc>
                  <a:spcPct val="114000"/>
                </a:lnSpc>
                <a:spcAft>
                  <a:spcPts val="800"/>
                </a:spcAft>
                <a:buClr>
                  <a:schemeClr val="tx1"/>
                </a:buClr>
                <a:buSzPct val="100000"/>
              </a:pPr>
              <a:endParaRPr lang="zh-CN" altLang="en-US" sz="1467" dirty="0" err="1">
                <a:solidFill>
                  <a:schemeClr val="tx1"/>
                </a:solidFill>
              </a:endParaRPr>
            </a:p>
          </p:txBody>
        </p:sp>
        <p:graphicFrame>
          <p:nvGraphicFramePr>
            <p:cNvPr id="8" name="Diagram 6">
              <a:extLst>
                <a:ext uri="{FF2B5EF4-FFF2-40B4-BE49-F238E27FC236}">
                  <a16:creationId xmlns:a16="http://schemas.microsoft.com/office/drawing/2014/main" id="{79789FA8-8F75-4EC2-813F-A477C9B8027B}"/>
                </a:ext>
              </a:extLst>
            </p:cNvPr>
            <p:cNvGraphicFramePr/>
            <p:nvPr>
              <p:extLst>
                <p:ext uri="{D42A27DB-BD31-4B8C-83A1-F6EECF244321}">
                  <p14:modId xmlns:p14="http://schemas.microsoft.com/office/powerpoint/2010/main" val="1483357284"/>
                </p:ext>
              </p:extLst>
            </p:nvPr>
          </p:nvGraphicFramePr>
          <p:xfrm>
            <a:off x="860007" y="2469704"/>
            <a:ext cx="11537002" cy="3904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3">
              <a:extLst>
                <a:ext uri="{FF2B5EF4-FFF2-40B4-BE49-F238E27FC236}">
                  <a16:creationId xmlns:a16="http://schemas.microsoft.com/office/drawing/2014/main" id="{A4B928E3-381C-40BE-AB80-E37C3D7DBE3A}"/>
                </a:ext>
              </a:extLst>
            </p:cNvPr>
            <p:cNvSpPr txBox="1"/>
            <p:nvPr/>
          </p:nvSpPr>
          <p:spPr>
            <a:xfrm>
              <a:off x="10683384" y="3282293"/>
              <a:ext cx="1294252" cy="536323"/>
            </a:xfrm>
            <a:prstGeom prst="rect">
              <a:avLst/>
            </a:prstGeom>
          </p:spPr>
          <p:txBody>
            <a:bodyPr vert="horz" wrap="square" lIns="0" tIns="0" rIns="0" bIns="0" rtlCol="0">
              <a:noAutofit/>
            </a:bodyPr>
            <a:lstStyle/>
            <a:p>
              <a:pPr>
                <a:lnSpc>
                  <a:spcPct val="114000"/>
                </a:lnSpc>
                <a:spcAft>
                  <a:spcPts val="800"/>
                </a:spcAft>
                <a:buSzPct val="100000"/>
              </a:pPr>
              <a:r>
                <a:rPr lang="zh-CN" altLang="en-US" sz="1400" b="1" dirty="0">
                  <a:solidFill>
                    <a:srgbClr val="C00000"/>
                  </a:solidFill>
                </a:rPr>
                <a:t>一期项目：</a:t>
              </a:r>
              <a:r>
                <a:rPr lang="en-US" altLang="zh-CN" sz="1400" b="1" dirty="0">
                  <a:solidFill>
                    <a:srgbClr val="C00000"/>
                  </a:solidFill>
                </a:rPr>
                <a:t>800</a:t>
              </a:r>
              <a:r>
                <a:rPr lang="zh-CN" altLang="en-US" sz="1400" b="1" dirty="0">
                  <a:solidFill>
                    <a:srgbClr val="C00000"/>
                  </a:solidFill>
                </a:rPr>
                <a:t>万吨炼化一体化</a:t>
              </a:r>
            </a:p>
          </p:txBody>
        </p:sp>
        <p:sp>
          <p:nvSpPr>
            <p:cNvPr id="10" name="TextBox 12">
              <a:extLst>
                <a:ext uri="{FF2B5EF4-FFF2-40B4-BE49-F238E27FC236}">
                  <a16:creationId xmlns:a16="http://schemas.microsoft.com/office/drawing/2014/main" id="{EBD19604-688C-4F9D-912D-C80D42C4EE04}"/>
                </a:ext>
              </a:extLst>
            </p:cNvPr>
            <p:cNvSpPr txBox="1"/>
            <p:nvPr/>
          </p:nvSpPr>
          <p:spPr>
            <a:xfrm>
              <a:off x="859827" y="3286965"/>
              <a:ext cx="1313351" cy="355600"/>
            </a:xfrm>
            <a:prstGeom prst="rect">
              <a:avLst/>
            </a:prstGeom>
          </p:spPr>
          <p:txBody>
            <a:bodyPr vert="horz" wrap="square" lIns="0" tIns="0" rIns="0" bIns="0" rtlCol="0">
              <a:noAutofit/>
            </a:bodyPr>
            <a:lstStyle/>
            <a:p>
              <a:pPr>
                <a:lnSpc>
                  <a:spcPct val="114000"/>
                </a:lnSpc>
                <a:spcAft>
                  <a:spcPts val="800"/>
                </a:spcAft>
                <a:buSzPct val="100000"/>
              </a:pPr>
              <a:r>
                <a:rPr lang="zh-CN" altLang="en-US" sz="1400" b="1" dirty="0">
                  <a:solidFill>
                    <a:srgbClr val="C00000"/>
                  </a:solidFill>
                </a:rPr>
                <a:t>二期项目：</a:t>
              </a:r>
              <a:r>
                <a:rPr lang="en-US" altLang="zh-CN" sz="1400" b="1" dirty="0">
                  <a:solidFill>
                    <a:srgbClr val="C00000"/>
                  </a:solidFill>
                </a:rPr>
                <a:t>1400</a:t>
              </a:r>
              <a:r>
                <a:rPr lang="zh-CN" altLang="en-US" sz="1400" b="1" dirty="0">
                  <a:solidFill>
                    <a:srgbClr val="C00000"/>
                  </a:solidFill>
                </a:rPr>
                <a:t>万吨炼化一体化</a:t>
              </a:r>
            </a:p>
          </p:txBody>
        </p:sp>
      </p:grpSp>
      <p:sp>
        <p:nvSpPr>
          <p:cNvPr id="11" name="文本占位符 2"/>
          <p:cNvSpPr txBox="1">
            <a:spLocks/>
          </p:cNvSpPr>
          <p:nvPr/>
        </p:nvSpPr>
        <p:spPr>
          <a:xfrm>
            <a:off x="846611" y="1631974"/>
            <a:ext cx="8178322" cy="1200329"/>
          </a:xfrm>
          <a:prstGeom prst="rect">
            <a:avLst/>
          </a:prstGeom>
        </p:spPr>
        <p:txBody>
          <a:bodyPr wrap="square">
            <a:spAutoFit/>
          </a:bodyPr>
          <a:lstStyle>
            <a:defPPr>
              <a:defRPr lang="en-US"/>
            </a:defPPr>
            <a:lvl1pPr>
              <a:lnSpc>
                <a:spcPct val="150000"/>
              </a:lnSpc>
            </a:lvl1pPr>
          </a:lstStyle>
          <a:p>
            <a:r>
              <a:rPr lang="zh-CN" altLang="en-US" sz="1600" dirty="0"/>
              <a:t>建设地点：文莱达鲁萨兰国摩拉岛</a:t>
            </a:r>
            <a:endParaRPr lang="en-US" altLang="zh-CN" sz="1600" dirty="0"/>
          </a:p>
          <a:p>
            <a:r>
              <a:rPr lang="zh-CN" altLang="en-US" sz="1600" dirty="0" smtClean="0"/>
              <a:t>建设规模：在</a:t>
            </a:r>
            <a:r>
              <a:rPr lang="zh-CN" altLang="zh-CN" sz="1600" dirty="0" smtClean="0"/>
              <a:t>恒逸文莱项目</a:t>
            </a:r>
            <a:r>
              <a:rPr lang="zh-CN" altLang="en-US" sz="1600" dirty="0" smtClean="0"/>
              <a:t>一</a:t>
            </a:r>
            <a:r>
              <a:rPr lang="zh-CN" altLang="zh-CN" sz="1600" dirty="0" smtClean="0"/>
              <a:t>期工程</a:t>
            </a:r>
            <a:r>
              <a:rPr lang="zh-CN" altLang="en-US" sz="1600" dirty="0" smtClean="0"/>
              <a:t>的基础上，</a:t>
            </a:r>
            <a:r>
              <a:rPr lang="zh-CN" altLang="zh-CN" sz="1600" dirty="0" smtClean="0"/>
              <a:t>新增原油加工量</a:t>
            </a:r>
            <a:r>
              <a:rPr lang="en-US" altLang="zh-CN" sz="1600" dirty="0" smtClean="0"/>
              <a:t>1400</a:t>
            </a:r>
            <a:r>
              <a:rPr lang="zh-CN" altLang="zh-CN" sz="1600" dirty="0" smtClean="0"/>
              <a:t>万吨</a:t>
            </a:r>
            <a:r>
              <a:rPr lang="en-US" altLang="zh-CN" sz="1600" dirty="0" smtClean="0"/>
              <a:t>/</a:t>
            </a:r>
            <a:r>
              <a:rPr lang="zh-CN" altLang="zh-CN" sz="1600" dirty="0" smtClean="0"/>
              <a:t>年，新增对二甲苯产能</a:t>
            </a:r>
            <a:r>
              <a:rPr lang="en-US" altLang="zh-CN" sz="1600" dirty="0" smtClean="0"/>
              <a:t>200</a:t>
            </a:r>
            <a:r>
              <a:rPr lang="zh-CN" altLang="zh-CN" sz="1600" dirty="0" smtClean="0"/>
              <a:t>万吨</a:t>
            </a:r>
            <a:r>
              <a:rPr lang="en-US" altLang="zh-CN" sz="1600" dirty="0" smtClean="0"/>
              <a:t>/</a:t>
            </a:r>
            <a:r>
              <a:rPr lang="zh-CN" altLang="zh-CN" sz="1600" dirty="0" smtClean="0"/>
              <a:t>年，新增乙烯</a:t>
            </a:r>
            <a:r>
              <a:rPr lang="zh-CN" altLang="en-US" sz="1600" dirty="0"/>
              <a:t>产能</a:t>
            </a:r>
            <a:r>
              <a:rPr lang="en-US" altLang="zh-CN" sz="1600" dirty="0"/>
              <a:t>150</a:t>
            </a:r>
            <a:r>
              <a:rPr lang="zh-CN" altLang="zh-CN" sz="1600" dirty="0"/>
              <a:t>万吨</a:t>
            </a:r>
            <a:r>
              <a:rPr lang="en-US" altLang="zh-CN" sz="1600" dirty="0"/>
              <a:t>/</a:t>
            </a:r>
            <a:r>
              <a:rPr lang="zh-CN" altLang="zh-CN" sz="1600" dirty="0"/>
              <a:t>年</a:t>
            </a:r>
            <a:r>
              <a:rPr lang="zh-CN" altLang="zh-CN" sz="1600" dirty="0" smtClean="0"/>
              <a:t>。</a:t>
            </a:r>
            <a:endParaRPr lang="en-US" altLang="zh-CN" sz="1600" dirty="0"/>
          </a:p>
        </p:txBody>
      </p:sp>
      <p:sp>
        <p:nvSpPr>
          <p:cNvPr id="12" name="TextBox 14">
            <a:extLst>
              <a:ext uri="{FF2B5EF4-FFF2-40B4-BE49-F238E27FC236}">
                <a16:creationId xmlns:a16="http://schemas.microsoft.com/office/drawing/2014/main" id="{B999B1DA-3AAA-41B4-B640-006317A53B9E}"/>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zh-CN" altLang="en-US" b="1" dirty="0">
                <a:solidFill>
                  <a:schemeClr val="bg1"/>
                </a:solidFill>
                <a:latin typeface="Times New Roman" pitchFamily="18" charset="0"/>
                <a:ea typeface="楷体" pitchFamily="49" charset="-122"/>
                <a:cs typeface="Times New Roman" pitchFamily="18" charset="0"/>
              </a:rPr>
              <a:t>一体化战略：通过文莱</a:t>
            </a:r>
            <a:r>
              <a:rPr lang="en-US" altLang="zh-CN" b="1" dirty="0">
                <a:solidFill>
                  <a:schemeClr val="bg1"/>
                </a:solidFill>
                <a:latin typeface="Times New Roman" pitchFamily="18" charset="0"/>
                <a:ea typeface="楷体" pitchFamily="49" charset="-122"/>
                <a:cs typeface="Times New Roman" pitchFamily="18" charset="0"/>
              </a:rPr>
              <a:t>PMB</a:t>
            </a:r>
            <a:r>
              <a:rPr lang="zh-CN" altLang="en-US" b="1" dirty="0">
                <a:solidFill>
                  <a:schemeClr val="bg1"/>
                </a:solidFill>
                <a:latin typeface="Times New Roman" pitchFamily="18" charset="0"/>
                <a:ea typeface="楷体" pitchFamily="49" charset="-122"/>
                <a:cs typeface="Times New Roman" pitchFamily="18" charset="0"/>
              </a:rPr>
              <a:t>石油化工项目的实施，</a:t>
            </a:r>
            <a:r>
              <a:rPr lang="zh-CN" altLang="zh-CN" b="1" kern="0" dirty="0">
                <a:solidFill>
                  <a:schemeClr val="bg1"/>
                </a:solidFill>
                <a:latin typeface="Times New Roman" pitchFamily="18" charset="0"/>
                <a:ea typeface="楷体" pitchFamily="49" charset="-122"/>
                <a:cs typeface="Times New Roman" pitchFamily="18" charset="0"/>
              </a:rPr>
              <a:t>形成上下游炼化一体化产业格局</a:t>
            </a:r>
            <a:endParaRPr lang="zh-CN" altLang="en-US" b="1" dirty="0">
              <a:solidFill>
                <a:schemeClr val="bg1"/>
              </a:solidFill>
              <a:latin typeface="Times New Roman" pitchFamily="18" charset="0"/>
              <a:ea typeface="楷体" pitchFamily="49" charset="-122"/>
              <a:cs typeface="Times New Roman" pitchFamily="18" charset="0"/>
            </a:endParaRPr>
          </a:p>
        </p:txBody>
      </p:sp>
      <p:grpSp>
        <p:nvGrpSpPr>
          <p:cNvPr id="13" name="组合 12"/>
          <p:cNvGrpSpPr/>
          <p:nvPr/>
        </p:nvGrpSpPr>
        <p:grpSpPr>
          <a:xfrm>
            <a:off x="246737" y="116633"/>
            <a:ext cx="10046217" cy="530793"/>
            <a:chOff x="246737" y="116633"/>
            <a:chExt cx="10046217" cy="530793"/>
          </a:xfrm>
        </p:grpSpPr>
        <p:sp>
          <p:nvSpPr>
            <p:cNvPr id="14" name="矩形 13"/>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15" name="矩形 14">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6" name="矩形 15">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17" name="TextBox 16"/>
          <p:cNvSpPr txBox="1"/>
          <p:nvPr/>
        </p:nvSpPr>
        <p:spPr>
          <a:xfrm>
            <a:off x="875999" y="1201250"/>
            <a:ext cx="4393845" cy="400110"/>
          </a:xfrm>
          <a:prstGeom prst="rect">
            <a:avLst/>
          </a:prstGeom>
          <a:solidFill>
            <a:srgbClr val="9DC3E6"/>
          </a:solidFill>
        </p:spPr>
        <p:txBody>
          <a:bodyPr wrap="square" rtlCol="0">
            <a:spAutoFit/>
          </a:bodyPr>
          <a:lstStyle/>
          <a:p>
            <a:r>
              <a:rPr lang="zh-CN" altLang="en-US" sz="2000" dirty="0" smtClean="0">
                <a:latin typeface="+mj-ea"/>
                <a:ea typeface="+mj-ea"/>
              </a:rPr>
              <a:t>文莱二期</a:t>
            </a:r>
            <a:r>
              <a:rPr lang="en-US" altLang="zh-CN" sz="2000" dirty="0" smtClean="0">
                <a:latin typeface="+mj-ea"/>
                <a:ea typeface="+mj-ea"/>
              </a:rPr>
              <a:t>——</a:t>
            </a:r>
            <a:r>
              <a:rPr lang="zh-CN" altLang="en-US" sz="2000" dirty="0" smtClean="0">
                <a:latin typeface="+mj-ea"/>
                <a:ea typeface="+mj-ea"/>
              </a:rPr>
              <a:t>石油炼化、</a:t>
            </a:r>
            <a:r>
              <a:rPr lang="en-US" altLang="zh-CN" sz="2000" dirty="0" smtClean="0">
                <a:latin typeface="+mj-ea"/>
                <a:ea typeface="+mj-ea"/>
              </a:rPr>
              <a:t>PX</a:t>
            </a:r>
            <a:r>
              <a:rPr lang="zh-CN" altLang="en-US" sz="2000" dirty="0" smtClean="0">
                <a:latin typeface="+mj-ea"/>
                <a:ea typeface="+mj-ea"/>
              </a:rPr>
              <a:t>、乙烯</a:t>
            </a:r>
          </a:p>
        </p:txBody>
      </p:sp>
      <p:pic>
        <p:nvPicPr>
          <p:cNvPr id="18" name="Picture 2"/>
          <p:cNvPicPr>
            <a:picLocks noChangeAspect="1" noChangeArrowheads="1"/>
          </p:cNvPicPr>
          <p:nvPr/>
        </p:nvPicPr>
        <p:blipFill>
          <a:blip r:embed="rId7" cstate="print"/>
          <a:srcRect/>
          <a:stretch>
            <a:fillRect/>
          </a:stretch>
        </p:blipFill>
        <p:spPr bwMode="auto">
          <a:xfrm>
            <a:off x="9541427" y="-1"/>
            <a:ext cx="2645691" cy="612000"/>
          </a:xfrm>
          <a:prstGeom prst="rect">
            <a:avLst/>
          </a:prstGeom>
          <a:noFill/>
          <a:ln w="9525">
            <a:noFill/>
            <a:miter lim="800000"/>
            <a:headEnd/>
            <a:tailEnd/>
          </a:ln>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81145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16</a:t>
            </a:fld>
            <a:endParaRPr lang="zh-CN" altLang="en-US" dirty="0"/>
          </a:p>
        </p:txBody>
      </p:sp>
      <p:grpSp>
        <p:nvGrpSpPr>
          <p:cNvPr id="2" name="组合 9"/>
          <p:cNvGrpSpPr/>
          <p:nvPr/>
        </p:nvGrpSpPr>
        <p:grpSpPr>
          <a:xfrm>
            <a:off x="246737" y="116633"/>
            <a:ext cx="10046217" cy="530793"/>
            <a:chOff x="246737" y="116633"/>
            <a:chExt cx="10046217" cy="530793"/>
          </a:xfrm>
        </p:grpSpPr>
        <p:sp>
          <p:nvSpPr>
            <p:cNvPr id="13" name="矩形 12"/>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行业回暖</a:t>
              </a:r>
              <a:endParaRPr lang="zh-TW" altLang="en-US" sz="2800" b="1" dirty="0">
                <a:solidFill>
                  <a:schemeClr val="accent1">
                    <a:lumMod val="50000"/>
                  </a:schemeClr>
                </a:solidFill>
                <a:latin typeface="楷体" pitchFamily="49" charset="-122"/>
                <a:ea typeface="楷体" pitchFamily="49" charset="-122"/>
              </a:endParaRPr>
            </a:p>
          </p:txBody>
        </p:sp>
        <p:sp>
          <p:nvSpPr>
            <p:cNvPr id="14" name="矩形 13">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5" name="矩形 14">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26" name="TextBox 14">
            <a:extLst>
              <a:ext uri="{FF2B5EF4-FFF2-40B4-BE49-F238E27FC236}">
                <a16:creationId xmlns:a16="http://schemas.microsoft.com/office/drawing/2014/main" id="{CAE269FE-2112-40AD-A2C4-3E943B3CB817}"/>
              </a:ext>
            </a:extLst>
          </p:cNvPr>
          <p:cNvSpPr txBox="1"/>
          <p:nvPr/>
        </p:nvSpPr>
        <p:spPr>
          <a:xfrm>
            <a:off x="876000" y="760702"/>
            <a:ext cx="10440000" cy="369332"/>
          </a:xfrm>
          <a:prstGeom prst="rect">
            <a:avLst/>
          </a:prstGeom>
          <a:solidFill>
            <a:srgbClr val="006699"/>
          </a:solidFill>
        </p:spPr>
        <p:txBody>
          <a:bodyPr wrap="square" rtlCol="0">
            <a:spAutoFit/>
          </a:bodyPr>
          <a:lstStyle>
            <a:defPPr>
              <a:defRPr lang="zh-CN"/>
            </a:defPPr>
            <a:lvl1pPr algn="ctr">
              <a:defRPr b="1">
                <a:solidFill>
                  <a:schemeClr val="bg1"/>
                </a:solidFill>
                <a:latin typeface="Times New Roman" pitchFamily="18" charset="0"/>
                <a:ea typeface="楷体" pitchFamily="49" charset="-122"/>
                <a:cs typeface="Times New Roman" pitchFamily="18" charset="0"/>
              </a:defRPr>
            </a:lvl1pPr>
          </a:lstStyle>
          <a:p>
            <a:r>
              <a:rPr lang="zh-CN" altLang="en-US" dirty="0"/>
              <a:t>原油价格企稳，供需趋于平衡，行业利润有所恢复</a:t>
            </a:r>
          </a:p>
        </p:txBody>
      </p:sp>
      <p:graphicFrame>
        <p:nvGraphicFramePr>
          <p:cNvPr id="16" name="图表 15"/>
          <p:cNvGraphicFramePr>
            <a:graphicFrameLocks/>
          </p:cNvGraphicFramePr>
          <p:nvPr>
            <p:extLst>
              <p:ext uri="{D42A27DB-BD31-4B8C-83A1-F6EECF244321}">
                <p14:modId xmlns:p14="http://schemas.microsoft.com/office/powerpoint/2010/main" val="2721336736"/>
              </p:ext>
            </p:extLst>
          </p:nvPr>
        </p:nvGraphicFramePr>
        <p:xfrm>
          <a:off x="887670" y="3325086"/>
          <a:ext cx="4910394" cy="290833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
          <p:cNvSpPr txBox="1"/>
          <p:nvPr/>
        </p:nvSpPr>
        <p:spPr>
          <a:xfrm>
            <a:off x="792469" y="3757150"/>
            <a:ext cx="1240604" cy="134414"/>
          </a:xfrm>
          <a:prstGeom prst="rect">
            <a:avLst/>
          </a:prstGeom>
        </p:spPr>
        <p:txBody>
          <a:bodyPr wrap="square" lIns="68580" tIns="34290" rIns="68580" bIns="3429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900" b="1" dirty="0">
                <a:solidFill>
                  <a:srgbClr val="002060"/>
                </a:solidFill>
                <a:latin typeface="楷体" panose="02010609060101010101" pitchFamily="49" charset="-122"/>
                <a:ea typeface="楷体" panose="02010609060101010101" pitchFamily="49" charset="-122"/>
                <a:cs typeface="Arial" panose="020B0604020202020204" pitchFamily="34" charset="0"/>
              </a:rPr>
              <a:t>PX</a:t>
            </a:r>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en-US" altLang="zh-CN" sz="900" b="1" dirty="0">
                <a:solidFill>
                  <a:srgbClr val="002060"/>
                </a:solidFill>
                <a:latin typeface="楷体" panose="02010609060101010101" pitchFamily="49" charset="-122"/>
                <a:ea typeface="楷体" panose="02010609060101010101" pitchFamily="49" charset="-122"/>
                <a:cs typeface="Arial" panose="020B0604020202020204" pitchFamily="34" charset="0"/>
              </a:rPr>
              <a:t>PTA</a:t>
            </a:r>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美元</a:t>
            </a:r>
            <a:r>
              <a:rPr lang="en-US" altLang="zh-CN" sz="9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9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1" name="TextBox 1"/>
          <p:cNvSpPr txBox="1"/>
          <p:nvPr/>
        </p:nvSpPr>
        <p:spPr>
          <a:xfrm>
            <a:off x="4989423" y="3781636"/>
            <a:ext cx="1240604" cy="134414"/>
          </a:xfrm>
          <a:prstGeom prst="rect">
            <a:avLst/>
          </a:prstGeom>
        </p:spPr>
        <p:txBody>
          <a:bodyPr wrap="square" lIns="68580" tIns="34290" rIns="68580" bIns="3429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原油美元</a:t>
            </a:r>
            <a:r>
              <a:rPr lang="en-US" altLang="zh-CN" sz="9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桶</a:t>
            </a:r>
            <a:endParaRPr lang="en-GB" sz="9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graphicFrame>
        <p:nvGraphicFramePr>
          <p:cNvPr id="23" name="Chart1">
            <a:extLst>
              <a:ext uri="{FF2B5EF4-FFF2-40B4-BE49-F238E27FC236}">
                <a16:creationId xmlns:a16="http://schemas.microsoft.com/office/drawing/2014/main" id="{88CB67DC-AA70-452C-B1C1-B3B142A1364D}"/>
              </a:ext>
            </a:extLst>
          </p:cNvPr>
          <p:cNvGraphicFramePr>
            <a:graphicFrameLocks/>
          </p:cNvGraphicFramePr>
          <p:nvPr>
            <p:extLst>
              <p:ext uri="{D42A27DB-BD31-4B8C-83A1-F6EECF244321}">
                <p14:modId xmlns:p14="http://schemas.microsoft.com/office/powerpoint/2010/main" val="736770062"/>
              </p:ext>
            </p:extLst>
          </p:nvPr>
        </p:nvGraphicFramePr>
        <p:xfrm>
          <a:off x="6473713" y="3927342"/>
          <a:ext cx="4640897" cy="2485355"/>
        </p:xfrm>
        <a:graphic>
          <a:graphicData uri="http://schemas.openxmlformats.org/drawingml/2006/chart">
            <c:chart xmlns:c="http://schemas.openxmlformats.org/drawingml/2006/chart" xmlns:r="http://schemas.openxmlformats.org/officeDocument/2006/relationships" r:id="rId4"/>
          </a:graphicData>
        </a:graphic>
      </p:graphicFrame>
      <p:sp>
        <p:nvSpPr>
          <p:cNvPr id="24" name="文本框 23">
            <a:extLst>
              <a:ext uri="{FF2B5EF4-FFF2-40B4-BE49-F238E27FC236}">
                <a16:creationId xmlns:a16="http://schemas.microsoft.com/office/drawing/2014/main" id="{BB9D2A13-BA6C-4569-BFFA-6DEBCA4788B1}"/>
              </a:ext>
            </a:extLst>
          </p:cNvPr>
          <p:cNvSpPr txBox="1"/>
          <p:nvPr/>
        </p:nvSpPr>
        <p:spPr>
          <a:xfrm>
            <a:off x="7273945" y="3614565"/>
            <a:ext cx="3521438" cy="276999"/>
          </a:xfrm>
          <a:prstGeom prst="rect">
            <a:avLst/>
          </a:prstGeom>
          <a:noFill/>
        </p:spPr>
        <p:txBody>
          <a:bodyPr wrap="square" rtlCol="0">
            <a:spAutoFit/>
          </a:bodyPr>
          <a:lstStyle/>
          <a:p>
            <a:pPr>
              <a:spcBef>
                <a:spcPct val="20000"/>
              </a:spcBef>
              <a:buClr>
                <a:schemeClr val="bg2"/>
              </a:buClr>
              <a:buSzPct val="50000"/>
            </a:pPr>
            <a:r>
              <a:rPr lang="en-US" altLang="zh-CN" sz="1200" b="1" dirty="0">
                <a:latin typeface="KaiTi" panose="02010609060101010101" pitchFamily="49" charset="-122"/>
                <a:ea typeface="KaiTi" panose="02010609060101010101" pitchFamily="49" charset="-122"/>
              </a:rPr>
              <a:t>2017</a:t>
            </a:r>
            <a:r>
              <a:rPr lang="zh-CN" altLang="en-US" sz="1200" b="1" dirty="0">
                <a:latin typeface="KaiTi" panose="02010609060101010101" pitchFamily="49" charset="-122"/>
                <a:ea typeface="KaiTi" panose="02010609060101010101" pitchFamily="49" charset="-122"/>
              </a:rPr>
              <a:t>年下半年开始全球原油供需趋于平衡</a:t>
            </a:r>
          </a:p>
        </p:txBody>
      </p:sp>
      <p:sp>
        <p:nvSpPr>
          <p:cNvPr id="17" name="文本占位符 2"/>
          <p:cNvSpPr txBox="1">
            <a:spLocks/>
          </p:cNvSpPr>
          <p:nvPr/>
        </p:nvSpPr>
        <p:spPr>
          <a:xfrm>
            <a:off x="608468" y="1431908"/>
            <a:ext cx="10186915" cy="2103140"/>
          </a:xfrm>
          <a:prstGeom prst="rect">
            <a:avLst/>
          </a:prstGeom>
        </p:spPr>
        <p:txBody>
          <a:bodyPr wrap="square">
            <a:spAutoFit/>
          </a:bodyPr>
          <a:lstStyle>
            <a:defPPr>
              <a:defRPr lang="en-US"/>
            </a:defPPr>
            <a:lvl1pPr marL="555750" indent="-285750">
              <a:lnSpc>
                <a:spcPct val="150000"/>
              </a:lnSpc>
              <a:spcBef>
                <a:spcPts val="450"/>
              </a:spcBef>
              <a:buFont typeface="Wingdings" panose="05000000000000000000" pitchFamily="2" charset="2"/>
              <a:buChar char="p"/>
              <a:defRPr sz="1200">
                <a:latin typeface="+mn-ea"/>
              </a:defRPr>
            </a:lvl1pPr>
          </a:lstStyle>
          <a:p>
            <a:r>
              <a:rPr lang="zh-CN" altLang="en-US" sz="1600" dirty="0"/>
              <a:t>东南亚地区炼油</a:t>
            </a:r>
            <a:r>
              <a:rPr lang="zh-CN" altLang="en-US" sz="1600" dirty="0" smtClean="0"/>
              <a:t>产品需求在</a:t>
            </a:r>
            <a:r>
              <a:rPr lang="en-US" altLang="zh-CN" sz="1600" dirty="0" smtClean="0"/>
              <a:t>2016</a:t>
            </a:r>
            <a:r>
              <a:rPr lang="zh-CN" altLang="en-US" sz="1600" dirty="0" smtClean="0"/>
              <a:t>年至</a:t>
            </a:r>
            <a:r>
              <a:rPr lang="en-US" altLang="zh-CN" sz="1600" dirty="0" smtClean="0"/>
              <a:t>2030</a:t>
            </a:r>
            <a:r>
              <a:rPr lang="zh-CN" altLang="en-US" sz="1600" dirty="0" smtClean="0"/>
              <a:t>年间预计将以每年</a:t>
            </a:r>
            <a:r>
              <a:rPr lang="en-US" altLang="zh-CN" sz="1600" dirty="0" smtClean="0"/>
              <a:t>2.5%</a:t>
            </a:r>
            <a:r>
              <a:rPr lang="zh-CN" altLang="en-US" sz="1600" dirty="0" smtClean="0"/>
              <a:t>的速度增长</a:t>
            </a:r>
          </a:p>
          <a:p>
            <a:r>
              <a:rPr lang="zh-CN" altLang="en-US" sz="1600" dirty="0" smtClean="0"/>
              <a:t>成品</a:t>
            </a:r>
            <a:r>
              <a:rPr lang="zh-CN" altLang="en-US" sz="1600" dirty="0"/>
              <a:t>油需求的增长来自交通行业，主要是个人收入增长后，带动车辆增长和增加国际航空</a:t>
            </a:r>
            <a:r>
              <a:rPr lang="zh-CN" altLang="en-US" sz="1600" dirty="0" smtClean="0"/>
              <a:t>旅行</a:t>
            </a:r>
            <a:endParaRPr lang="en-US" altLang="zh-CN" sz="1600" dirty="0" smtClean="0"/>
          </a:p>
          <a:p>
            <a:r>
              <a:rPr lang="zh-CN" altLang="en-US" sz="1600" dirty="0" smtClean="0"/>
              <a:t>东南亚</a:t>
            </a:r>
            <a:r>
              <a:rPr lang="en-US" altLang="zh-CN" sz="1600" dirty="0" smtClean="0"/>
              <a:t>2030</a:t>
            </a:r>
            <a:r>
              <a:rPr lang="zh-CN" altLang="en-US" sz="1600" dirty="0" smtClean="0"/>
              <a:t>年前经济发展速度平均为</a:t>
            </a:r>
            <a:r>
              <a:rPr lang="en-US" altLang="zh-CN" sz="1600" dirty="0" smtClean="0"/>
              <a:t>4.3%</a:t>
            </a:r>
            <a:r>
              <a:rPr lang="zh-CN" altLang="en-US" sz="1600" dirty="0" smtClean="0"/>
              <a:t>，预计中产阶级比例将会增大</a:t>
            </a:r>
            <a:endParaRPr lang="en-US" altLang="zh-CN" sz="1600" dirty="0"/>
          </a:p>
          <a:p>
            <a:r>
              <a:rPr lang="zh-CN" altLang="en-US" sz="1600" dirty="0" smtClean="0"/>
              <a:t>交通</a:t>
            </a:r>
            <a:r>
              <a:rPr lang="zh-CN" altLang="en-US" sz="1600" dirty="0"/>
              <a:t>运输用油占成品油总消费量由</a:t>
            </a:r>
            <a:r>
              <a:rPr lang="en-US" altLang="zh-CN" sz="1600" dirty="0"/>
              <a:t>2010</a:t>
            </a:r>
            <a:r>
              <a:rPr lang="zh-CN" altLang="en-US" sz="1600" dirty="0"/>
              <a:t>年的</a:t>
            </a:r>
            <a:r>
              <a:rPr lang="en-US" altLang="zh-CN" sz="1600" dirty="0"/>
              <a:t>62%</a:t>
            </a:r>
            <a:r>
              <a:rPr lang="zh-CN" altLang="en-US" sz="1600" dirty="0"/>
              <a:t>扩大</a:t>
            </a:r>
            <a:r>
              <a:rPr lang="en-US" altLang="zh-CN" sz="1600" dirty="0"/>
              <a:t>2016</a:t>
            </a:r>
            <a:r>
              <a:rPr lang="zh-CN" altLang="en-US" sz="1600" dirty="0"/>
              <a:t>年的</a:t>
            </a:r>
            <a:r>
              <a:rPr lang="en-US" altLang="zh-CN" sz="1600" dirty="0"/>
              <a:t>67%</a:t>
            </a:r>
            <a:r>
              <a:rPr lang="zh-CN" altLang="en-US" sz="1600" dirty="0"/>
              <a:t>，预计</a:t>
            </a:r>
            <a:r>
              <a:rPr lang="en-US" altLang="zh-CN" sz="1600" dirty="0"/>
              <a:t>2030</a:t>
            </a:r>
            <a:r>
              <a:rPr lang="zh-CN" altLang="en-US" sz="1600" dirty="0"/>
              <a:t>年将占到的</a:t>
            </a:r>
            <a:r>
              <a:rPr lang="en-US" altLang="zh-CN" sz="1600" dirty="0"/>
              <a:t>70</a:t>
            </a:r>
            <a:r>
              <a:rPr lang="en-US" altLang="zh-CN" sz="1600" dirty="0" smtClean="0"/>
              <a:t>%</a:t>
            </a:r>
            <a:endParaRPr lang="zh-CN" altLang="en-US" sz="1600" dirty="0"/>
          </a:p>
          <a:p>
            <a:endParaRPr lang="en-US" altLang="zh-CN" dirty="0"/>
          </a:p>
        </p:txBody>
      </p:sp>
      <p:pic>
        <p:nvPicPr>
          <p:cNvPr id="19" name="Picture 2"/>
          <p:cNvPicPr>
            <a:picLocks noChangeAspect="1" noChangeArrowheads="1"/>
          </p:cNvPicPr>
          <p:nvPr/>
        </p:nvPicPr>
        <p:blipFill>
          <a:blip r:embed="rId5" cstate="print"/>
          <a:srcRect/>
          <a:stretch>
            <a:fillRect/>
          </a:stretch>
        </p:blipFill>
        <p:spPr bwMode="auto">
          <a:xfrm>
            <a:off x="9541427" y="-1"/>
            <a:ext cx="2645691" cy="612000"/>
          </a:xfrm>
          <a:prstGeom prst="rect">
            <a:avLst/>
          </a:prstGeom>
          <a:noFill/>
          <a:ln w="9525">
            <a:noFill/>
            <a:miter lim="800000"/>
            <a:headEnd/>
            <a:tailEnd/>
          </a:ln>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92219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17</a:t>
            </a:fld>
            <a:endParaRPr lang="zh-CN" altLang="en-US" dirty="0"/>
          </a:p>
        </p:txBody>
      </p:sp>
      <p:grpSp>
        <p:nvGrpSpPr>
          <p:cNvPr id="2" name="组合 9"/>
          <p:cNvGrpSpPr/>
          <p:nvPr/>
        </p:nvGrpSpPr>
        <p:grpSpPr>
          <a:xfrm>
            <a:off x="246737" y="116633"/>
            <a:ext cx="10046217" cy="530793"/>
            <a:chOff x="246737" y="116633"/>
            <a:chExt cx="10046217" cy="530793"/>
          </a:xfrm>
        </p:grpSpPr>
        <p:sp>
          <p:nvSpPr>
            <p:cNvPr id="13" name="矩形 12"/>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行业展望</a:t>
              </a:r>
              <a:endParaRPr lang="zh-TW" altLang="en-US" sz="2800" b="1" dirty="0">
                <a:solidFill>
                  <a:schemeClr val="accent1">
                    <a:lumMod val="50000"/>
                  </a:schemeClr>
                </a:solidFill>
                <a:latin typeface="楷体" pitchFamily="49" charset="-122"/>
                <a:ea typeface="楷体" pitchFamily="49" charset="-122"/>
              </a:endParaRPr>
            </a:p>
          </p:txBody>
        </p:sp>
        <p:sp>
          <p:nvSpPr>
            <p:cNvPr id="14" name="矩形 13">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5" name="矩形 14">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3" name="矩形 2">
            <a:extLst>
              <a:ext uri="{FF2B5EF4-FFF2-40B4-BE49-F238E27FC236}">
                <a16:creationId xmlns:a16="http://schemas.microsoft.com/office/drawing/2014/main" id="{165E34F8-53F9-42A8-AB92-DC072DE78811}"/>
              </a:ext>
            </a:extLst>
          </p:cNvPr>
          <p:cNvSpPr/>
          <p:nvPr/>
        </p:nvSpPr>
        <p:spPr>
          <a:xfrm>
            <a:off x="912073" y="1130766"/>
            <a:ext cx="10403925" cy="170816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n"/>
            </a:pPr>
            <a:r>
              <a:rPr lang="zh-CN" altLang="en-US" sz="1400" kern="100" dirty="0">
                <a:ea typeface="楷体" panose="02010609060101010101" pitchFamily="49" charset="-122"/>
                <a:cs typeface="Times New Roman" panose="02020603050405020304" pitchFamily="18" charset="0"/>
              </a:rPr>
              <a:t>行业层面：</a:t>
            </a:r>
            <a:r>
              <a:rPr lang="en-US" altLang="zh-CN" sz="1400" kern="100" dirty="0">
                <a:ea typeface="楷体" panose="02010609060101010101" pitchFamily="49" charset="-122"/>
                <a:cs typeface="Times New Roman" panose="02020603050405020304" pitchFamily="18" charset="0"/>
              </a:rPr>
              <a:t>PX</a:t>
            </a:r>
            <a:r>
              <a:rPr lang="zh-CN" altLang="zh-CN" sz="1400" kern="100" dirty="0">
                <a:ea typeface="楷体" panose="02010609060101010101" pitchFamily="49" charset="-122"/>
                <a:cs typeface="Times New Roman" panose="02020603050405020304" pitchFamily="18" charset="0"/>
              </a:rPr>
              <a:t>（对二甲苯）是生产</a:t>
            </a:r>
            <a:r>
              <a:rPr lang="en-US" altLang="zh-CN" sz="1400" kern="100" dirty="0">
                <a:ea typeface="楷体" panose="02010609060101010101" pitchFamily="49" charset="-122"/>
                <a:cs typeface="Times New Roman" panose="02020603050405020304" pitchFamily="18" charset="0"/>
              </a:rPr>
              <a:t>PTA</a:t>
            </a:r>
            <a:r>
              <a:rPr lang="zh-CN" altLang="zh-CN" sz="1400" kern="100" dirty="0">
                <a:ea typeface="楷体" panose="02010609060101010101" pitchFamily="49" charset="-122"/>
                <a:cs typeface="Times New Roman" panose="02020603050405020304" pitchFamily="18" charset="0"/>
              </a:rPr>
              <a:t>的核心原材料</a:t>
            </a:r>
            <a:r>
              <a:rPr lang="zh-CN" altLang="en-US" sz="1400" kern="100" dirty="0">
                <a:ea typeface="楷体" panose="02010609060101010101" pitchFamily="49" charset="-122"/>
                <a:cs typeface="Times New Roman" panose="02020603050405020304" pitchFamily="18" charset="0"/>
              </a:rPr>
              <a:t>，由于供给紧张，大部分依赖进口，造成价差居高，</a:t>
            </a:r>
            <a:r>
              <a:rPr lang="zh-CN" altLang="zh-CN" sz="1400" kern="100" dirty="0">
                <a:ea typeface="楷体" panose="02010609060101010101" pitchFamily="49" charset="-122"/>
                <a:cs typeface="Times New Roman" panose="02020603050405020304" pitchFamily="18" charset="0"/>
              </a:rPr>
              <a:t>利润丰厚，刺激着国内外厂商扩张产能</a:t>
            </a:r>
            <a:r>
              <a:rPr lang="zh-CN" altLang="en-US" sz="1400" kern="100" dirty="0">
                <a:ea typeface="楷体" panose="02010609060101010101" pitchFamily="49" charset="-122"/>
                <a:cs typeface="Times New Roman" panose="02020603050405020304" pitchFamily="18" charset="0"/>
              </a:rPr>
              <a:t>。国内产能的扩张有利于降低</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进口依赖度，提高国内</a:t>
            </a:r>
            <a:r>
              <a:rPr lang="en-US" altLang="zh-CN" sz="1400" kern="100" dirty="0">
                <a:ea typeface="楷体" panose="02010609060101010101" pitchFamily="49" charset="-122"/>
                <a:cs typeface="Times New Roman" panose="02020603050405020304" pitchFamily="18" charset="0"/>
              </a:rPr>
              <a:t>PTA</a:t>
            </a:r>
            <a:r>
              <a:rPr lang="zh-CN" altLang="en-US" sz="1400" kern="100" dirty="0">
                <a:ea typeface="楷体" panose="02010609060101010101" pitchFamily="49" charset="-122"/>
                <a:cs typeface="Times New Roman" panose="02020603050405020304" pitchFamily="18" charset="0"/>
              </a:rPr>
              <a:t>厂商的</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采购议价权，缓解</a:t>
            </a:r>
            <a:r>
              <a:rPr lang="en-US" altLang="zh-CN" sz="1400" kern="100" dirty="0">
                <a:ea typeface="楷体" panose="02010609060101010101" pitchFamily="49" charset="-122"/>
                <a:cs typeface="Times New Roman" panose="02020603050405020304" pitchFamily="18" charset="0"/>
              </a:rPr>
              <a:t>PTA</a:t>
            </a:r>
            <a:r>
              <a:rPr lang="zh-CN" altLang="en-US" sz="1400" kern="100" dirty="0">
                <a:ea typeface="楷体" panose="02010609060101010101" pitchFamily="49" charset="-122"/>
                <a:cs typeface="Times New Roman" panose="02020603050405020304" pitchFamily="18" charset="0"/>
              </a:rPr>
              <a:t>成本端的压力</a:t>
            </a:r>
            <a:r>
              <a:rPr lang="zh-CN" altLang="en-US" sz="1400" kern="100" dirty="0" smtClean="0">
                <a:ea typeface="楷体" panose="02010609060101010101" pitchFamily="49" charset="-122"/>
                <a:cs typeface="Times New Roman" panose="02020603050405020304" pitchFamily="18" charset="0"/>
              </a:rPr>
              <a:t>；</a:t>
            </a:r>
            <a:endParaRPr lang="en-US" altLang="zh-CN" sz="1400" kern="100" dirty="0" smtClean="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n"/>
            </a:pPr>
            <a:r>
              <a:rPr lang="zh-CN" altLang="en-US" sz="1400" kern="100" dirty="0">
                <a:ea typeface="楷体" panose="02010609060101010101" pitchFamily="49" charset="-122"/>
                <a:cs typeface="Times New Roman" panose="02020603050405020304" pitchFamily="18" charset="0"/>
              </a:rPr>
              <a:t>截至到</a:t>
            </a:r>
            <a:r>
              <a:rPr lang="en-US" altLang="zh-CN" sz="1400" kern="100" dirty="0">
                <a:ea typeface="楷体" panose="02010609060101010101" pitchFamily="49" charset="-122"/>
                <a:cs typeface="Times New Roman" panose="02020603050405020304" pitchFamily="18" charset="0"/>
              </a:rPr>
              <a:t>2017</a:t>
            </a:r>
            <a:r>
              <a:rPr lang="zh-CN" altLang="en-US" sz="1400" kern="100" dirty="0">
                <a:ea typeface="楷体" panose="02010609060101010101" pitchFamily="49" charset="-122"/>
                <a:cs typeface="Times New Roman" panose="02020603050405020304" pitchFamily="18" charset="0"/>
              </a:rPr>
              <a:t>年</a:t>
            </a:r>
            <a:r>
              <a:rPr lang="en-US" altLang="zh-CN" sz="1400" kern="100" dirty="0">
                <a:ea typeface="楷体" panose="02010609060101010101" pitchFamily="49" charset="-122"/>
                <a:cs typeface="Times New Roman" panose="02020603050405020304" pitchFamily="18" charset="0"/>
              </a:rPr>
              <a:t>7</a:t>
            </a:r>
            <a:r>
              <a:rPr lang="zh-CN" altLang="en-US" sz="1400" kern="100" dirty="0">
                <a:ea typeface="楷体" panose="02010609060101010101" pitchFamily="49" charset="-122"/>
                <a:cs typeface="Times New Roman" panose="02020603050405020304" pitchFamily="18" charset="0"/>
              </a:rPr>
              <a:t>月全国已建成</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项目共</a:t>
            </a:r>
            <a:r>
              <a:rPr lang="en-US" altLang="zh-CN" sz="1400" kern="100" dirty="0">
                <a:ea typeface="楷体" panose="02010609060101010101" pitchFamily="49" charset="-122"/>
                <a:cs typeface="Times New Roman" panose="02020603050405020304" pitchFamily="18" charset="0"/>
              </a:rPr>
              <a:t>18</a:t>
            </a:r>
            <a:r>
              <a:rPr lang="zh-CN" altLang="en-US" sz="1400" kern="100" dirty="0">
                <a:ea typeface="楷体" panose="02010609060101010101" pitchFamily="49" charset="-122"/>
                <a:cs typeface="Times New Roman" panose="02020603050405020304" pitchFamily="18" charset="0"/>
              </a:rPr>
              <a:t>个，形成总计</a:t>
            </a:r>
            <a:r>
              <a:rPr lang="en-US" altLang="zh-CN" sz="1400" kern="100" dirty="0">
                <a:ea typeface="楷体" panose="02010609060101010101" pitchFamily="49" charset="-122"/>
                <a:cs typeface="Times New Roman" panose="02020603050405020304" pitchFamily="18" charset="0"/>
              </a:rPr>
              <a:t>1400</a:t>
            </a:r>
            <a:r>
              <a:rPr lang="zh-CN" altLang="en-US" sz="1400" kern="100" dirty="0">
                <a:ea typeface="楷体" panose="02010609060101010101" pitchFamily="49" charset="-122"/>
                <a:cs typeface="Times New Roman" panose="02020603050405020304" pitchFamily="18" charset="0"/>
              </a:rPr>
              <a:t>万吨</a:t>
            </a:r>
            <a:r>
              <a:rPr lang="en-US" altLang="zh-CN" sz="1400" kern="100" dirty="0">
                <a:ea typeface="楷体" panose="02010609060101010101" pitchFamily="49" charset="-122"/>
                <a:cs typeface="Times New Roman" panose="02020603050405020304" pitchFamily="18" charset="0"/>
              </a:rPr>
              <a:t>/</a:t>
            </a:r>
            <a:r>
              <a:rPr lang="zh-CN" altLang="en-US" sz="1400" kern="100" dirty="0">
                <a:ea typeface="楷体" panose="02010609060101010101" pitchFamily="49" charset="-122"/>
                <a:cs typeface="Times New Roman" panose="02020603050405020304" pitchFamily="18" charset="0"/>
              </a:rPr>
              <a:t>年产能，</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进口依存度仍然在</a:t>
            </a:r>
            <a:r>
              <a:rPr lang="en-US" altLang="zh-CN" sz="1400" kern="100" dirty="0">
                <a:ea typeface="楷体" panose="02010609060101010101" pitchFamily="49" charset="-122"/>
                <a:cs typeface="Times New Roman" panose="02020603050405020304" pitchFamily="18" charset="0"/>
              </a:rPr>
              <a:t>50%</a:t>
            </a:r>
            <a:r>
              <a:rPr lang="zh-CN" altLang="en-US" sz="1400" kern="100" dirty="0">
                <a:ea typeface="楷体" panose="02010609060101010101" pitchFamily="49" charset="-122"/>
                <a:cs typeface="Times New Roman" panose="02020603050405020304" pitchFamily="18" charset="0"/>
              </a:rPr>
              <a:t>以上。中国国内现阶段有十大</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项目处于或前期工作阶段，到</a:t>
            </a:r>
            <a:r>
              <a:rPr lang="en-US" altLang="zh-CN" sz="1400" kern="100" dirty="0">
                <a:ea typeface="楷体" panose="02010609060101010101" pitchFamily="49" charset="-122"/>
                <a:cs typeface="Times New Roman" panose="02020603050405020304" pitchFamily="18" charset="0"/>
              </a:rPr>
              <a:t>2020</a:t>
            </a:r>
            <a:r>
              <a:rPr lang="zh-CN" altLang="en-US" sz="1400" kern="100" dirty="0">
                <a:ea typeface="楷体" panose="02010609060101010101" pitchFamily="49" charset="-122"/>
                <a:cs typeface="Times New Roman" panose="02020603050405020304" pitchFamily="18" charset="0"/>
              </a:rPr>
              <a:t>年，中国将形成总计</a:t>
            </a:r>
            <a:r>
              <a:rPr lang="en-US" altLang="zh-CN" sz="1400" kern="100" dirty="0">
                <a:ea typeface="楷体" panose="02010609060101010101" pitchFamily="49" charset="-122"/>
                <a:cs typeface="Times New Roman" panose="02020603050405020304" pitchFamily="18" charset="0"/>
              </a:rPr>
              <a:t>3900</a:t>
            </a:r>
            <a:r>
              <a:rPr lang="zh-CN" altLang="en-US" sz="1400" kern="100" dirty="0">
                <a:ea typeface="楷体" panose="02010609060101010101" pitchFamily="49" charset="-122"/>
                <a:cs typeface="Times New Roman" panose="02020603050405020304" pitchFamily="18" charset="0"/>
              </a:rPr>
              <a:t>万吨</a:t>
            </a:r>
            <a:r>
              <a:rPr lang="en-US" altLang="zh-CN" sz="1400" kern="100" dirty="0">
                <a:ea typeface="楷体" panose="02010609060101010101" pitchFamily="49" charset="-122"/>
                <a:cs typeface="Times New Roman" panose="02020603050405020304" pitchFamily="18" charset="0"/>
              </a:rPr>
              <a:t>/</a:t>
            </a:r>
            <a:r>
              <a:rPr lang="zh-CN" altLang="en-US" sz="1400" kern="100" dirty="0">
                <a:ea typeface="楷体" panose="02010609060101010101" pitchFamily="49" charset="-122"/>
                <a:cs typeface="Times New Roman" panose="02020603050405020304" pitchFamily="18" charset="0"/>
              </a:rPr>
              <a:t>年</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产能，届时，中国的</a:t>
            </a:r>
            <a:r>
              <a:rPr lang="en-US" altLang="zh-CN" sz="1400" kern="100" dirty="0">
                <a:ea typeface="楷体" panose="02010609060101010101" pitchFamily="49" charset="-122"/>
                <a:cs typeface="Times New Roman" panose="02020603050405020304" pitchFamily="18" charset="0"/>
              </a:rPr>
              <a:t>PX</a:t>
            </a:r>
            <a:r>
              <a:rPr lang="zh-CN" altLang="en-US" sz="1400" kern="100" dirty="0">
                <a:ea typeface="楷体" panose="02010609060101010101" pitchFamily="49" charset="-122"/>
                <a:cs typeface="Times New Roman" panose="02020603050405020304" pitchFamily="18" charset="0"/>
              </a:rPr>
              <a:t>进口依存度将大幅下降。</a:t>
            </a:r>
            <a:endParaRPr lang="en-US" altLang="zh-CN" sz="1400" kern="100" dirty="0">
              <a:ea typeface="楷体" panose="02010609060101010101" pitchFamily="49" charset="-122"/>
              <a:cs typeface="Times New Roman" panose="02020603050405020304" pitchFamily="18" charset="0"/>
            </a:endParaRPr>
          </a:p>
          <a:p>
            <a:pPr marL="285750" indent="-285750" algn="just">
              <a:lnSpc>
                <a:spcPct val="150000"/>
              </a:lnSpc>
              <a:buFont typeface="Wingdings" panose="05000000000000000000" pitchFamily="2" charset="2"/>
              <a:buChar char="n"/>
            </a:pPr>
            <a:endParaRPr lang="en-US" altLang="zh-CN" sz="1400" b="1" dirty="0">
              <a:solidFill>
                <a:srgbClr val="002060"/>
              </a:solidFill>
              <a:latin typeface="+mn-ea"/>
            </a:endParaRPr>
          </a:p>
        </p:txBody>
      </p:sp>
      <p:sp>
        <p:nvSpPr>
          <p:cNvPr id="20" name="矩形 19">
            <a:extLst>
              <a:ext uri="{FF2B5EF4-FFF2-40B4-BE49-F238E27FC236}">
                <a16:creationId xmlns:a16="http://schemas.microsoft.com/office/drawing/2014/main" id="{90AFE201-9F3E-4255-B662-A03CF9EBD9B7}"/>
              </a:ext>
            </a:extLst>
          </p:cNvPr>
          <p:cNvSpPr/>
          <p:nvPr/>
        </p:nvSpPr>
        <p:spPr>
          <a:xfrm>
            <a:off x="1088713" y="5616576"/>
            <a:ext cx="10227285" cy="62740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3897" tIns="51949" rIns="103897" bIns="51949" rtlCol="0" anchor="ctr"/>
          <a:lstStyle/>
          <a:p>
            <a:pPr>
              <a:lnSpc>
                <a:spcPct val="150000"/>
              </a:lnSpc>
            </a:pPr>
            <a:r>
              <a:rPr lang="zh-CN" altLang="zh-CN" sz="1400" b="1" kern="100" dirty="0">
                <a:solidFill>
                  <a:schemeClr val="tx1"/>
                </a:solidFill>
                <a:ea typeface="楷体" panose="02010609060101010101" pitchFamily="49" charset="-122"/>
                <a:cs typeface="Times New Roman" panose="02020603050405020304" pitchFamily="18" charset="0"/>
              </a:rPr>
              <a:t>未来，当</a:t>
            </a:r>
            <a:r>
              <a:rPr lang="en-US" altLang="zh-CN" sz="1400" b="1" kern="100" dirty="0">
                <a:solidFill>
                  <a:schemeClr val="tx1"/>
                </a:solidFill>
                <a:ea typeface="楷体" panose="02010609060101010101" pitchFamily="49" charset="-122"/>
                <a:cs typeface="Times New Roman" panose="02020603050405020304" pitchFamily="18" charset="0"/>
              </a:rPr>
              <a:t>PX</a:t>
            </a:r>
            <a:r>
              <a:rPr lang="zh-CN" altLang="zh-CN" sz="1400" b="1" kern="100" dirty="0">
                <a:solidFill>
                  <a:schemeClr val="tx1"/>
                </a:solidFill>
                <a:ea typeface="楷体" panose="02010609060101010101" pitchFamily="49" charset="-122"/>
                <a:cs typeface="Times New Roman" panose="02020603050405020304" pitchFamily="18" charset="0"/>
              </a:rPr>
              <a:t>进入扩展周期，能够</a:t>
            </a:r>
            <a:r>
              <a:rPr lang="zh-CN" altLang="en-US" sz="1400" b="1" kern="100" dirty="0">
                <a:solidFill>
                  <a:schemeClr val="tx1"/>
                </a:solidFill>
                <a:ea typeface="楷体" panose="02010609060101010101" pitchFamily="49" charset="-122"/>
                <a:cs typeface="Times New Roman" panose="02020603050405020304" pitchFamily="18" charset="0"/>
              </a:rPr>
              <a:t>降低</a:t>
            </a:r>
            <a:r>
              <a:rPr lang="en-US" altLang="zh-CN" sz="1400" b="1" kern="100" dirty="0">
                <a:solidFill>
                  <a:schemeClr val="tx1"/>
                </a:solidFill>
                <a:ea typeface="楷体" panose="02010609060101010101" pitchFamily="49" charset="-122"/>
                <a:cs typeface="Times New Roman" panose="02020603050405020304" pitchFamily="18" charset="0"/>
              </a:rPr>
              <a:t>PX</a:t>
            </a:r>
            <a:r>
              <a:rPr lang="zh-CN" altLang="en-US" sz="1400" b="1" kern="100" dirty="0">
                <a:solidFill>
                  <a:schemeClr val="tx1"/>
                </a:solidFill>
                <a:ea typeface="楷体" panose="02010609060101010101" pitchFamily="49" charset="-122"/>
                <a:cs typeface="Times New Roman" panose="02020603050405020304" pitchFamily="18" charset="0"/>
              </a:rPr>
              <a:t>进口依赖度，</a:t>
            </a:r>
            <a:r>
              <a:rPr lang="zh-CN" altLang="zh-CN" sz="1400" b="1" kern="100" dirty="0">
                <a:solidFill>
                  <a:schemeClr val="tx1"/>
                </a:solidFill>
                <a:ea typeface="楷体" panose="02010609060101010101" pitchFamily="49" charset="-122"/>
                <a:cs typeface="Times New Roman" panose="02020603050405020304" pitchFamily="18" charset="0"/>
              </a:rPr>
              <a:t>保障</a:t>
            </a:r>
            <a:r>
              <a:rPr lang="en-US" altLang="zh-CN" sz="1400" b="1" kern="100" dirty="0">
                <a:solidFill>
                  <a:schemeClr val="tx1"/>
                </a:solidFill>
                <a:ea typeface="楷体" panose="02010609060101010101" pitchFamily="49" charset="-122"/>
                <a:cs typeface="Times New Roman" panose="02020603050405020304" pitchFamily="18" charset="0"/>
              </a:rPr>
              <a:t>PTA</a:t>
            </a:r>
            <a:r>
              <a:rPr lang="zh-CN" altLang="zh-CN" sz="1400" b="1" kern="100" dirty="0">
                <a:solidFill>
                  <a:schemeClr val="tx1"/>
                </a:solidFill>
                <a:ea typeface="楷体" panose="02010609060101010101" pitchFamily="49" charset="-122"/>
                <a:cs typeface="Times New Roman" panose="02020603050405020304" pitchFamily="18" charset="0"/>
              </a:rPr>
              <a:t>原料供给，其利润的下移也会在一定程度上降低</a:t>
            </a:r>
            <a:r>
              <a:rPr lang="en-US" altLang="zh-CN" sz="1400" b="1" kern="100" dirty="0">
                <a:solidFill>
                  <a:schemeClr val="tx1"/>
                </a:solidFill>
                <a:ea typeface="楷体" panose="02010609060101010101" pitchFamily="49" charset="-122"/>
                <a:cs typeface="Times New Roman" panose="02020603050405020304" pitchFamily="18" charset="0"/>
              </a:rPr>
              <a:t>PTA</a:t>
            </a:r>
            <a:r>
              <a:rPr lang="zh-CN" altLang="zh-CN" sz="1400" b="1" kern="100" dirty="0">
                <a:solidFill>
                  <a:schemeClr val="tx1"/>
                </a:solidFill>
                <a:ea typeface="楷体" panose="02010609060101010101" pitchFamily="49" charset="-122"/>
                <a:cs typeface="Times New Roman" panose="02020603050405020304" pitchFamily="18" charset="0"/>
              </a:rPr>
              <a:t>成本端的压力，使得</a:t>
            </a:r>
            <a:r>
              <a:rPr lang="en-US" altLang="zh-CN" sz="1400" b="1" kern="100" dirty="0">
                <a:solidFill>
                  <a:schemeClr val="tx1"/>
                </a:solidFill>
                <a:ea typeface="楷体" panose="02010609060101010101" pitchFamily="49" charset="-122"/>
                <a:cs typeface="Times New Roman" panose="02020603050405020304" pitchFamily="18" charset="0"/>
              </a:rPr>
              <a:t>PX-PTA-PET</a:t>
            </a:r>
            <a:r>
              <a:rPr lang="zh-CN" altLang="zh-CN" sz="1400" b="1" kern="100" dirty="0">
                <a:solidFill>
                  <a:schemeClr val="tx1"/>
                </a:solidFill>
                <a:ea typeface="楷体" panose="02010609060101010101" pitchFamily="49" charset="-122"/>
                <a:cs typeface="Times New Roman" panose="02020603050405020304" pitchFamily="18" charset="0"/>
              </a:rPr>
              <a:t>产业链的利润更加均衡。</a:t>
            </a:r>
            <a:endParaRPr lang="zh-CN" altLang="en-US" sz="1400" b="1" dirty="0">
              <a:solidFill>
                <a:schemeClr val="tx1"/>
              </a:solidFill>
            </a:endParaRPr>
          </a:p>
        </p:txBody>
      </p:sp>
      <p:sp>
        <p:nvSpPr>
          <p:cNvPr id="26" name="TextBox 14">
            <a:extLst>
              <a:ext uri="{FF2B5EF4-FFF2-40B4-BE49-F238E27FC236}">
                <a16:creationId xmlns:a16="http://schemas.microsoft.com/office/drawing/2014/main" id="{CAE269FE-2112-40AD-A2C4-3E943B3CB817}"/>
              </a:ext>
            </a:extLst>
          </p:cNvPr>
          <p:cNvSpPr txBox="1"/>
          <p:nvPr/>
        </p:nvSpPr>
        <p:spPr>
          <a:xfrm>
            <a:off x="876000" y="760702"/>
            <a:ext cx="10440000" cy="369332"/>
          </a:xfrm>
          <a:prstGeom prst="rect">
            <a:avLst/>
          </a:prstGeom>
          <a:solidFill>
            <a:srgbClr val="006699"/>
          </a:solidFill>
        </p:spPr>
        <p:txBody>
          <a:bodyPr wrap="square" rtlCol="0">
            <a:spAutoFit/>
          </a:bodyPr>
          <a:lstStyle>
            <a:defPPr>
              <a:defRPr lang="zh-CN"/>
            </a:defPPr>
            <a:lvl1pPr algn="ctr">
              <a:defRPr b="1">
                <a:solidFill>
                  <a:schemeClr val="bg1"/>
                </a:solidFill>
                <a:latin typeface="Times New Roman" pitchFamily="18" charset="0"/>
                <a:ea typeface="楷体" pitchFamily="49" charset="-122"/>
                <a:cs typeface="Times New Roman" pitchFamily="18" charset="0"/>
              </a:defRPr>
            </a:lvl1pPr>
          </a:lstStyle>
          <a:p>
            <a:r>
              <a:rPr lang="en-US" altLang="zh-CN" dirty="0"/>
              <a:t>PX</a:t>
            </a:r>
            <a:r>
              <a:rPr lang="zh-CN" altLang="en-US" dirty="0"/>
              <a:t>进入扩展周期</a:t>
            </a:r>
            <a:r>
              <a:rPr lang="zh-CN" altLang="en-US" dirty="0" smtClean="0"/>
              <a:t>，</a:t>
            </a:r>
            <a:r>
              <a:rPr lang="en-US" altLang="zh-CN" dirty="0" smtClean="0"/>
              <a:t>PTA</a:t>
            </a:r>
            <a:r>
              <a:rPr lang="zh-CN" altLang="en-US" dirty="0"/>
              <a:t>行业原料供给</a:t>
            </a:r>
          </a:p>
        </p:txBody>
      </p:sp>
      <p:sp>
        <p:nvSpPr>
          <p:cNvPr id="22" name="TextBox 1"/>
          <p:cNvSpPr txBox="1"/>
          <p:nvPr/>
        </p:nvSpPr>
        <p:spPr>
          <a:xfrm>
            <a:off x="1108283" y="3020267"/>
            <a:ext cx="1240604" cy="134414"/>
          </a:xfrm>
          <a:prstGeom prst="rect">
            <a:avLst/>
          </a:prstGeom>
        </p:spPr>
        <p:txBody>
          <a:bodyPr wrap="square" lIns="68580" tIns="34290" rIns="68580" bIns="3429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万吨</a:t>
            </a:r>
            <a:endParaRPr lang="en-GB" sz="9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graphicFrame>
        <p:nvGraphicFramePr>
          <p:cNvPr id="12" name="图表 11">
            <a:extLst>
              <a:ext uri="{FF2B5EF4-FFF2-40B4-BE49-F238E27FC236}">
                <a16:creationId xmlns:a16="http://schemas.microsoft.com/office/drawing/2014/main" id="{4BFA9DAF-FEFD-44BE-8AAE-D23830A10AB8}"/>
              </a:ext>
            </a:extLst>
          </p:cNvPr>
          <p:cNvGraphicFramePr>
            <a:graphicFrameLocks/>
          </p:cNvGraphicFramePr>
          <p:nvPr>
            <p:extLst>
              <p:ext uri="{D42A27DB-BD31-4B8C-83A1-F6EECF244321}">
                <p14:modId xmlns:p14="http://schemas.microsoft.com/office/powerpoint/2010/main" val="3224633328"/>
              </p:ext>
            </p:extLst>
          </p:nvPr>
        </p:nvGraphicFramePr>
        <p:xfrm>
          <a:off x="922811" y="3154681"/>
          <a:ext cx="4572000" cy="2413204"/>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a:extLst>
              <a:ext uri="{FF2B5EF4-FFF2-40B4-BE49-F238E27FC236}">
                <a16:creationId xmlns:a16="http://schemas.microsoft.com/office/drawing/2014/main" id="{30E79DA5-27DB-4928-9E94-E121A91F1F5C}"/>
              </a:ext>
            </a:extLst>
          </p:cNvPr>
          <p:cNvSpPr/>
          <p:nvPr/>
        </p:nvSpPr>
        <p:spPr>
          <a:xfrm>
            <a:off x="1715129" y="2845085"/>
            <a:ext cx="2698176"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altLang="zh-CN" dirty="0"/>
              <a:t>PX</a:t>
            </a:r>
            <a:r>
              <a:rPr lang="zh-CN" altLang="en-US" dirty="0"/>
              <a:t>国内产量、进口数量及进口依赖度</a:t>
            </a:r>
          </a:p>
        </p:txBody>
      </p:sp>
      <p:pic>
        <p:nvPicPr>
          <p:cNvPr id="16" name="图片 15">
            <a:extLst>
              <a:ext uri="{FF2B5EF4-FFF2-40B4-BE49-F238E27FC236}">
                <a16:creationId xmlns:a16="http://schemas.microsoft.com/office/drawing/2014/main" id="{9406F425-0BF3-42EA-9C68-1170BD0FD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702" y="3026500"/>
            <a:ext cx="4602688" cy="2482499"/>
          </a:xfrm>
          <a:prstGeom prst="rect">
            <a:avLst/>
          </a:prstGeom>
        </p:spPr>
      </p:pic>
      <p:sp>
        <p:nvSpPr>
          <p:cNvPr id="17" name="文本框 16">
            <a:extLst>
              <a:ext uri="{FF2B5EF4-FFF2-40B4-BE49-F238E27FC236}">
                <a16:creationId xmlns:a16="http://schemas.microsoft.com/office/drawing/2014/main" id="{4DB8B4F8-6D8B-4785-A5C3-B47715C923E7}"/>
              </a:ext>
            </a:extLst>
          </p:cNvPr>
          <p:cNvSpPr txBox="1"/>
          <p:nvPr/>
        </p:nvSpPr>
        <p:spPr>
          <a:xfrm>
            <a:off x="7350454" y="2820820"/>
            <a:ext cx="2612930" cy="223138"/>
          </a:xfrm>
          <a:prstGeom prst="rect">
            <a:avLst/>
          </a:prstGeom>
          <a:noFill/>
        </p:spPr>
        <p:txBody>
          <a:bodyPr wrap="square" lIns="68580" tIns="34290" rIns="68580" bIns="34290" rtlCol="0">
            <a:spAutoFit/>
          </a:bodyPr>
          <a:lstStyle/>
          <a:p>
            <a:pPr algn="ctr"/>
            <a:r>
              <a:rPr lang="zh-CN" altLang="en-US" sz="1000" b="1" dirty="0"/>
              <a:t>到</a:t>
            </a:r>
            <a:r>
              <a:rPr lang="en-US" altLang="zh-CN" sz="1000" b="1" dirty="0"/>
              <a:t>2020</a:t>
            </a:r>
            <a:r>
              <a:rPr lang="zh-CN" altLang="en-US" sz="1000" b="1" dirty="0"/>
              <a:t>年国内</a:t>
            </a:r>
            <a:r>
              <a:rPr lang="en-US" altLang="zh-CN" sz="1000" b="1" dirty="0"/>
              <a:t>PX</a:t>
            </a:r>
            <a:r>
              <a:rPr lang="zh-CN" altLang="en-US" sz="1000" b="1" dirty="0"/>
              <a:t>产能暴增</a:t>
            </a:r>
          </a:p>
        </p:txBody>
      </p:sp>
      <p:pic>
        <p:nvPicPr>
          <p:cNvPr id="18" name="Picture 2"/>
          <p:cNvPicPr>
            <a:picLocks noChangeAspect="1" noChangeArrowheads="1"/>
          </p:cNvPicPr>
          <p:nvPr/>
        </p:nvPicPr>
        <p:blipFill>
          <a:blip r:embed="rId4" cstate="print"/>
          <a:srcRect/>
          <a:stretch>
            <a:fillRect/>
          </a:stretch>
        </p:blipFill>
        <p:spPr bwMode="auto">
          <a:xfrm>
            <a:off x="9541427" y="-1"/>
            <a:ext cx="2645691" cy="612000"/>
          </a:xfrm>
          <a:prstGeom prst="rect">
            <a:avLst/>
          </a:prstGeom>
          <a:noFill/>
          <a:ln w="9525">
            <a:noFill/>
            <a:miter lim="800000"/>
            <a:headEnd/>
            <a:tailEnd/>
          </a:ln>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161"/>
          <p:cNvSpPr txBox="1"/>
          <p:nvPr/>
        </p:nvSpPr>
        <p:spPr>
          <a:xfrm>
            <a:off x="931335" y="1207780"/>
            <a:ext cx="6127261" cy="2336936"/>
          </a:xfrm>
          <a:prstGeom prst="rect">
            <a:avLst/>
          </a:prstGeom>
        </p:spPr>
        <p:txBody>
          <a:bodyPr vert="horz" wrap="square" lIns="0" tIns="0" rIns="0" bIns="0" rtlCol="0">
            <a:noAutofit/>
          </a:bodyPr>
          <a:lstStyle/>
          <a:p>
            <a:pPr marL="298449" marR="458459" indent="-285750">
              <a:lnSpc>
                <a:spcPct val="150000"/>
              </a:lnSpc>
              <a:buFont typeface="Wingdings" panose="05000000000000000000" pitchFamily="2" charset="2"/>
              <a:buChar char="n"/>
            </a:pPr>
            <a:r>
              <a:rPr lang="en-US" altLang="zh-CN" sz="1400" dirty="0">
                <a:ea typeface="楷体" panose="02010609060101010101" pitchFamily="49" charset="-122"/>
                <a:cs typeface="楷体"/>
              </a:rPr>
              <a:t>2011-2014</a:t>
            </a:r>
            <a:r>
              <a:rPr lang="zh-CN" altLang="en-US" sz="1400" dirty="0">
                <a:ea typeface="楷体" panose="02010609060101010101" pitchFamily="49" charset="-122"/>
                <a:cs typeface="楷体"/>
              </a:rPr>
              <a:t>年，受</a:t>
            </a:r>
            <a:r>
              <a:rPr lang="en-US" altLang="zh-CN" sz="1400" dirty="0">
                <a:ea typeface="楷体" panose="02010609060101010101" pitchFamily="49" charset="-122"/>
                <a:cs typeface="楷体"/>
              </a:rPr>
              <a:t>4</a:t>
            </a:r>
            <a:r>
              <a:rPr lang="zh-CN" altLang="en-US" sz="1400" dirty="0">
                <a:ea typeface="楷体" panose="02010609060101010101" pitchFamily="49" charset="-122"/>
                <a:cs typeface="楷体"/>
              </a:rPr>
              <a:t>万亿财政刺激影响，</a:t>
            </a:r>
            <a:r>
              <a:rPr lang="en-US" altLang="zh-CN" sz="1400" dirty="0">
                <a:ea typeface="楷体" panose="02010609060101010101" pitchFamily="49" charset="-122"/>
                <a:cs typeface="楷体"/>
              </a:rPr>
              <a:t>PTA</a:t>
            </a:r>
            <a:r>
              <a:rPr lang="zh-CN" altLang="en-US" sz="1400" dirty="0">
                <a:ea typeface="楷体" panose="02010609060101010101" pitchFamily="49" charset="-122"/>
                <a:cs typeface="楷体"/>
              </a:rPr>
              <a:t>产</a:t>
            </a:r>
            <a:r>
              <a:rPr lang="zh-CN" altLang="en-US" sz="1400" dirty="0" smtClean="0">
                <a:ea typeface="楷体" panose="02010609060101010101" pitchFamily="49" charset="-122"/>
                <a:cs typeface="楷体"/>
              </a:rPr>
              <a:t>能从</a:t>
            </a:r>
            <a:r>
              <a:rPr lang="en-US" altLang="zh-CN" sz="1400" dirty="0">
                <a:ea typeface="楷体" panose="02010609060101010101" pitchFamily="49" charset="-122"/>
                <a:cs typeface="楷体"/>
              </a:rPr>
              <a:t>1636</a:t>
            </a:r>
            <a:r>
              <a:rPr lang="zh-CN" altLang="en-US" sz="1400" dirty="0">
                <a:ea typeface="楷体" panose="02010609060101010101" pitchFamily="49" charset="-122"/>
                <a:cs typeface="楷体"/>
              </a:rPr>
              <a:t>万吨增长到</a:t>
            </a:r>
            <a:r>
              <a:rPr lang="en-US" altLang="zh-CN" sz="1400" dirty="0">
                <a:ea typeface="楷体" panose="02010609060101010101" pitchFamily="49" charset="-122"/>
                <a:cs typeface="楷体"/>
              </a:rPr>
              <a:t>5000</a:t>
            </a:r>
            <a:r>
              <a:rPr lang="zh-CN" altLang="en-US" sz="1400" dirty="0">
                <a:ea typeface="楷体" panose="02010609060101010101" pitchFamily="49" charset="-122"/>
                <a:cs typeface="楷体"/>
              </a:rPr>
              <a:t>万吨，行业整体开工率下降到</a:t>
            </a:r>
            <a:r>
              <a:rPr lang="en-US" altLang="zh-CN" sz="1400" dirty="0">
                <a:ea typeface="楷体" panose="02010609060101010101" pitchFamily="49" charset="-122"/>
                <a:cs typeface="楷体"/>
              </a:rPr>
              <a:t>68%</a:t>
            </a:r>
            <a:r>
              <a:rPr lang="zh-CN" altLang="en-US" sz="1400" dirty="0">
                <a:ea typeface="楷体" panose="02010609060101010101" pitchFamily="49" charset="-122"/>
                <a:cs typeface="楷体"/>
              </a:rPr>
              <a:t>；</a:t>
            </a:r>
          </a:p>
          <a:p>
            <a:pPr marL="298449" marR="458459" indent="-285750">
              <a:lnSpc>
                <a:spcPct val="150000"/>
              </a:lnSpc>
              <a:buFont typeface="Wingdings" panose="05000000000000000000" pitchFamily="2" charset="2"/>
              <a:buChar char="n"/>
            </a:pPr>
            <a:r>
              <a:rPr lang="en-US" altLang="zh-CN" sz="1400" dirty="0">
                <a:ea typeface="楷体" panose="02010609060101010101" pitchFamily="49" charset="-122"/>
                <a:cs typeface="楷体"/>
              </a:rPr>
              <a:t>2015</a:t>
            </a:r>
            <a:r>
              <a:rPr lang="zh-CN" altLang="en-US" sz="1400" dirty="0">
                <a:ea typeface="楷体" panose="02010609060101010101" pitchFamily="49" charset="-122"/>
                <a:cs typeface="楷体"/>
              </a:rPr>
              <a:t>年，</a:t>
            </a:r>
            <a:r>
              <a:rPr lang="zh-CN" altLang="en-US" sz="1400" dirty="0">
                <a:ea typeface="楷体" panose="02010609060101010101" pitchFamily="49" charset="-122"/>
              </a:rPr>
              <a:t>远东破产和翔鹭停产，停车产能占行业总产能</a:t>
            </a:r>
            <a:r>
              <a:rPr lang="en-US" altLang="zh-CN" sz="1400" dirty="0">
                <a:ea typeface="楷体" panose="02010609060101010101" pitchFamily="49" charset="-122"/>
              </a:rPr>
              <a:t>31%</a:t>
            </a:r>
            <a:r>
              <a:rPr lang="zh-CN" altLang="en-US" sz="1400" dirty="0">
                <a:ea typeface="楷体" panose="02010609060101010101" pitchFamily="49" charset="-122"/>
              </a:rPr>
              <a:t>；</a:t>
            </a:r>
            <a:r>
              <a:rPr lang="zh-CN" altLang="en-US" sz="1400" dirty="0">
                <a:ea typeface="楷体" panose="02010609060101010101" pitchFamily="49" charset="-122"/>
                <a:cs typeface="楷体"/>
              </a:rPr>
              <a:t>供给侧改革，行业落后产能加快出清；我国</a:t>
            </a:r>
            <a:r>
              <a:rPr lang="en-US" altLang="zh-CN" sz="1400" dirty="0">
                <a:ea typeface="楷体" panose="02010609060101010101" pitchFamily="49" charset="-122"/>
                <a:cs typeface="楷体"/>
              </a:rPr>
              <a:t>PTA</a:t>
            </a:r>
            <a:r>
              <a:rPr lang="zh-CN" altLang="en-US" sz="1400" dirty="0">
                <a:ea typeface="楷体" panose="02010609060101010101" pitchFamily="49" charset="-122"/>
                <a:cs typeface="楷体"/>
              </a:rPr>
              <a:t>有效产能</a:t>
            </a:r>
            <a:r>
              <a:rPr lang="en-US" altLang="zh-CN" sz="1400" dirty="0">
                <a:ea typeface="楷体" panose="02010609060101010101" pitchFamily="49" charset="-122"/>
                <a:cs typeface="楷体"/>
              </a:rPr>
              <a:t>3600</a:t>
            </a:r>
            <a:r>
              <a:rPr lang="zh-CN" altLang="en-US" sz="1400" dirty="0">
                <a:ea typeface="楷体" panose="02010609060101010101" pitchFamily="49" charset="-122"/>
                <a:cs typeface="楷体"/>
              </a:rPr>
              <a:t>万吨，需求量</a:t>
            </a:r>
            <a:r>
              <a:rPr lang="en-US" altLang="zh-CN" sz="1400" dirty="0">
                <a:ea typeface="楷体" panose="02010609060101010101" pitchFamily="49" charset="-122"/>
                <a:cs typeface="楷体"/>
              </a:rPr>
              <a:t>3800</a:t>
            </a:r>
            <a:r>
              <a:rPr lang="zh-CN" altLang="en-US" sz="1400" dirty="0">
                <a:ea typeface="楷体" panose="02010609060101010101" pitchFamily="49" charset="-122"/>
                <a:cs typeface="楷体"/>
              </a:rPr>
              <a:t>万吨，行业整体开工率为</a:t>
            </a:r>
            <a:r>
              <a:rPr lang="en-US" altLang="zh-CN" sz="1400" dirty="0">
                <a:ea typeface="楷体" panose="02010609060101010101" pitchFamily="49" charset="-122"/>
                <a:cs typeface="楷体"/>
              </a:rPr>
              <a:t>90%</a:t>
            </a:r>
            <a:r>
              <a:rPr lang="zh-CN" altLang="en-US" sz="1400" dirty="0">
                <a:ea typeface="楷体" panose="02010609060101010101" pitchFamily="49" charset="-122"/>
                <a:cs typeface="楷体"/>
              </a:rPr>
              <a:t>，</a:t>
            </a:r>
            <a:r>
              <a:rPr lang="en-US" altLang="zh-CN" sz="1400" dirty="0">
                <a:ea typeface="楷体" panose="02010609060101010101" pitchFamily="49" charset="-122"/>
                <a:cs typeface="楷体"/>
              </a:rPr>
              <a:t>PTA</a:t>
            </a:r>
            <a:r>
              <a:rPr lang="zh-CN" altLang="en-US" sz="1400" dirty="0">
                <a:ea typeface="楷体" panose="02010609060101010101" pitchFamily="49" charset="-122"/>
                <a:cs typeface="楷体"/>
              </a:rPr>
              <a:t>供需重回平衡状态；</a:t>
            </a:r>
            <a:endParaRPr lang="en-US" altLang="zh-CN" sz="1400" dirty="0">
              <a:ea typeface="楷体" panose="02010609060101010101" pitchFamily="49" charset="-122"/>
              <a:cs typeface="楷体"/>
            </a:endParaRPr>
          </a:p>
          <a:p>
            <a:pPr marL="298449" marR="458459" indent="-285750">
              <a:lnSpc>
                <a:spcPct val="150000"/>
              </a:lnSpc>
              <a:buFont typeface="Wingdings" panose="05000000000000000000" pitchFamily="2" charset="2"/>
              <a:buChar char="n"/>
            </a:pPr>
            <a:r>
              <a:rPr lang="en-US" altLang="zh-CN" sz="1400" dirty="0">
                <a:ea typeface="楷体" panose="02010609060101010101" pitchFamily="49" charset="-122"/>
                <a:cs typeface="楷体"/>
              </a:rPr>
              <a:t>2016</a:t>
            </a:r>
            <a:r>
              <a:rPr lang="zh-CN" altLang="en-US" sz="1400" dirty="0">
                <a:ea typeface="楷体" panose="02010609060101010101" pitchFamily="49" charset="-122"/>
                <a:cs typeface="楷体"/>
              </a:rPr>
              <a:t>年原油价格企稳反弹，</a:t>
            </a:r>
            <a:r>
              <a:rPr lang="en-US" altLang="zh-CN" sz="1400" dirty="0">
                <a:ea typeface="楷体" panose="02010609060101010101" pitchFamily="49" charset="-122"/>
                <a:cs typeface="楷体"/>
              </a:rPr>
              <a:t>PTA</a:t>
            </a:r>
            <a:r>
              <a:rPr lang="zh-CN" altLang="en-US" sz="1400" dirty="0">
                <a:ea typeface="楷体" panose="02010609060101010101" pitchFamily="49" charset="-122"/>
                <a:cs typeface="楷体"/>
              </a:rPr>
              <a:t>价格逐步上升，</a:t>
            </a:r>
            <a:r>
              <a:rPr lang="en-US" altLang="zh-CN" sz="1400" dirty="0">
                <a:ea typeface="楷体" panose="02010609060101010101" pitchFamily="49" charset="-122"/>
                <a:cs typeface="楷体"/>
              </a:rPr>
              <a:t>PTA</a:t>
            </a:r>
            <a:r>
              <a:rPr lang="zh-CN" altLang="en-US" sz="1400" dirty="0">
                <a:ea typeface="楷体" panose="02010609060101010101" pitchFamily="49" charset="-122"/>
                <a:cs typeface="楷体"/>
              </a:rPr>
              <a:t>加工成本逐步回升；行业产能进一步集中，龙头企业对市场掌控力不断提升。</a:t>
            </a:r>
            <a:endParaRPr sz="1400" dirty="0">
              <a:ea typeface="楷体" panose="02010609060101010101" pitchFamily="49" charset="-122"/>
              <a:cs typeface="楷体"/>
            </a:endParaRPr>
          </a:p>
        </p:txBody>
      </p:sp>
      <p:graphicFrame>
        <p:nvGraphicFramePr>
          <p:cNvPr id="176" name="图表 175"/>
          <p:cNvGraphicFramePr/>
          <p:nvPr>
            <p:extLst>
              <p:ext uri="{D42A27DB-BD31-4B8C-83A1-F6EECF244321}">
                <p14:modId xmlns:p14="http://schemas.microsoft.com/office/powerpoint/2010/main" val="1678441600"/>
              </p:ext>
            </p:extLst>
          </p:nvPr>
        </p:nvGraphicFramePr>
        <p:xfrm>
          <a:off x="6592351" y="3982277"/>
          <a:ext cx="5001658" cy="24466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8" name="图表 177">
            <a:extLst>
              <a:ext uri="{FF2B5EF4-FFF2-40B4-BE49-F238E27FC236}">
                <a16:creationId xmlns:a16="http://schemas.microsoft.com/office/drawing/2014/main" id="{DAED30E2-BE8F-47F6-B952-5051EF596C17}"/>
              </a:ext>
            </a:extLst>
          </p:cNvPr>
          <p:cNvGraphicFramePr>
            <a:graphicFrameLocks/>
          </p:cNvGraphicFramePr>
          <p:nvPr>
            <p:extLst>
              <p:ext uri="{D42A27DB-BD31-4B8C-83A1-F6EECF244321}">
                <p14:modId xmlns:p14="http://schemas.microsoft.com/office/powerpoint/2010/main" val="3505638986"/>
              </p:ext>
            </p:extLst>
          </p:nvPr>
        </p:nvGraphicFramePr>
        <p:xfrm>
          <a:off x="6592351" y="1356080"/>
          <a:ext cx="5022756" cy="2217267"/>
        </p:xfrm>
        <a:graphic>
          <a:graphicData uri="http://schemas.openxmlformats.org/drawingml/2006/chart">
            <c:chart xmlns:c="http://schemas.openxmlformats.org/drawingml/2006/chart" xmlns:r="http://schemas.openxmlformats.org/officeDocument/2006/relationships" r:id="rId4"/>
          </a:graphicData>
        </a:graphic>
      </p:graphicFrame>
      <p:sp>
        <p:nvSpPr>
          <p:cNvPr id="179" name="object 99"/>
          <p:cNvSpPr txBox="1"/>
          <p:nvPr/>
        </p:nvSpPr>
        <p:spPr>
          <a:xfrm>
            <a:off x="7860317" y="1286635"/>
            <a:ext cx="2198083" cy="211083"/>
          </a:xfrm>
          <a:prstGeom prst="rect">
            <a:avLst/>
          </a:prstGeom>
        </p:spPr>
        <p:txBody>
          <a:bodyPr vert="horz" wrap="square" lIns="0" tIns="0" rIns="0" bIns="0" rtlCol="0">
            <a:noAutofit/>
          </a:bodyPr>
          <a:lstStyle/>
          <a:p>
            <a:pPr marL="12700"/>
            <a:r>
              <a:rPr lang="zh-CN" altLang="en-US" sz="1200" b="1" spc="-5" dirty="0">
                <a:cs typeface="楷体"/>
              </a:rPr>
              <a:t>我国</a:t>
            </a:r>
            <a:r>
              <a:rPr lang="en-US" altLang="zh-CN" sz="1200" b="1" spc="-5" dirty="0">
                <a:cs typeface="楷体"/>
              </a:rPr>
              <a:t>PTA</a:t>
            </a:r>
            <a:r>
              <a:rPr lang="zh-CN" altLang="en-US" sz="1200" b="1" spc="-5" dirty="0">
                <a:cs typeface="楷体"/>
              </a:rPr>
              <a:t>龙头企业有效产能占比</a:t>
            </a:r>
            <a:endParaRPr sz="1200" b="1" dirty="0">
              <a:cs typeface="楷体"/>
            </a:endParaRPr>
          </a:p>
        </p:txBody>
      </p:sp>
      <p:sp>
        <p:nvSpPr>
          <p:cNvPr id="182" name="TextBox 2"/>
          <p:cNvSpPr txBox="1"/>
          <p:nvPr/>
        </p:nvSpPr>
        <p:spPr>
          <a:xfrm>
            <a:off x="1070891" y="3619148"/>
            <a:ext cx="776601" cy="3701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万吨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graphicFrame>
        <p:nvGraphicFramePr>
          <p:cNvPr id="183" name="图表 182">
            <a:extLst>
              <a:ext uri="{FF2B5EF4-FFF2-40B4-BE49-F238E27FC236}">
                <a16:creationId xmlns:a16="http://schemas.microsoft.com/office/drawing/2014/main" id="{BDBF3C25-1A7C-42A1-A68F-068227424ED4}"/>
              </a:ext>
            </a:extLst>
          </p:cNvPr>
          <p:cNvGraphicFramePr>
            <a:graphicFrameLocks/>
          </p:cNvGraphicFramePr>
          <p:nvPr>
            <p:extLst>
              <p:ext uri="{D42A27DB-BD31-4B8C-83A1-F6EECF244321}">
                <p14:modId xmlns:p14="http://schemas.microsoft.com/office/powerpoint/2010/main" val="243577247"/>
              </p:ext>
            </p:extLst>
          </p:nvPr>
        </p:nvGraphicFramePr>
        <p:xfrm>
          <a:off x="1101088" y="3876399"/>
          <a:ext cx="5026797" cy="2462140"/>
        </p:xfrm>
        <a:graphic>
          <a:graphicData uri="http://schemas.openxmlformats.org/drawingml/2006/chart">
            <c:chart xmlns:c="http://schemas.openxmlformats.org/drawingml/2006/chart" xmlns:r="http://schemas.openxmlformats.org/officeDocument/2006/relationships" r:id="rId5"/>
          </a:graphicData>
        </a:graphic>
      </p:graphicFrame>
      <p:sp>
        <p:nvSpPr>
          <p:cNvPr id="12" name="文本框 11"/>
          <p:cNvSpPr txBox="1"/>
          <p:nvPr/>
        </p:nvSpPr>
        <p:spPr>
          <a:xfrm>
            <a:off x="2464626" y="3572058"/>
            <a:ext cx="3069061" cy="461665"/>
          </a:xfrm>
          <a:prstGeom prst="rect">
            <a:avLst/>
          </a:prstGeom>
          <a:noFill/>
        </p:spPr>
        <p:txBody>
          <a:bodyPr wrap="square" rtlCol="0">
            <a:spAutoFit/>
          </a:bodyPr>
          <a:lstStyle/>
          <a:p>
            <a:r>
              <a:rPr lang="zh-CN" altLang="en-US" sz="1200" b="1" dirty="0" smtClean="0"/>
              <a:t>从</a:t>
            </a:r>
            <a:r>
              <a:rPr lang="en-US" altLang="zh-CN" sz="1200" b="1" dirty="0"/>
              <a:t>2015</a:t>
            </a:r>
            <a:r>
              <a:rPr lang="zh-CN" altLang="en-US" sz="1200" b="1" dirty="0"/>
              <a:t>年</a:t>
            </a:r>
            <a:r>
              <a:rPr lang="en-US" altLang="zh-CN" sz="1200" b="1" dirty="0"/>
              <a:t>PTA</a:t>
            </a:r>
            <a:r>
              <a:rPr lang="zh-CN" altLang="en-US" sz="1200" b="1" dirty="0"/>
              <a:t>开始新增产能有限</a:t>
            </a:r>
          </a:p>
          <a:p>
            <a:endParaRPr lang="zh-CN" altLang="en-US" sz="1200" b="1" dirty="0"/>
          </a:p>
        </p:txBody>
      </p:sp>
      <p:sp>
        <p:nvSpPr>
          <p:cNvPr id="13" name="文本框 12"/>
          <p:cNvSpPr txBox="1"/>
          <p:nvPr/>
        </p:nvSpPr>
        <p:spPr>
          <a:xfrm>
            <a:off x="8590965" y="3766031"/>
            <a:ext cx="1467435" cy="276999"/>
          </a:xfrm>
          <a:prstGeom prst="rect">
            <a:avLst/>
          </a:prstGeom>
          <a:noFill/>
        </p:spPr>
        <p:txBody>
          <a:bodyPr wrap="square" rtlCol="0">
            <a:spAutoFit/>
          </a:bodyPr>
          <a:lstStyle/>
          <a:p>
            <a:r>
              <a:rPr lang="en-US" altLang="zh-CN" sz="1200" b="1" dirty="0"/>
              <a:t>PTA</a:t>
            </a:r>
            <a:r>
              <a:rPr lang="zh-CN" altLang="en-US" sz="1200" b="1" dirty="0"/>
              <a:t>加工利润</a:t>
            </a:r>
          </a:p>
        </p:txBody>
      </p:sp>
      <p:grpSp>
        <p:nvGrpSpPr>
          <p:cNvPr id="15" name="组合 9">
            <a:extLst>
              <a:ext uri="{FF2B5EF4-FFF2-40B4-BE49-F238E27FC236}">
                <a16:creationId xmlns:a16="http://schemas.microsoft.com/office/drawing/2014/main" id="{9E4A1278-3A71-4A71-A02D-4D7219FCB936}"/>
              </a:ext>
            </a:extLst>
          </p:cNvPr>
          <p:cNvGrpSpPr/>
          <p:nvPr/>
        </p:nvGrpSpPr>
        <p:grpSpPr>
          <a:xfrm>
            <a:off x="246737" y="116633"/>
            <a:ext cx="10046217" cy="530793"/>
            <a:chOff x="246737" y="116633"/>
            <a:chExt cx="10046217" cy="530793"/>
          </a:xfrm>
        </p:grpSpPr>
        <p:sp>
          <p:nvSpPr>
            <p:cNvPr id="19" name="矩形 18">
              <a:extLst>
                <a:ext uri="{FF2B5EF4-FFF2-40B4-BE49-F238E27FC236}">
                  <a16:creationId xmlns:a16="http://schemas.microsoft.com/office/drawing/2014/main" id="{604916A9-A6CA-4826-B438-E326909A3B27}"/>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行业展望</a:t>
              </a:r>
              <a:endParaRPr lang="zh-TW" altLang="en-US" sz="2800" b="1" dirty="0">
                <a:solidFill>
                  <a:schemeClr val="accent1">
                    <a:lumMod val="50000"/>
                  </a:schemeClr>
                </a:solidFill>
                <a:latin typeface="楷体" pitchFamily="49" charset="-122"/>
                <a:ea typeface="楷体" pitchFamily="49" charset="-122"/>
              </a:endParaRPr>
            </a:p>
          </p:txBody>
        </p:sp>
        <p:sp>
          <p:nvSpPr>
            <p:cNvPr id="20" name="矩形 19">
              <a:extLst>
                <a:ext uri="{FF2B5EF4-FFF2-40B4-BE49-F238E27FC236}">
                  <a16:creationId xmlns:a16="http://schemas.microsoft.com/office/drawing/2014/main" id="{A3EAAB3D-AA55-43F7-97C9-9B6063C774AF}"/>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21" name="矩形 20">
              <a:extLst>
                <a:ext uri="{FF2B5EF4-FFF2-40B4-BE49-F238E27FC236}">
                  <a16:creationId xmlns:a16="http://schemas.microsoft.com/office/drawing/2014/main" id="{DFE650F6-412A-4836-8FB7-404D755B7EC9}"/>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22" name="TextBox 14">
            <a:extLst>
              <a:ext uri="{FF2B5EF4-FFF2-40B4-BE49-F238E27FC236}">
                <a16:creationId xmlns:a16="http://schemas.microsoft.com/office/drawing/2014/main" id="{4806EF8F-2D39-4224-B570-B7D2B1554204}"/>
              </a:ext>
            </a:extLst>
          </p:cNvPr>
          <p:cNvSpPr txBox="1"/>
          <p:nvPr/>
        </p:nvSpPr>
        <p:spPr>
          <a:xfrm>
            <a:off x="876000" y="760702"/>
            <a:ext cx="10440000" cy="369332"/>
          </a:xfrm>
          <a:prstGeom prst="rect">
            <a:avLst/>
          </a:prstGeom>
          <a:solidFill>
            <a:srgbClr val="006699"/>
          </a:solidFill>
        </p:spPr>
        <p:txBody>
          <a:bodyPr wrap="square" rtlCol="0">
            <a:spAutoFit/>
          </a:bodyPr>
          <a:lstStyle>
            <a:defPPr>
              <a:defRPr lang="zh-CN"/>
            </a:defPPr>
            <a:lvl1pPr algn="ctr">
              <a:defRPr b="1">
                <a:solidFill>
                  <a:schemeClr val="bg1"/>
                </a:solidFill>
                <a:latin typeface="Times New Roman" pitchFamily="18" charset="0"/>
                <a:ea typeface="楷体" pitchFamily="49" charset="-122"/>
                <a:cs typeface="Times New Roman" pitchFamily="18" charset="0"/>
              </a:defRPr>
            </a:lvl1pPr>
          </a:lstStyle>
          <a:p>
            <a:r>
              <a:rPr lang="en-US" altLang="zh-CN" dirty="0"/>
              <a:t>PTA</a:t>
            </a:r>
            <a:r>
              <a:rPr lang="zh-CN" altLang="en-US" dirty="0"/>
              <a:t>供需重回平衡状态，中国逸盛市场掌控力提升</a:t>
            </a:r>
          </a:p>
        </p:txBody>
      </p:sp>
      <p:sp>
        <p:nvSpPr>
          <p:cNvPr id="23" name="TextBox 2">
            <a:extLst>
              <a:ext uri="{FF2B5EF4-FFF2-40B4-BE49-F238E27FC236}">
                <a16:creationId xmlns:a16="http://schemas.microsoft.com/office/drawing/2014/main" id="{1D9DE369-3469-4BDE-B975-3BDD42B70977}"/>
              </a:ext>
            </a:extLst>
          </p:cNvPr>
          <p:cNvSpPr txBox="1"/>
          <p:nvPr/>
        </p:nvSpPr>
        <p:spPr>
          <a:xfrm>
            <a:off x="6592351" y="3716835"/>
            <a:ext cx="776601" cy="3701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元</a:t>
            </a:r>
            <a:r>
              <a:rPr lang="en-US" altLang="zh-CN" sz="12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4" name="TextBox 2">
            <a:extLst>
              <a:ext uri="{FF2B5EF4-FFF2-40B4-BE49-F238E27FC236}">
                <a16:creationId xmlns:a16="http://schemas.microsoft.com/office/drawing/2014/main" id="{06B85C1B-FCAF-460F-9708-A21C1AD9A7F1}"/>
              </a:ext>
            </a:extLst>
          </p:cNvPr>
          <p:cNvSpPr txBox="1"/>
          <p:nvPr/>
        </p:nvSpPr>
        <p:spPr>
          <a:xfrm>
            <a:off x="11033655" y="3738183"/>
            <a:ext cx="776601" cy="3701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元</a:t>
            </a:r>
            <a:r>
              <a:rPr lang="en-US" altLang="zh-CN" sz="12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5" name="灯片编号占位符 3">
            <a:extLst>
              <a:ext uri="{FF2B5EF4-FFF2-40B4-BE49-F238E27FC236}">
                <a16:creationId xmlns:a16="http://schemas.microsoft.com/office/drawing/2014/main" id="{A2D03EA9-36DF-4598-9F7E-F5B0C1324337}"/>
              </a:ext>
            </a:extLst>
          </p:cNvPr>
          <p:cNvSpPr>
            <a:spLocks noGrp="1"/>
          </p:cNvSpPr>
          <p:nvPr>
            <p:ph type="sldNum" sz="quarter" idx="12"/>
          </p:nvPr>
        </p:nvSpPr>
        <p:spPr>
          <a:xfrm>
            <a:off x="9034664" y="6356350"/>
            <a:ext cx="2743200" cy="365125"/>
          </a:xfrm>
        </p:spPr>
        <p:txBody>
          <a:bodyPr/>
          <a:lstStyle/>
          <a:p>
            <a:fld id="{8B77FB35-9E86-4A0E-BC5E-05EB596BB104}" type="slidenum">
              <a:rPr lang="zh-CN" altLang="en-US" smtClean="0"/>
              <a:pPr/>
              <a:t>18</a:t>
            </a:fld>
            <a:endParaRPr lang="zh-CN" altLang="en-US" dirty="0"/>
          </a:p>
        </p:txBody>
      </p:sp>
      <p:pic>
        <p:nvPicPr>
          <p:cNvPr id="18" name="Picture 2"/>
          <p:cNvPicPr>
            <a:picLocks noChangeAspect="1" noChangeArrowheads="1"/>
          </p:cNvPicPr>
          <p:nvPr/>
        </p:nvPicPr>
        <p:blipFill>
          <a:blip r:embed="rId6" cstate="print"/>
          <a:srcRect/>
          <a:stretch>
            <a:fillRect/>
          </a:stretch>
        </p:blipFill>
        <p:spPr bwMode="auto">
          <a:xfrm>
            <a:off x="9541427" y="-1"/>
            <a:ext cx="2645691" cy="612000"/>
          </a:xfrm>
          <a:prstGeom prst="rect">
            <a:avLst/>
          </a:prstGeom>
          <a:noFill/>
          <a:ln w="9525">
            <a:noFill/>
            <a:miter lim="800000"/>
            <a:headEnd/>
            <a:tailEnd/>
          </a:ln>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380559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19</a:t>
            </a:fld>
            <a:endParaRPr lang="zh-CN" altLang="en-US" dirty="0"/>
          </a:p>
        </p:txBody>
      </p:sp>
      <p:grpSp>
        <p:nvGrpSpPr>
          <p:cNvPr id="2" name="组合 9"/>
          <p:cNvGrpSpPr/>
          <p:nvPr/>
        </p:nvGrpSpPr>
        <p:grpSpPr>
          <a:xfrm>
            <a:off x="246737" y="116633"/>
            <a:ext cx="10046217" cy="530793"/>
            <a:chOff x="246737" y="116633"/>
            <a:chExt cx="10046217" cy="530793"/>
          </a:xfrm>
        </p:grpSpPr>
        <p:sp>
          <p:nvSpPr>
            <p:cNvPr id="13" name="矩形 12"/>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供需结构</a:t>
              </a:r>
              <a:endParaRPr lang="zh-TW" altLang="en-US" sz="2800" b="1" dirty="0">
                <a:solidFill>
                  <a:schemeClr val="accent1">
                    <a:lumMod val="50000"/>
                  </a:schemeClr>
                </a:solidFill>
                <a:latin typeface="楷体" pitchFamily="49" charset="-122"/>
                <a:ea typeface="楷体" pitchFamily="49" charset="-122"/>
              </a:endParaRPr>
            </a:p>
          </p:txBody>
        </p:sp>
        <p:sp>
          <p:nvSpPr>
            <p:cNvPr id="14" name="矩形 13">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5" name="矩形 14">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5" name="矩形 4">
            <a:extLst>
              <a:ext uri="{FF2B5EF4-FFF2-40B4-BE49-F238E27FC236}">
                <a16:creationId xmlns:a16="http://schemas.microsoft.com/office/drawing/2014/main" id="{66EFF81C-98BA-47EE-AC5A-72679AD55F95}"/>
              </a:ext>
            </a:extLst>
          </p:cNvPr>
          <p:cNvSpPr/>
          <p:nvPr/>
        </p:nvSpPr>
        <p:spPr>
          <a:xfrm>
            <a:off x="876000" y="1229904"/>
            <a:ext cx="5928819" cy="2354491"/>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n"/>
            </a:pPr>
            <a:r>
              <a:rPr lang="en-US" altLang="zh-CN" sz="1400" kern="100" dirty="0">
                <a:ea typeface="楷体" panose="02010609060101010101" pitchFamily="49" charset="-122"/>
                <a:cs typeface="Times New Roman" panose="02020603050405020304" pitchFamily="18" charset="0"/>
              </a:rPr>
              <a:t>PTA</a:t>
            </a:r>
            <a:r>
              <a:rPr lang="zh-CN" altLang="zh-CN" sz="1400" kern="100" dirty="0">
                <a:ea typeface="楷体" panose="02010609060101010101" pitchFamily="49" charset="-122"/>
                <a:cs typeface="Times New Roman" panose="02020603050405020304" pitchFamily="18" charset="0"/>
              </a:rPr>
              <a:t>主要用于生产聚酯（</a:t>
            </a:r>
            <a:r>
              <a:rPr lang="en-US" altLang="zh-CN" sz="1400" kern="100" dirty="0">
                <a:ea typeface="楷体" panose="02010609060101010101" pitchFamily="49" charset="-122"/>
                <a:cs typeface="Times New Roman" panose="02020603050405020304" pitchFamily="18" charset="0"/>
              </a:rPr>
              <a:t>PET</a:t>
            </a:r>
            <a:r>
              <a:rPr lang="zh-CN" altLang="zh-CN" sz="1400" kern="100" dirty="0">
                <a:ea typeface="楷体" panose="02010609060101010101" pitchFamily="49" charset="-122"/>
                <a:cs typeface="Times New Roman" panose="02020603050405020304" pitchFamily="18" charset="0"/>
              </a:rPr>
              <a:t>），而聚酯大部分用于生产涤纶纤维，涤纶的终端需求则主要来自于纺织业</a:t>
            </a:r>
            <a:r>
              <a:rPr lang="zh-CN" altLang="en-US" sz="1400" kern="100" dirty="0">
                <a:ea typeface="楷体" panose="02010609060101010101" pitchFamily="49" charset="-122"/>
                <a:cs typeface="Times New Roman" panose="02020603050405020304" pitchFamily="18" charset="0"/>
              </a:rPr>
              <a:t>；</a:t>
            </a:r>
            <a:endParaRPr lang="en-US" altLang="zh-CN" sz="1400" kern="100" dirty="0">
              <a:ea typeface="楷体" panose="02010609060101010101" pitchFamily="49"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n"/>
            </a:pPr>
            <a:r>
              <a:rPr lang="zh-CN" altLang="zh-CN" sz="1400" kern="100" dirty="0">
                <a:ea typeface="楷体" panose="02010609060101010101" pitchFamily="49" charset="-122"/>
                <a:cs typeface="Times New Roman" panose="02020603050405020304" pitchFamily="18" charset="0"/>
              </a:rPr>
              <a:t>从外需来看，随着</a:t>
            </a:r>
            <a:r>
              <a:rPr lang="en-US" altLang="zh-CN" sz="1400" kern="100" dirty="0">
                <a:ea typeface="楷体" panose="02010609060101010101" pitchFamily="49" charset="-122"/>
                <a:cs typeface="Times New Roman" panose="02020603050405020304" pitchFamily="18" charset="0"/>
              </a:rPr>
              <a:t>2015Q3</a:t>
            </a:r>
            <a:r>
              <a:rPr lang="zh-CN" altLang="zh-CN" sz="1400" kern="100" dirty="0">
                <a:ea typeface="楷体" panose="02010609060101010101" pitchFamily="49" charset="-122"/>
                <a:cs typeface="Times New Roman" panose="02020603050405020304" pitchFamily="18" charset="0"/>
              </a:rPr>
              <a:t>以来人民币汇率持续走低，出口逐渐改善</a:t>
            </a:r>
            <a:r>
              <a:rPr lang="zh-CN" altLang="en-US" sz="1400" kern="100" dirty="0">
                <a:ea typeface="楷体" panose="02010609060101010101" pitchFamily="49" charset="-122"/>
                <a:cs typeface="Times New Roman" panose="02020603050405020304" pitchFamily="18" charset="0"/>
              </a:rPr>
              <a:t>；</a:t>
            </a:r>
            <a:endParaRPr lang="en-US" altLang="zh-CN" sz="1400" kern="100" dirty="0">
              <a:ea typeface="楷体" panose="02010609060101010101" pitchFamily="49"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n"/>
            </a:pPr>
            <a:r>
              <a:rPr lang="zh-CN" altLang="zh-CN" sz="1400" kern="100" dirty="0">
                <a:ea typeface="楷体" panose="02010609060101010101" pitchFamily="49" charset="-122"/>
                <a:cs typeface="Times New Roman" panose="02020603050405020304" pitchFamily="18" charset="0"/>
              </a:rPr>
              <a:t>从内需来看，虽然受国内宏观经济发展减速和产业结构调整的影响，国内纺织服装业发展速度减缓，但整体而言仍维持在</a:t>
            </a:r>
            <a:r>
              <a:rPr lang="en-US" altLang="zh-CN" sz="1400" kern="100" dirty="0">
                <a:ea typeface="楷体" panose="02010609060101010101" pitchFamily="49" charset="-122"/>
                <a:cs typeface="Times New Roman" panose="02020603050405020304" pitchFamily="18" charset="0"/>
              </a:rPr>
              <a:t>8%-10%</a:t>
            </a:r>
            <a:r>
              <a:rPr lang="zh-CN" altLang="zh-CN" sz="1400" kern="100" dirty="0">
                <a:ea typeface="楷体" panose="02010609060101010101" pitchFamily="49" charset="-122"/>
                <a:cs typeface="Times New Roman" panose="02020603050405020304" pitchFamily="18" charset="0"/>
              </a:rPr>
              <a:t>的增速</a:t>
            </a:r>
            <a:r>
              <a:rPr lang="zh-CN" altLang="en-US" sz="1400" kern="100" dirty="0">
                <a:ea typeface="楷体" panose="02010609060101010101" pitchFamily="49" charset="-122"/>
                <a:cs typeface="Times New Roman" panose="02020603050405020304" pitchFamily="18" charset="0"/>
              </a:rPr>
              <a:t>；</a:t>
            </a:r>
            <a:endParaRPr lang="en-US" altLang="zh-CN" sz="1400" kern="100" dirty="0">
              <a:ea typeface="楷体" panose="02010609060101010101" pitchFamily="49" charset="-122"/>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n"/>
            </a:pPr>
            <a:r>
              <a:rPr lang="zh-CN" altLang="en-US" sz="1400" kern="100" dirty="0">
                <a:ea typeface="楷体" panose="02010609060101010101" pitchFamily="49" charset="-122"/>
                <a:cs typeface="Times New Roman" panose="02020603050405020304" pitchFamily="18" charset="0"/>
              </a:rPr>
              <a:t>从价格来看，</a:t>
            </a:r>
            <a:r>
              <a:rPr lang="zh-CN" altLang="zh-CN" sz="1400" kern="100" dirty="0">
                <a:ea typeface="楷体" panose="02010609060101010101" pitchFamily="49" charset="-122"/>
                <a:cs typeface="Times New Roman" panose="02020603050405020304" pitchFamily="18" charset="0"/>
              </a:rPr>
              <a:t>自</a:t>
            </a:r>
            <a:r>
              <a:rPr lang="en-US" altLang="zh-CN" sz="1400" kern="100" dirty="0">
                <a:ea typeface="楷体" panose="02010609060101010101" pitchFamily="49" charset="-122"/>
                <a:cs typeface="Times New Roman" panose="02020603050405020304" pitchFamily="18" charset="0"/>
              </a:rPr>
              <a:t>2016</a:t>
            </a:r>
            <a:r>
              <a:rPr lang="zh-CN" altLang="zh-CN" sz="1400" kern="100" dirty="0">
                <a:ea typeface="楷体" panose="02010609060101010101" pitchFamily="49" charset="-122"/>
                <a:cs typeface="Times New Roman" panose="02020603050405020304" pitchFamily="18" charset="0"/>
              </a:rPr>
              <a:t>年下半年以来，伴随油价上涨及下游需求回暖，涤纶长丝价格持续上涨。</a:t>
            </a:r>
          </a:p>
        </p:txBody>
      </p:sp>
      <p:sp>
        <p:nvSpPr>
          <p:cNvPr id="31" name="TextBox 14">
            <a:extLst>
              <a:ext uri="{FF2B5EF4-FFF2-40B4-BE49-F238E27FC236}">
                <a16:creationId xmlns:a16="http://schemas.microsoft.com/office/drawing/2014/main" id="{4A441E63-213D-4AD1-A5CF-892200B9053B}"/>
              </a:ext>
            </a:extLst>
          </p:cNvPr>
          <p:cNvSpPr txBox="1"/>
          <p:nvPr/>
        </p:nvSpPr>
        <p:spPr>
          <a:xfrm>
            <a:off x="876000" y="760702"/>
            <a:ext cx="10440000" cy="369332"/>
          </a:xfrm>
          <a:prstGeom prst="rect">
            <a:avLst/>
          </a:prstGeom>
          <a:solidFill>
            <a:srgbClr val="006699"/>
          </a:solidFill>
        </p:spPr>
        <p:txBody>
          <a:bodyPr wrap="square" rtlCol="0">
            <a:spAutoFit/>
          </a:bodyPr>
          <a:lstStyle>
            <a:defPPr>
              <a:defRPr lang="zh-CN"/>
            </a:defPPr>
            <a:lvl1pPr algn="ctr">
              <a:defRPr b="1">
                <a:solidFill>
                  <a:schemeClr val="bg1"/>
                </a:solidFill>
                <a:latin typeface="Times New Roman" pitchFamily="18" charset="0"/>
                <a:ea typeface="楷体" pitchFamily="49" charset="-122"/>
                <a:cs typeface="Times New Roman" pitchFamily="18" charset="0"/>
              </a:defRPr>
            </a:lvl1pPr>
          </a:lstStyle>
          <a:p>
            <a:r>
              <a:rPr lang="zh-CN" altLang="en-US" dirty="0"/>
              <a:t>下游需求持续回暖，涤纶长丝保持景气</a:t>
            </a:r>
          </a:p>
        </p:txBody>
      </p:sp>
      <p:graphicFrame>
        <p:nvGraphicFramePr>
          <p:cNvPr id="19" name="图表 18">
            <a:extLst>
              <a:ext uri="{FF2B5EF4-FFF2-40B4-BE49-F238E27FC236}">
                <a16:creationId xmlns:a16="http://schemas.microsoft.com/office/drawing/2014/main" id="{DA187618-9BFD-4967-B6E3-715D299B8D8E}"/>
              </a:ext>
            </a:extLst>
          </p:cNvPr>
          <p:cNvGraphicFramePr>
            <a:graphicFrameLocks/>
          </p:cNvGraphicFramePr>
          <p:nvPr>
            <p:extLst>
              <p:ext uri="{D42A27DB-BD31-4B8C-83A1-F6EECF244321}">
                <p14:modId xmlns:p14="http://schemas.microsoft.com/office/powerpoint/2010/main" val="3716767903"/>
              </p:ext>
            </p:extLst>
          </p:nvPr>
        </p:nvGraphicFramePr>
        <p:xfrm>
          <a:off x="7136297" y="1199675"/>
          <a:ext cx="4090801"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a:graphicFrameLocks/>
          </p:cNvGraphicFramePr>
          <p:nvPr>
            <p:extLst>
              <p:ext uri="{D42A27DB-BD31-4B8C-83A1-F6EECF244321}">
                <p14:modId xmlns:p14="http://schemas.microsoft.com/office/powerpoint/2010/main" val="752930413"/>
              </p:ext>
            </p:extLst>
          </p:nvPr>
        </p:nvGraphicFramePr>
        <p:xfrm>
          <a:off x="7136297" y="3646914"/>
          <a:ext cx="4084897"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
          <p:cNvSpPr txBox="1"/>
          <p:nvPr/>
        </p:nvSpPr>
        <p:spPr>
          <a:xfrm>
            <a:off x="7136297" y="1252074"/>
            <a:ext cx="1240604" cy="134414"/>
          </a:xfrm>
          <a:prstGeom prst="rect">
            <a:avLst/>
          </a:prstGeom>
        </p:spPr>
        <p:txBody>
          <a:bodyPr wrap="square" lIns="68580" tIns="34290" rIns="68580" bIns="3429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万美元</a:t>
            </a:r>
            <a:endParaRPr lang="en-GB" sz="9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0" name="TextBox 1"/>
          <p:cNvSpPr txBox="1"/>
          <p:nvPr/>
        </p:nvSpPr>
        <p:spPr>
          <a:xfrm>
            <a:off x="7136297" y="3705706"/>
            <a:ext cx="629534" cy="218575"/>
          </a:xfrm>
          <a:prstGeom prst="rect">
            <a:avLst/>
          </a:prstGeom>
        </p:spPr>
        <p:txBody>
          <a:bodyPr wrap="square" lIns="68580" tIns="34290" rIns="68580" bIns="3429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万美元</a:t>
            </a:r>
            <a:endParaRPr lang="en-GB" sz="9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graphicFrame>
        <p:nvGraphicFramePr>
          <p:cNvPr id="21" name="图表 20"/>
          <p:cNvGraphicFramePr>
            <a:graphicFrameLocks/>
          </p:cNvGraphicFramePr>
          <p:nvPr>
            <p:extLst>
              <p:ext uri="{D42A27DB-BD31-4B8C-83A1-F6EECF244321}">
                <p14:modId xmlns:p14="http://schemas.microsoft.com/office/powerpoint/2010/main" val="2415856185"/>
              </p:ext>
            </p:extLst>
          </p:nvPr>
        </p:nvGraphicFramePr>
        <p:xfrm>
          <a:off x="1207478" y="3539675"/>
          <a:ext cx="5004000" cy="242737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
          <p:cNvSpPr txBox="1"/>
          <p:nvPr/>
        </p:nvSpPr>
        <p:spPr>
          <a:xfrm>
            <a:off x="1207478" y="3650605"/>
            <a:ext cx="629534" cy="218575"/>
          </a:xfrm>
          <a:prstGeom prst="rect">
            <a:avLst/>
          </a:prstGeom>
        </p:spPr>
        <p:txBody>
          <a:bodyPr wrap="square" lIns="68580" tIns="34290" rIns="68580" bIns="3429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元</a:t>
            </a:r>
            <a:r>
              <a:rPr lang="en-US" altLang="zh-CN" sz="9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9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9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3" name="矩形 22">
            <a:extLst>
              <a:ext uri="{FF2B5EF4-FFF2-40B4-BE49-F238E27FC236}">
                <a16:creationId xmlns:a16="http://schemas.microsoft.com/office/drawing/2014/main" id="{082B5919-213C-4AB5-B457-203F047E56C6}"/>
              </a:ext>
            </a:extLst>
          </p:cNvPr>
          <p:cNvSpPr/>
          <p:nvPr/>
        </p:nvSpPr>
        <p:spPr>
          <a:xfrm>
            <a:off x="1207477" y="5932787"/>
            <a:ext cx="10268295" cy="4489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3897" tIns="51949" rIns="103897" bIns="51949" rtlCol="0" anchor="ctr"/>
          <a:lstStyle/>
          <a:p>
            <a:pPr marR="0" lvl="0" algn="just" fontAlgn="base">
              <a:lnSpc>
                <a:spcPct val="150000"/>
              </a:lnSpc>
              <a:spcBef>
                <a:spcPct val="0"/>
              </a:spcBef>
              <a:spcAft>
                <a:spcPct val="0"/>
              </a:spcAft>
              <a:buSzPct val="80000"/>
              <a:tabLst/>
              <a:defRPr/>
            </a:pPr>
            <a:r>
              <a:rPr lang="zh-CN" altLang="en-US" sz="1400" b="1" dirty="0">
                <a:solidFill>
                  <a:schemeClr val="tx1"/>
                </a:solidFill>
                <a:latin typeface="Times New Roman" pitchFamily="18" charset="0"/>
                <a:ea typeface="楷体" pitchFamily="49" charset="-122"/>
                <a:cs typeface="Times New Roman" pitchFamily="18" charset="0"/>
              </a:rPr>
              <a:t>综合来看，下游需求持续回暖以及主要聚酯产品的价格上涨，将进一步提高</a:t>
            </a:r>
            <a:r>
              <a:rPr lang="en-US" altLang="zh-CN" sz="1400" b="1" dirty="0">
                <a:solidFill>
                  <a:schemeClr val="tx1"/>
                </a:solidFill>
                <a:latin typeface="Times New Roman" pitchFamily="18" charset="0"/>
                <a:ea typeface="楷体" pitchFamily="49" charset="-122"/>
                <a:cs typeface="Times New Roman" pitchFamily="18" charset="0"/>
              </a:rPr>
              <a:t>PTA</a:t>
            </a:r>
            <a:r>
              <a:rPr lang="zh-CN" altLang="en-US" sz="1400" b="1" dirty="0">
                <a:solidFill>
                  <a:schemeClr val="tx1"/>
                </a:solidFill>
                <a:latin typeface="Times New Roman" pitchFamily="18" charset="0"/>
                <a:ea typeface="楷体" pitchFamily="49" charset="-122"/>
                <a:cs typeface="Times New Roman" pitchFamily="18" charset="0"/>
              </a:rPr>
              <a:t>的利润空间，同时也增强聚酯产品的盈利能力。</a:t>
            </a:r>
          </a:p>
        </p:txBody>
      </p:sp>
      <p:pic>
        <p:nvPicPr>
          <p:cNvPr id="16" name="Picture 2"/>
          <p:cNvPicPr>
            <a:picLocks noChangeAspect="1" noChangeArrowheads="1"/>
          </p:cNvPicPr>
          <p:nvPr/>
        </p:nvPicPr>
        <p:blipFill>
          <a:blip r:embed="rId5" cstate="print"/>
          <a:srcRect/>
          <a:stretch>
            <a:fillRect/>
          </a:stretch>
        </p:blipFill>
        <p:spPr bwMode="auto">
          <a:xfrm>
            <a:off x="9541427" y="-1"/>
            <a:ext cx="2645691" cy="612000"/>
          </a:xfrm>
          <a:prstGeom prst="rect">
            <a:avLst/>
          </a:prstGeom>
          <a:noFill/>
          <a:ln w="9525">
            <a:noFill/>
            <a:miter lim="800000"/>
            <a:headEnd/>
            <a:tailEnd/>
          </a:ln>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110655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50775"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2" name="矩形 11"/>
          <p:cNvSpPr/>
          <p:nvPr/>
        </p:nvSpPr>
        <p:spPr>
          <a:xfrm>
            <a:off x="8133207"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3" name="矩形 12"/>
          <p:cNvSpPr/>
          <p:nvPr/>
        </p:nvSpPr>
        <p:spPr>
          <a:xfrm>
            <a:off x="8268817"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4" name="矩形 13"/>
          <p:cNvSpPr/>
          <p:nvPr/>
        </p:nvSpPr>
        <p:spPr>
          <a:xfrm>
            <a:off x="6306858" y="0"/>
            <a:ext cx="1961959"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5" name="矩形 14"/>
          <p:cNvSpPr/>
          <p:nvPr/>
        </p:nvSpPr>
        <p:spPr>
          <a:xfrm>
            <a:off x="3294223" y="0"/>
            <a:ext cx="3391507"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6" name="矩形 15"/>
          <p:cNvSpPr/>
          <p:nvPr/>
        </p:nvSpPr>
        <p:spPr>
          <a:xfrm>
            <a:off x="6850775" y="0"/>
            <a:ext cx="106350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sp>
        <p:nvSpPr>
          <p:cNvPr id="17" name="矩形 16"/>
          <p:cNvSpPr/>
          <p:nvPr/>
        </p:nvSpPr>
        <p:spPr>
          <a:xfrm>
            <a:off x="8133207" y="0"/>
            <a:ext cx="2066184" cy="620688"/>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00" tIns="49951" rIns="99900" bIns="49951" rtlCol="0" anchor="ctr"/>
          <a:lstStyle/>
          <a:p>
            <a:pPr algn="ctr"/>
            <a:endParaRPr lang="zh-CN" altLang="en-US">
              <a:solidFill>
                <a:prstClr val="white"/>
              </a:solidFill>
              <a:latin typeface="微软雅黑" pitchFamily="34" charset="-122"/>
              <a:ea typeface="微软雅黑" pitchFamily="34" charset="-122"/>
            </a:endParaRPr>
          </a:p>
        </p:txBody>
      </p:sp>
      <p:pic>
        <p:nvPicPr>
          <p:cNvPr id="18" name="Picture 2"/>
          <p:cNvPicPr>
            <a:picLocks noChangeAspect="1" noChangeArrowheads="1"/>
          </p:cNvPicPr>
          <p:nvPr/>
        </p:nvPicPr>
        <p:blipFill>
          <a:blip r:embed="rId2" cstate="print"/>
          <a:srcRect/>
          <a:stretch>
            <a:fillRect/>
          </a:stretch>
        </p:blipFill>
        <p:spPr bwMode="auto">
          <a:xfrm>
            <a:off x="9541427" y="-1"/>
            <a:ext cx="2645691" cy="612000"/>
          </a:xfrm>
          <a:prstGeom prst="rect">
            <a:avLst/>
          </a:prstGeom>
          <a:noFill/>
          <a:ln w="9525">
            <a:noFill/>
            <a:miter lim="800000"/>
            <a:headEnd/>
            <a:tailEnd/>
          </a:ln>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
        <p:nvSpPr>
          <p:cNvPr id="20" name="矩形 19"/>
          <p:cNvSpPr/>
          <p:nvPr/>
        </p:nvSpPr>
        <p:spPr>
          <a:xfrm>
            <a:off x="433268" y="95345"/>
            <a:ext cx="7612488"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目 录</a:t>
            </a:r>
            <a:endParaRPr lang="zh-TW"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1" name="Rectangle 76"/>
          <p:cNvSpPr>
            <a:spLocks noChangeArrowheads="1"/>
          </p:cNvSpPr>
          <p:nvPr/>
        </p:nvSpPr>
        <p:spPr bwMode="auto">
          <a:xfrm>
            <a:off x="1352061" y="1873628"/>
            <a:ext cx="9175200" cy="2549929"/>
          </a:xfrm>
          <a:prstGeom prst="rect">
            <a:avLst/>
          </a:prstGeom>
          <a:noFill/>
          <a:ln w="9525">
            <a:noFill/>
            <a:miter lim="800000"/>
            <a:headEnd/>
            <a:tailEnd/>
          </a:ln>
        </p:spPr>
        <p:txBody>
          <a:bodyPr wrap="square" lIns="0" tIns="0" rIns="0" bIns="0">
            <a:spAutoFit/>
          </a:bodyPr>
          <a:lstStyle/>
          <a:p>
            <a:pPr marL="494729" indent="-494729" defTabSz="1128551">
              <a:lnSpc>
                <a:spcPct val="80000"/>
              </a:lnSpc>
              <a:spcBef>
                <a:spcPts val="3278"/>
              </a:spcBef>
              <a:defRPr/>
            </a:pPr>
            <a:r>
              <a:rPr lang="zh-CN" altLang="en-US" sz="2600" b="1" dirty="0">
                <a:latin typeface="微软雅黑" panose="020B0503020204020204" pitchFamily="34" charset="-122"/>
                <a:ea typeface="微软雅黑" panose="020B0503020204020204" pitchFamily="34" charset="-122"/>
              </a:rPr>
              <a:t>第一章   公司简介</a:t>
            </a:r>
            <a:endParaRPr lang="en-US" altLang="zh-TW" sz="2600" b="1" dirty="0">
              <a:latin typeface="微软雅黑" panose="020B0503020204020204" pitchFamily="34" charset="-122"/>
              <a:ea typeface="微软雅黑" panose="020B0503020204020204" pitchFamily="34" charset="-122"/>
            </a:endParaRPr>
          </a:p>
          <a:p>
            <a:pPr marL="494729" indent="-494729" defTabSz="1128551">
              <a:lnSpc>
                <a:spcPct val="80000"/>
              </a:lnSpc>
              <a:spcBef>
                <a:spcPts val="3278"/>
              </a:spcBef>
              <a:defRPr/>
            </a:pPr>
            <a:r>
              <a:rPr lang="zh-CN" altLang="en-US" sz="2600" b="1" dirty="0">
                <a:latin typeface="微软雅黑" panose="020B0503020204020204" pitchFamily="34" charset="-122"/>
                <a:ea typeface="微软雅黑" panose="020B0503020204020204" pitchFamily="34" charset="-122"/>
              </a:rPr>
              <a:t>第二章   投资亮点</a:t>
            </a:r>
            <a:endParaRPr lang="en-US" altLang="zh-CN" sz="2600" b="1" dirty="0">
              <a:latin typeface="微软雅黑" panose="020B0503020204020204" pitchFamily="34" charset="-122"/>
              <a:ea typeface="微软雅黑" panose="020B0503020204020204" pitchFamily="34" charset="-122"/>
            </a:endParaRPr>
          </a:p>
          <a:p>
            <a:pPr marL="494729" indent="-494729" defTabSz="1128551">
              <a:lnSpc>
                <a:spcPct val="80000"/>
              </a:lnSpc>
              <a:spcBef>
                <a:spcPts val="3278"/>
              </a:spcBef>
              <a:defRPr/>
            </a:pPr>
            <a:r>
              <a:rPr lang="zh-CN" altLang="en-US" sz="2600" b="1" dirty="0">
                <a:latin typeface="微软雅黑" panose="020B0503020204020204" pitchFamily="34" charset="-122"/>
                <a:ea typeface="微软雅黑" panose="020B0503020204020204" pitchFamily="34" charset="-122"/>
              </a:rPr>
              <a:t>第三章   财务表现</a:t>
            </a:r>
            <a:endParaRPr lang="en-US" altLang="zh-CN" sz="2600" b="1" dirty="0">
              <a:latin typeface="微软雅黑" panose="020B0503020204020204" pitchFamily="34" charset="-122"/>
              <a:ea typeface="微软雅黑" panose="020B0503020204020204" pitchFamily="34" charset="-122"/>
            </a:endParaRPr>
          </a:p>
          <a:p>
            <a:pPr defTabSz="1128551">
              <a:lnSpc>
                <a:spcPct val="80000"/>
              </a:lnSpc>
              <a:spcBef>
                <a:spcPts val="3278"/>
              </a:spcBef>
              <a:defRPr/>
            </a:pPr>
            <a:endParaRPr lang="en-US" altLang="zh-CN" sz="2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161"/>
          <p:cNvSpPr txBox="1"/>
          <p:nvPr/>
        </p:nvSpPr>
        <p:spPr>
          <a:xfrm>
            <a:off x="876000" y="1107792"/>
            <a:ext cx="5569189" cy="2020731"/>
          </a:xfrm>
          <a:prstGeom prst="rect">
            <a:avLst/>
          </a:prstGeom>
        </p:spPr>
        <p:txBody>
          <a:bodyPr vert="horz" wrap="square" lIns="0" tIns="0" rIns="0" bIns="0" rtlCol="0">
            <a:noAutofit/>
          </a:bodyPr>
          <a:lstStyle/>
          <a:p>
            <a:pPr marL="298449" marR="458459" indent="-285750">
              <a:lnSpc>
                <a:spcPct val="150000"/>
              </a:lnSpc>
              <a:buFont typeface="Wingdings" panose="05000000000000000000" pitchFamily="2" charset="2"/>
              <a:buChar char="n"/>
            </a:pPr>
            <a:r>
              <a:rPr lang="en-US" altLang="zh-CN" sz="1400" dirty="0">
                <a:ea typeface="+mj-ea"/>
                <a:cs typeface="楷体"/>
              </a:rPr>
              <a:t>2012-2016</a:t>
            </a:r>
            <a:r>
              <a:rPr lang="zh-CN" altLang="en-US" sz="1400" dirty="0">
                <a:ea typeface="+mj-ea"/>
                <a:cs typeface="楷体"/>
              </a:rPr>
              <a:t>年，已内酰胺产能稳步增长，行业整体开工率依旧处于高位，进口依存度高；</a:t>
            </a:r>
          </a:p>
          <a:p>
            <a:pPr marL="298449" marR="458459" indent="-285750">
              <a:lnSpc>
                <a:spcPct val="150000"/>
              </a:lnSpc>
              <a:buFont typeface="Wingdings" panose="05000000000000000000" pitchFamily="2" charset="2"/>
              <a:buChar char="n"/>
            </a:pPr>
            <a:r>
              <a:rPr lang="en-US" altLang="zh-CN" sz="1400" dirty="0">
                <a:ea typeface="+mj-ea"/>
              </a:rPr>
              <a:t>2016</a:t>
            </a:r>
            <a:r>
              <a:rPr lang="zh-CN" altLang="en-US" sz="1400" dirty="0">
                <a:ea typeface="+mj-ea"/>
              </a:rPr>
              <a:t>年底，受环保压力，山东、河南、山西等地已内酰胺限产停产，导致行业出现供不应求，已内酰胺产品价格迅速反弹回升；</a:t>
            </a:r>
            <a:endParaRPr lang="en-US" altLang="zh-CN" sz="1400" dirty="0">
              <a:ea typeface="+mj-ea"/>
            </a:endParaRPr>
          </a:p>
          <a:p>
            <a:pPr marL="298449" marR="458459" indent="-285750">
              <a:lnSpc>
                <a:spcPct val="150000"/>
              </a:lnSpc>
              <a:buFont typeface="Wingdings" panose="05000000000000000000" pitchFamily="2" charset="2"/>
              <a:buChar char="n"/>
            </a:pPr>
            <a:r>
              <a:rPr lang="en-US" altLang="zh-CN" sz="1400" dirty="0">
                <a:ea typeface="+mj-ea"/>
              </a:rPr>
              <a:t>2016</a:t>
            </a:r>
            <a:r>
              <a:rPr lang="zh-CN" altLang="en-US" sz="1400" dirty="0">
                <a:ea typeface="+mj-ea"/>
              </a:rPr>
              <a:t>年四季度，原油触底反弹，但纯苯价格比较平稳，没有出现明显涨幅，已内酰胺行业盈利大幅改善。</a:t>
            </a:r>
            <a:endParaRPr sz="1400" dirty="0">
              <a:ea typeface="+mj-ea"/>
            </a:endParaRPr>
          </a:p>
        </p:txBody>
      </p:sp>
      <p:sp>
        <p:nvSpPr>
          <p:cNvPr id="168" name="object 169"/>
          <p:cNvSpPr txBox="1"/>
          <p:nvPr/>
        </p:nvSpPr>
        <p:spPr>
          <a:xfrm>
            <a:off x="1401603" y="6444428"/>
            <a:ext cx="1351916" cy="162560"/>
          </a:xfrm>
          <a:prstGeom prst="rect">
            <a:avLst/>
          </a:prstGeom>
        </p:spPr>
        <p:txBody>
          <a:bodyPr vert="horz" wrap="square" lIns="0" tIns="0" rIns="0" bIns="0" rtlCol="0">
            <a:noAutofit/>
          </a:bodyPr>
          <a:lstStyle/>
          <a:p>
            <a:pPr marL="12700"/>
            <a:r>
              <a:rPr sz="700" spc="-11" dirty="0" err="1">
                <a:solidFill>
                  <a:srgbClr val="898989"/>
                </a:solidFill>
                <a:latin typeface="楷体" panose="02010609060101010101" pitchFamily="49" charset="-122"/>
                <a:ea typeface="楷体" panose="02010609060101010101" pitchFamily="49" charset="-122"/>
                <a:cs typeface="楷体"/>
              </a:rPr>
              <a:t>资料来源：</a:t>
            </a:r>
            <a:r>
              <a:rPr lang="en-US" sz="700" i="1" spc="-5" dirty="0" err="1">
                <a:solidFill>
                  <a:srgbClr val="898989"/>
                </a:solidFill>
                <a:latin typeface="楷体" panose="02010609060101010101" pitchFamily="49" charset="-122"/>
                <a:ea typeface="楷体" panose="02010609060101010101" pitchFamily="49" charset="-122"/>
                <a:cs typeface="Arial"/>
              </a:rPr>
              <a:t>CCF</a:t>
            </a:r>
            <a:r>
              <a:rPr lang="zh-CN" altLang="en-US" sz="700" i="1" spc="-5" dirty="0">
                <a:solidFill>
                  <a:srgbClr val="898989"/>
                </a:solidFill>
                <a:latin typeface="楷体" panose="02010609060101010101" pitchFamily="49" charset="-122"/>
                <a:ea typeface="楷体" panose="02010609060101010101" pitchFamily="49" charset="-122"/>
                <a:cs typeface="Arial"/>
              </a:rPr>
              <a:t>、恒逸内部资料</a:t>
            </a:r>
            <a:endParaRPr sz="700" dirty="0">
              <a:latin typeface="楷体" panose="02010609060101010101" pitchFamily="49" charset="-122"/>
              <a:ea typeface="楷体" panose="02010609060101010101" pitchFamily="49" charset="-122"/>
              <a:cs typeface="Arial"/>
            </a:endParaRPr>
          </a:p>
        </p:txBody>
      </p:sp>
      <p:graphicFrame>
        <p:nvGraphicFramePr>
          <p:cNvPr id="9" name="图表 8">
            <a:extLst>
              <a:ext uri="{FF2B5EF4-FFF2-40B4-BE49-F238E27FC236}">
                <a16:creationId xmlns:a16="http://schemas.microsoft.com/office/drawing/2014/main" id="{AE0B57AA-BABD-464E-8B13-6B0897AF5355}"/>
              </a:ext>
            </a:extLst>
          </p:cNvPr>
          <p:cNvGraphicFramePr>
            <a:graphicFrameLocks/>
          </p:cNvGraphicFramePr>
          <p:nvPr>
            <p:extLst>
              <p:ext uri="{D42A27DB-BD31-4B8C-83A1-F6EECF244321}">
                <p14:modId xmlns:p14="http://schemas.microsoft.com/office/powerpoint/2010/main" val="3115802775"/>
              </p:ext>
            </p:extLst>
          </p:nvPr>
        </p:nvGraphicFramePr>
        <p:xfrm>
          <a:off x="6311411" y="1384229"/>
          <a:ext cx="5004589" cy="201545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6522141" y="1183913"/>
            <a:ext cx="887739" cy="1603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元</a:t>
            </a:r>
            <a:r>
              <a:rPr lang="en-US" altLang="zh-CN" sz="12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graphicFrame>
        <p:nvGraphicFramePr>
          <p:cNvPr id="12" name="图表 11">
            <a:extLst>
              <a:ext uri="{FF2B5EF4-FFF2-40B4-BE49-F238E27FC236}">
                <a16:creationId xmlns:a16="http://schemas.microsoft.com/office/drawing/2014/main" id="{0BB4EE82-1775-42A9-8DD6-5EFE73ED0306}"/>
              </a:ext>
            </a:extLst>
          </p:cNvPr>
          <p:cNvGraphicFramePr>
            <a:graphicFrameLocks/>
          </p:cNvGraphicFramePr>
          <p:nvPr>
            <p:extLst>
              <p:ext uri="{D42A27DB-BD31-4B8C-83A1-F6EECF244321}">
                <p14:modId xmlns:p14="http://schemas.microsoft.com/office/powerpoint/2010/main" val="2578567948"/>
              </p:ext>
            </p:extLst>
          </p:nvPr>
        </p:nvGraphicFramePr>
        <p:xfrm>
          <a:off x="876001" y="3842495"/>
          <a:ext cx="5263544" cy="241869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p:cNvSpPr txBox="1"/>
          <p:nvPr/>
        </p:nvSpPr>
        <p:spPr>
          <a:xfrm>
            <a:off x="804026" y="3612824"/>
            <a:ext cx="1638036" cy="1673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万吨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3" name="椭圆 2"/>
          <p:cNvSpPr/>
          <p:nvPr/>
        </p:nvSpPr>
        <p:spPr bwMode="auto">
          <a:xfrm>
            <a:off x="10891005" y="2084929"/>
            <a:ext cx="501947" cy="389513"/>
          </a:xfrm>
          <a:prstGeom prst="ellipse">
            <a:avLst/>
          </a:prstGeom>
          <a:noFill/>
          <a:ln w="12700">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tlCol="0" anchor="ctr">
            <a:spAutoFit/>
          </a:bodyPr>
          <a:lstStyle/>
          <a:p>
            <a:pPr algn="ctr" eaLnBrk="1" hangingPunct="1"/>
            <a:endParaRPr lang="zh-CN" altLang="en-US" sz="1200" b="1" dirty="0">
              <a:latin typeface="楷体" panose="02010609060101010101" pitchFamily="49" charset="-122"/>
              <a:ea typeface="楷体" panose="02010609060101010101" pitchFamily="49" charset="-122"/>
            </a:endParaRPr>
          </a:p>
        </p:txBody>
      </p:sp>
      <p:sp>
        <p:nvSpPr>
          <p:cNvPr id="15" name="文本框 14"/>
          <p:cNvSpPr txBox="1"/>
          <p:nvPr/>
        </p:nvSpPr>
        <p:spPr>
          <a:xfrm>
            <a:off x="2442062" y="3483103"/>
            <a:ext cx="1830393" cy="276999"/>
          </a:xfrm>
          <a:prstGeom prst="rect">
            <a:avLst/>
          </a:prstGeom>
          <a:noFill/>
        </p:spPr>
        <p:txBody>
          <a:bodyPr wrap="square" rtlCol="0">
            <a:spAutoFit/>
          </a:bodyPr>
          <a:lstStyle/>
          <a:p>
            <a:r>
              <a:rPr lang="zh-CN" altLang="en-US" sz="1200" b="1" dirty="0">
                <a:ea typeface="楷体" panose="02010609060101010101" pitchFamily="49" charset="-122"/>
              </a:rPr>
              <a:t>近年来</a:t>
            </a:r>
            <a:r>
              <a:rPr lang="en-US" altLang="zh-CN" sz="1200" b="1" dirty="0">
                <a:ea typeface="楷体" panose="02010609060101010101" pitchFamily="49" charset="-122"/>
              </a:rPr>
              <a:t>CPL</a:t>
            </a:r>
            <a:r>
              <a:rPr lang="zh-CN" altLang="en-US" sz="1200" b="1" dirty="0">
                <a:ea typeface="楷体" panose="02010609060101010101" pitchFamily="49" charset="-122"/>
              </a:rPr>
              <a:t>产能产量表</a:t>
            </a:r>
          </a:p>
        </p:txBody>
      </p:sp>
      <p:sp>
        <p:nvSpPr>
          <p:cNvPr id="16" name="文本框 15"/>
          <p:cNvSpPr txBox="1"/>
          <p:nvPr/>
        </p:nvSpPr>
        <p:spPr>
          <a:xfrm>
            <a:off x="8432801" y="878634"/>
            <a:ext cx="1573999" cy="307777"/>
          </a:xfrm>
          <a:prstGeom prst="rect">
            <a:avLst/>
          </a:prstGeom>
          <a:noFill/>
        </p:spPr>
        <p:txBody>
          <a:bodyPr wrap="square" rtlCol="0">
            <a:spAutoFit/>
          </a:bodyPr>
          <a:lstStyle/>
          <a:p>
            <a:r>
              <a:rPr lang="en-US" altLang="zh-CN" sz="1400" b="1" dirty="0">
                <a:solidFill>
                  <a:schemeClr val="tx1">
                    <a:lumMod val="75000"/>
                    <a:lumOff val="25000"/>
                  </a:schemeClr>
                </a:solidFill>
                <a:latin typeface="楷体" panose="02010609060101010101" pitchFamily="49" charset="-122"/>
                <a:ea typeface="楷体" panose="02010609060101010101" pitchFamily="49" charset="-122"/>
              </a:rPr>
              <a:t>CPL</a:t>
            </a:r>
            <a:r>
              <a:rPr lang="zh-CN" altLang="en-US" sz="1400" b="1" dirty="0">
                <a:solidFill>
                  <a:schemeClr val="tx1">
                    <a:lumMod val="75000"/>
                    <a:lumOff val="25000"/>
                  </a:schemeClr>
                </a:solidFill>
                <a:latin typeface="楷体" panose="02010609060101010101" pitchFamily="49" charset="-122"/>
                <a:ea typeface="楷体" panose="02010609060101010101" pitchFamily="49" charset="-122"/>
              </a:rPr>
              <a:t>价格趋势</a:t>
            </a:r>
          </a:p>
        </p:txBody>
      </p:sp>
      <p:sp>
        <p:nvSpPr>
          <p:cNvPr id="17" name="文本框 16"/>
          <p:cNvSpPr txBox="1"/>
          <p:nvPr/>
        </p:nvSpPr>
        <p:spPr>
          <a:xfrm>
            <a:off x="8432800" y="3597506"/>
            <a:ext cx="1573999" cy="276999"/>
          </a:xfrm>
          <a:prstGeom prst="rect">
            <a:avLst/>
          </a:prstGeom>
          <a:noFill/>
        </p:spPr>
        <p:txBody>
          <a:bodyPr wrap="square" rtlCol="0">
            <a:spAutoFit/>
          </a:bodyPr>
          <a:lstStyle/>
          <a:p>
            <a:r>
              <a:rPr lang="en-US" altLang="zh-CN" sz="1200" b="1" dirty="0">
                <a:ea typeface="楷体" panose="02010609060101010101" pitchFamily="49" charset="-122"/>
              </a:rPr>
              <a:t>CPL</a:t>
            </a:r>
            <a:r>
              <a:rPr lang="zh-CN" altLang="en-US" sz="1200" b="1" dirty="0">
                <a:ea typeface="楷体" panose="02010609060101010101" pitchFamily="49" charset="-122"/>
              </a:rPr>
              <a:t>加工利润</a:t>
            </a:r>
          </a:p>
        </p:txBody>
      </p:sp>
      <p:grpSp>
        <p:nvGrpSpPr>
          <p:cNvPr id="18" name="组合 9">
            <a:extLst>
              <a:ext uri="{FF2B5EF4-FFF2-40B4-BE49-F238E27FC236}">
                <a16:creationId xmlns:a16="http://schemas.microsoft.com/office/drawing/2014/main" id="{6A162387-3B43-4892-89BE-A854E8453F9B}"/>
              </a:ext>
            </a:extLst>
          </p:cNvPr>
          <p:cNvGrpSpPr/>
          <p:nvPr/>
        </p:nvGrpSpPr>
        <p:grpSpPr>
          <a:xfrm>
            <a:off x="246737" y="116633"/>
            <a:ext cx="10046217" cy="530793"/>
            <a:chOff x="246737" y="116633"/>
            <a:chExt cx="10046217" cy="530793"/>
          </a:xfrm>
        </p:grpSpPr>
        <p:sp>
          <p:nvSpPr>
            <p:cNvPr id="19" name="矩形 18">
              <a:extLst>
                <a:ext uri="{FF2B5EF4-FFF2-40B4-BE49-F238E27FC236}">
                  <a16:creationId xmlns:a16="http://schemas.microsoft.com/office/drawing/2014/main" id="{31753532-48D7-418B-B9D5-B94EFD9ACAAF}"/>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行业展望</a:t>
              </a:r>
              <a:endParaRPr lang="zh-TW" altLang="en-US" sz="2800" b="1" dirty="0">
                <a:solidFill>
                  <a:schemeClr val="accent1">
                    <a:lumMod val="50000"/>
                  </a:schemeClr>
                </a:solidFill>
                <a:latin typeface="楷体" pitchFamily="49" charset="-122"/>
                <a:ea typeface="楷体" pitchFamily="49" charset="-122"/>
              </a:endParaRPr>
            </a:p>
          </p:txBody>
        </p:sp>
        <p:sp>
          <p:nvSpPr>
            <p:cNvPr id="22" name="矩形 21">
              <a:extLst>
                <a:ext uri="{FF2B5EF4-FFF2-40B4-BE49-F238E27FC236}">
                  <a16:creationId xmlns:a16="http://schemas.microsoft.com/office/drawing/2014/main" id="{6A24C93C-3309-49C7-AA6D-70FE478D09A2}"/>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23" name="矩形 22">
              <a:extLst>
                <a:ext uri="{FF2B5EF4-FFF2-40B4-BE49-F238E27FC236}">
                  <a16:creationId xmlns:a16="http://schemas.microsoft.com/office/drawing/2014/main" id="{A1729B1E-346C-4CEF-811A-C445791722AB}"/>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24" name="TextBox 14">
            <a:extLst>
              <a:ext uri="{FF2B5EF4-FFF2-40B4-BE49-F238E27FC236}">
                <a16:creationId xmlns:a16="http://schemas.microsoft.com/office/drawing/2014/main" id="{4336ECEA-59FE-4C8C-9D02-A3803FDE0BA6}"/>
              </a:ext>
            </a:extLst>
          </p:cNvPr>
          <p:cNvSpPr txBox="1"/>
          <p:nvPr/>
        </p:nvSpPr>
        <p:spPr>
          <a:xfrm>
            <a:off x="876000" y="760702"/>
            <a:ext cx="10440000" cy="369332"/>
          </a:xfrm>
          <a:prstGeom prst="rect">
            <a:avLst/>
          </a:prstGeom>
          <a:solidFill>
            <a:srgbClr val="006699"/>
          </a:solidFill>
        </p:spPr>
        <p:txBody>
          <a:bodyPr wrap="square" rtlCol="0">
            <a:spAutoFit/>
          </a:bodyPr>
          <a:lstStyle>
            <a:defPPr>
              <a:defRPr lang="zh-CN"/>
            </a:defPPr>
            <a:lvl1pPr algn="ctr">
              <a:defRPr b="1">
                <a:solidFill>
                  <a:schemeClr val="bg1"/>
                </a:solidFill>
                <a:latin typeface="Times New Roman" pitchFamily="18" charset="0"/>
                <a:ea typeface="楷体" pitchFamily="49" charset="-122"/>
                <a:cs typeface="Times New Roman" pitchFamily="18" charset="0"/>
              </a:defRPr>
            </a:lvl1pPr>
          </a:lstStyle>
          <a:p>
            <a:r>
              <a:rPr lang="zh-CN" altLang="en-US" dirty="0"/>
              <a:t>受益于环保严控，</a:t>
            </a:r>
            <a:r>
              <a:rPr lang="en-US" altLang="zh-CN" dirty="0"/>
              <a:t>CPL</a:t>
            </a:r>
            <a:r>
              <a:rPr lang="zh-CN" altLang="en-US" dirty="0"/>
              <a:t>阶段性供不应求，行业盈利大幅改善</a:t>
            </a:r>
          </a:p>
        </p:txBody>
      </p:sp>
      <p:sp>
        <p:nvSpPr>
          <p:cNvPr id="25" name="文本框 24">
            <a:extLst>
              <a:ext uri="{FF2B5EF4-FFF2-40B4-BE49-F238E27FC236}">
                <a16:creationId xmlns:a16="http://schemas.microsoft.com/office/drawing/2014/main" id="{F71AC813-B65E-4B05-AC06-21E3EE3B5D94}"/>
              </a:ext>
            </a:extLst>
          </p:cNvPr>
          <p:cNvSpPr txBox="1"/>
          <p:nvPr/>
        </p:nvSpPr>
        <p:spPr>
          <a:xfrm>
            <a:off x="8456504" y="1161629"/>
            <a:ext cx="1180499" cy="276999"/>
          </a:xfrm>
          <a:prstGeom prst="rect">
            <a:avLst/>
          </a:prstGeom>
          <a:noFill/>
        </p:spPr>
        <p:txBody>
          <a:bodyPr wrap="square" rtlCol="0">
            <a:spAutoFit/>
          </a:bodyPr>
          <a:lstStyle/>
          <a:p>
            <a:r>
              <a:rPr lang="en-US" altLang="zh-CN" sz="1200" b="1" dirty="0">
                <a:solidFill>
                  <a:schemeClr val="tx1">
                    <a:lumMod val="75000"/>
                    <a:lumOff val="25000"/>
                  </a:schemeClr>
                </a:solidFill>
                <a:ea typeface="楷体" panose="02010609060101010101" pitchFamily="49" charset="-122"/>
              </a:rPr>
              <a:t>CPL</a:t>
            </a:r>
            <a:r>
              <a:rPr lang="zh-CN" altLang="en-US" sz="1200" b="1" dirty="0">
                <a:solidFill>
                  <a:schemeClr val="tx1">
                    <a:lumMod val="75000"/>
                    <a:lumOff val="25000"/>
                  </a:schemeClr>
                </a:solidFill>
                <a:ea typeface="楷体" panose="02010609060101010101" pitchFamily="49" charset="-122"/>
              </a:rPr>
              <a:t>价格趋势</a:t>
            </a:r>
          </a:p>
        </p:txBody>
      </p:sp>
      <p:graphicFrame>
        <p:nvGraphicFramePr>
          <p:cNvPr id="26" name="图表 25">
            <a:extLst>
              <a:ext uri="{FF2B5EF4-FFF2-40B4-BE49-F238E27FC236}">
                <a16:creationId xmlns:a16="http://schemas.microsoft.com/office/drawing/2014/main" id="{77AD159C-6AC9-4852-8D78-C8D369388596}"/>
              </a:ext>
            </a:extLst>
          </p:cNvPr>
          <p:cNvGraphicFramePr>
            <a:graphicFrameLocks/>
          </p:cNvGraphicFramePr>
          <p:nvPr>
            <p:extLst>
              <p:ext uri="{D42A27DB-BD31-4B8C-83A1-F6EECF244321}">
                <p14:modId xmlns:p14="http://schemas.microsoft.com/office/powerpoint/2010/main" val="7714702"/>
              </p:ext>
            </p:extLst>
          </p:nvPr>
        </p:nvGraphicFramePr>
        <p:xfrm>
          <a:off x="6522140" y="3955665"/>
          <a:ext cx="4793859" cy="2441417"/>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1">
            <a:extLst>
              <a:ext uri="{FF2B5EF4-FFF2-40B4-BE49-F238E27FC236}">
                <a16:creationId xmlns:a16="http://schemas.microsoft.com/office/drawing/2014/main" id="{54EF2CB4-6103-429E-9C95-A1E34476401C}"/>
              </a:ext>
            </a:extLst>
          </p:cNvPr>
          <p:cNvSpPr txBox="1"/>
          <p:nvPr/>
        </p:nvSpPr>
        <p:spPr>
          <a:xfrm>
            <a:off x="6522140" y="3739079"/>
            <a:ext cx="887739" cy="1603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元</a:t>
            </a:r>
            <a:r>
              <a:rPr lang="en-US" altLang="zh-CN" sz="12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8" name="TextBox 1">
            <a:extLst>
              <a:ext uri="{FF2B5EF4-FFF2-40B4-BE49-F238E27FC236}">
                <a16:creationId xmlns:a16="http://schemas.microsoft.com/office/drawing/2014/main" id="{8E20F6F0-CAAC-4605-9114-8A666D71FA8C}"/>
              </a:ext>
            </a:extLst>
          </p:cNvPr>
          <p:cNvSpPr txBox="1"/>
          <p:nvPr/>
        </p:nvSpPr>
        <p:spPr>
          <a:xfrm>
            <a:off x="10556283" y="3739079"/>
            <a:ext cx="887739" cy="1603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美元</a:t>
            </a:r>
            <a:r>
              <a:rPr lang="en-US" altLang="zh-CN" sz="1200" b="1" dirty="0">
                <a:solidFill>
                  <a:srgbClr val="002060"/>
                </a:solidFill>
                <a:latin typeface="楷体" panose="02010609060101010101" pitchFamily="49" charset="-122"/>
                <a:ea typeface="楷体" panose="02010609060101010101" pitchFamily="49" charset="-122"/>
                <a:cs typeface="Arial" panose="020B0604020202020204" pitchFamily="34" charset="0"/>
              </a:rPr>
              <a:t>/</a:t>
            </a:r>
            <a:r>
              <a:rPr lang="zh-CN" altLang="en-US" sz="1200" b="1" dirty="0">
                <a:solidFill>
                  <a:srgbClr val="002060"/>
                </a:solidFill>
                <a:latin typeface="楷体" panose="02010609060101010101" pitchFamily="49" charset="-122"/>
                <a:ea typeface="楷体" panose="02010609060101010101" pitchFamily="49" charset="-122"/>
                <a:cs typeface="Arial" panose="020B0604020202020204" pitchFamily="34" charset="0"/>
              </a:rPr>
              <a:t>吨</a:t>
            </a:r>
            <a:endParaRPr lang="en-GB" sz="1200"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9" name="灯片编号占位符 3">
            <a:extLst>
              <a:ext uri="{FF2B5EF4-FFF2-40B4-BE49-F238E27FC236}">
                <a16:creationId xmlns:a16="http://schemas.microsoft.com/office/drawing/2014/main" id="{02C4FD63-52FB-4411-8495-0D8487E3EEB7}"/>
              </a:ext>
            </a:extLst>
          </p:cNvPr>
          <p:cNvSpPr>
            <a:spLocks noGrp="1"/>
          </p:cNvSpPr>
          <p:nvPr>
            <p:ph type="sldNum" sz="quarter" idx="12"/>
          </p:nvPr>
        </p:nvSpPr>
        <p:spPr>
          <a:xfrm>
            <a:off x="9034664" y="6356350"/>
            <a:ext cx="2743200" cy="365125"/>
          </a:xfrm>
        </p:spPr>
        <p:txBody>
          <a:bodyPr/>
          <a:lstStyle/>
          <a:p>
            <a:fld id="{8B77FB35-9E86-4A0E-BC5E-05EB596BB104}" type="slidenum">
              <a:rPr lang="zh-CN" altLang="en-US" smtClean="0"/>
              <a:pPr/>
              <a:t>20</a:t>
            </a:fld>
            <a:endParaRPr lang="zh-CN" altLang="en-US" dirty="0"/>
          </a:p>
        </p:txBody>
      </p:sp>
      <p:pic>
        <p:nvPicPr>
          <p:cNvPr id="30" name="Picture 2"/>
          <p:cNvPicPr>
            <a:picLocks noChangeAspect="1" noChangeArrowheads="1"/>
          </p:cNvPicPr>
          <p:nvPr/>
        </p:nvPicPr>
        <p:blipFill>
          <a:blip r:embed="rId6" cstate="print"/>
          <a:srcRect/>
          <a:stretch>
            <a:fillRect/>
          </a:stretch>
        </p:blipFill>
        <p:spPr bwMode="auto">
          <a:xfrm>
            <a:off x="9541427" y="-1"/>
            <a:ext cx="2645691" cy="612000"/>
          </a:xfrm>
          <a:prstGeom prst="rect">
            <a:avLst/>
          </a:prstGeom>
          <a:noFill/>
          <a:ln w="9525">
            <a:noFill/>
            <a:miter lim="800000"/>
            <a:headEnd/>
            <a:tailEnd/>
          </a:ln>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177323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FDDD417-E7F9-4F82-B02E-8609BC3C8E23}"/>
              </a:ext>
            </a:extLst>
          </p:cNvPr>
          <p:cNvSpPr>
            <a:spLocks noGrp="1"/>
          </p:cNvSpPr>
          <p:nvPr>
            <p:ph type="sldNum" sz="quarter" idx="12"/>
          </p:nvPr>
        </p:nvSpPr>
        <p:spPr/>
        <p:txBody>
          <a:bodyPr/>
          <a:lstStyle/>
          <a:p>
            <a:fld id="{8B77FB35-9E86-4A0E-BC5E-05EB596BB104}" type="slidenum">
              <a:rPr lang="en-US" altLang="zh-CN" smtClean="0"/>
              <a:pPr/>
              <a:t>21</a:t>
            </a:fld>
            <a:endParaRPr lang="zh-CN" altLang="en-US" dirty="0"/>
          </a:p>
        </p:txBody>
      </p:sp>
      <p:sp>
        <p:nvSpPr>
          <p:cNvPr id="11" name="Rounded Rectangle 52">
            <a:extLst>
              <a:ext uri="{FF2B5EF4-FFF2-40B4-BE49-F238E27FC236}">
                <a16:creationId xmlns:a16="http://schemas.microsoft.com/office/drawing/2014/main" id="{ADE2FF74-AE5F-4E24-B7EB-3A94CABC57F5}"/>
              </a:ext>
            </a:extLst>
          </p:cNvPr>
          <p:cNvSpPr/>
          <p:nvPr/>
        </p:nvSpPr>
        <p:spPr bwMode="auto">
          <a:xfrm>
            <a:off x="259307" y="1048358"/>
            <a:ext cx="4572000" cy="2304000"/>
          </a:xfrm>
          <a:prstGeom prst="roundRect">
            <a:avLst/>
          </a:prstGeom>
          <a:solidFill>
            <a:srgbClr val="AFABAB"/>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noAutofit/>
          </a:bodyPr>
          <a:lstStyle/>
          <a:p>
            <a:pPr marL="172720" lvl="1" indent="-171450" defTabSz="871855" eaLnBrk="0" hangingPunct="0">
              <a:lnSpc>
                <a:spcPct val="150000"/>
              </a:lnSpc>
              <a:spcBef>
                <a:spcPts val="300"/>
              </a:spcBef>
              <a:buClr>
                <a:schemeClr val="bg2">
                  <a:lumMod val="10000"/>
                </a:schemeClr>
              </a:buClr>
              <a:buSzPct val="100000"/>
              <a:buFont typeface="Wingdings" panose="05000000000000000000" pitchFamily="2" charset="2"/>
              <a:buChar char="n"/>
              <a:defRPr/>
            </a:pPr>
            <a:r>
              <a:rPr lang="zh-CN" altLang="en-US" sz="1200" b="1" kern="0" dirty="0">
                <a:solidFill>
                  <a:srgbClr val="000000"/>
                </a:solidFill>
                <a:ea typeface="楷体_GB2312" pitchFamily="49" charset="-122"/>
                <a:cs typeface="Arial"/>
              </a:rPr>
              <a:t>一体化战略</a:t>
            </a: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200" kern="0" dirty="0">
                <a:solidFill>
                  <a:srgbClr val="000000"/>
                </a:solidFill>
                <a:cs typeface="Arial"/>
              </a:rPr>
              <a:t>通过文莱</a:t>
            </a:r>
            <a:r>
              <a:rPr lang="en-US" altLang="zh-CN" sz="1200" kern="0" dirty="0">
                <a:solidFill>
                  <a:srgbClr val="000000"/>
                </a:solidFill>
                <a:cs typeface="Arial"/>
              </a:rPr>
              <a:t>PMB</a:t>
            </a:r>
            <a:r>
              <a:rPr lang="zh-CN" altLang="en-US" sz="1200" kern="0" dirty="0">
                <a:solidFill>
                  <a:srgbClr val="000000"/>
                </a:solidFill>
                <a:cs typeface="Arial"/>
              </a:rPr>
              <a:t>石油化工项目的实施，</a:t>
            </a:r>
            <a:r>
              <a:rPr lang="zh-CN" altLang="zh-CN" sz="1200" kern="0" dirty="0">
                <a:solidFill>
                  <a:srgbClr val="000000"/>
                </a:solidFill>
                <a:cs typeface="Arial"/>
              </a:rPr>
              <a:t>形成上下游炼化一体化产业格局</a:t>
            </a:r>
            <a:endParaRPr lang="en-US" altLang="zh-CN" sz="1200" kern="0" dirty="0">
              <a:solidFill>
                <a:srgbClr val="000000"/>
              </a:solidFill>
              <a:cs typeface="Arial"/>
            </a:endParaRP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200" kern="0" dirty="0">
                <a:solidFill>
                  <a:srgbClr val="000000"/>
                </a:solidFill>
                <a:cs typeface="Arial"/>
              </a:rPr>
              <a:t>项目达成后，预计年产</a:t>
            </a:r>
            <a:r>
              <a:rPr lang="en-US" altLang="zh-CN" sz="1200" kern="0" dirty="0">
                <a:solidFill>
                  <a:srgbClr val="000000"/>
                </a:solidFill>
                <a:cs typeface="Arial"/>
              </a:rPr>
              <a:t>PX150</a:t>
            </a:r>
            <a:r>
              <a:rPr lang="zh-CN" altLang="en-US" sz="1200" kern="0" dirty="0">
                <a:solidFill>
                  <a:srgbClr val="000000"/>
                </a:solidFill>
                <a:cs typeface="Arial"/>
              </a:rPr>
              <a:t>万吨，苯</a:t>
            </a:r>
            <a:r>
              <a:rPr lang="en-US" altLang="zh-CN" sz="1200" kern="0" dirty="0">
                <a:solidFill>
                  <a:srgbClr val="000000"/>
                </a:solidFill>
                <a:cs typeface="Arial"/>
              </a:rPr>
              <a:t>50</a:t>
            </a:r>
            <a:r>
              <a:rPr lang="zh-CN" altLang="en-US" sz="1200" kern="0" dirty="0">
                <a:solidFill>
                  <a:srgbClr val="000000"/>
                </a:solidFill>
                <a:cs typeface="Arial"/>
              </a:rPr>
              <a:t>万吨，化工轻油、汽油煤油共计</a:t>
            </a:r>
            <a:r>
              <a:rPr lang="en-US" altLang="zh-CN" sz="1200" kern="0" dirty="0">
                <a:solidFill>
                  <a:srgbClr val="000000"/>
                </a:solidFill>
                <a:cs typeface="Arial"/>
              </a:rPr>
              <a:t>800</a:t>
            </a:r>
            <a:r>
              <a:rPr lang="zh-CN" altLang="en-US" sz="1200" kern="0" dirty="0">
                <a:solidFill>
                  <a:srgbClr val="000000"/>
                </a:solidFill>
                <a:cs typeface="Arial"/>
              </a:rPr>
              <a:t>万吨</a:t>
            </a:r>
          </a:p>
        </p:txBody>
      </p:sp>
      <p:sp>
        <p:nvSpPr>
          <p:cNvPr id="12" name="Rounded Rectangle 53">
            <a:extLst>
              <a:ext uri="{FF2B5EF4-FFF2-40B4-BE49-F238E27FC236}">
                <a16:creationId xmlns:a16="http://schemas.microsoft.com/office/drawing/2014/main" id="{77CB3055-AC45-41DD-BFF7-DFB473FD03E3}"/>
              </a:ext>
            </a:extLst>
          </p:cNvPr>
          <p:cNvSpPr/>
          <p:nvPr/>
        </p:nvSpPr>
        <p:spPr bwMode="auto">
          <a:xfrm>
            <a:off x="7388534" y="1048358"/>
            <a:ext cx="4572000" cy="2304000"/>
          </a:xfrm>
          <a:prstGeom prst="roundRect">
            <a:avLst/>
          </a:prstGeom>
          <a:solidFill>
            <a:srgbClr val="66CCCC"/>
          </a:solidFill>
          <a:ln w="6350" cap="flat" cmpd="sng" algn="ctr">
            <a:noFill/>
            <a:prstDash val="solid"/>
            <a:round/>
            <a:headEnd type="none" w="med" len="med"/>
            <a:tailEnd type="none" w="med" len="med"/>
          </a:ln>
          <a:effectLst/>
        </p:spPr>
        <p:txBody>
          <a:bodyPr vert="horz" wrap="square" lIns="45720" tIns="45720" rIns="45720" bIns="45720" numCol="1" rtlCol="0" anchor="t" anchorCtr="0" compatLnSpc="1">
            <a:noAutofit/>
          </a:bodyPr>
          <a:lstStyle/>
          <a:p>
            <a:pPr marL="172720" lvl="1" indent="-171450" defTabSz="871855" eaLnBrk="0" hangingPunct="0">
              <a:spcBef>
                <a:spcPts val="855"/>
              </a:spcBef>
              <a:spcAft>
                <a:spcPts val="430"/>
              </a:spcAft>
              <a:buClr>
                <a:schemeClr val="bg2">
                  <a:lumMod val="10000"/>
                </a:schemeClr>
              </a:buClr>
              <a:buSzPct val="100000"/>
              <a:buFont typeface="Wingdings" panose="05000000000000000000" pitchFamily="2" charset="2"/>
              <a:buChar char="n"/>
              <a:defRPr/>
            </a:pPr>
            <a:r>
              <a:rPr lang="zh-CN" altLang="en-US" sz="1200" b="1" kern="0" dirty="0">
                <a:solidFill>
                  <a:srgbClr val="000000"/>
                </a:solidFill>
                <a:ea typeface="楷体_GB2312" pitchFamily="49" charset="-122"/>
                <a:cs typeface="Arial"/>
              </a:rPr>
              <a:t>产融结合战略</a:t>
            </a: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100" kern="0" dirty="0">
                <a:solidFill>
                  <a:srgbClr val="000000"/>
                </a:solidFill>
                <a:cs typeface="Arial"/>
              </a:rPr>
              <a:t>金融投资：</a:t>
            </a:r>
            <a:r>
              <a:rPr lang="en-US" altLang="zh-CN" sz="1100" kern="0" dirty="0">
                <a:solidFill>
                  <a:srgbClr val="000000"/>
                </a:solidFill>
                <a:cs typeface="Arial"/>
              </a:rPr>
              <a:t>2004</a:t>
            </a:r>
            <a:r>
              <a:rPr lang="zh-CN" altLang="en-US" sz="1100" kern="0" dirty="0">
                <a:solidFill>
                  <a:srgbClr val="000000"/>
                </a:solidFill>
                <a:cs typeface="Arial"/>
              </a:rPr>
              <a:t>年，为推进“石化</a:t>
            </a:r>
            <a:r>
              <a:rPr lang="en-US" altLang="zh-CN" sz="1100" kern="0" dirty="0">
                <a:solidFill>
                  <a:srgbClr val="000000"/>
                </a:solidFill>
                <a:cs typeface="Arial"/>
              </a:rPr>
              <a:t>+</a:t>
            </a:r>
            <a:r>
              <a:rPr lang="zh-CN" altLang="en-US" sz="1100" kern="0" dirty="0">
                <a:solidFill>
                  <a:srgbClr val="000000"/>
                </a:solidFill>
                <a:cs typeface="Arial"/>
              </a:rPr>
              <a:t>金融”战略，恒逸石化投资入股浙商银行，</a:t>
            </a:r>
            <a:r>
              <a:rPr lang="en-US" altLang="zh-CN" sz="1100" kern="0" dirty="0">
                <a:solidFill>
                  <a:srgbClr val="000000"/>
                </a:solidFill>
                <a:cs typeface="Arial"/>
              </a:rPr>
              <a:t>2016</a:t>
            </a:r>
            <a:r>
              <a:rPr lang="zh-CN" altLang="en-US" sz="1100" kern="0" dirty="0">
                <a:solidFill>
                  <a:srgbClr val="000000"/>
                </a:solidFill>
                <a:cs typeface="Arial"/>
              </a:rPr>
              <a:t>年，浙商银行成功上市</a:t>
            </a:r>
            <a:endParaRPr lang="en-US" altLang="zh-CN" sz="1100" kern="0" dirty="0">
              <a:solidFill>
                <a:srgbClr val="000000"/>
              </a:solidFill>
              <a:cs typeface="Arial"/>
            </a:endParaRP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100" kern="0" dirty="0">
                <a:solidFill>
                  <a:srgbClr val="000000"/>
                </a:solidFill>
                <a:cs typeface="Arial"/>
              </a:rPr>
              <a:t>外部融资：</a:t>
            </a:r>
            <a:r>
              <a:rPr lang="en-US" altLang="zh-CN" sz="1100" kern="0" dirty="0">
                <a:solidFill>
                  <a:srgbClr val="000000"/>
                </a:solidFill>
                <a:cs typeface="Arial"/>
              </a:rPr>
              <a:t>2015</a:t>
            </a:r>
            <a:r>
              <a:rPr lang="zh-CN" altLang="en-US" sz="1100" kern="0" dirty="0">
                <a:solidFill>
                  <a:srgbClr val="000000"/>
                </a:solidFill>
                <a:cs typeface="Arial"/>
              </a:rPr>
              <a:t>年以来，公司先后利用资本市场成功实施了两个非公开发行项目，未来公司计划试水债券市场，助力公司发展</a:t>
            </a:r>
            <a:endParaRPr lang="en-US" altLang="zh-CN" sz="1100" kern="0" dirty="0">
              <a:solidFill>
                <a:srgbClr val="000000"/>
              </a:solidFill>
              <a:cs typeface="Arial"/>
            </a:endParaRP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100" kern="0" dirty="0">
                <a:solidFill>
                  <a:srgbClr val="000000"/>
                </a:solidFill>
                <a:cs typeface="Arial"/>
              </a:rPr>
              <a:t>并购基金：公司控股股东恒逸集团与浙银伯乐、信达资产合作设立了约</a:t>
            </a:r>
            <a:r>
              <a:rPr lang="en-US" altLang="zh-CN" sz="1100" kern="0" dirty="0">
                <a:solidFill>
                  <a:srgbClr val="000000"/>
                </a:solidFill>
                <a:cs typeface="Arial"/>
              </a:rPr>
              <a:t>70</a:t>
            </a:r>
            <a:r>
              <a:rPr lang="zh-CN" altLang="en-US" sz="1100" kern="0" dirty="0">
                <a:solidFill>
                  <a:srgbClr val="000000"/>
                </a:solidFill>
                <a:cs typeface="Arial"/>
              </a:rPr>
              <a:t>亿元规模的并购基金，用于投资、并购、整合产业项目，在成功改造后注入上市公司，增厚公司业绩</a:t>
            </a: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endParaRPr lang="en-US" altLang="zh-CN" sz="1100" kern="0" dirty="0">
              <a:solidFill>
                <a:srgbClr val="000000"/>
              </a:solidFill>
              <a:cs typeface="Arial"/>
            </a:endParaRP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100" kern="0" dirty="0">
                <a:solidFill>
                  <a:srgbClr val="000000"/>
                </a:solidFill>
                <a:cs typeface="Arial"/>
              </a:rPr>
              <a:t>并购基金：</a:t>
            </a:r>
            <a:endParaRPr lang="en-US" altLang="zh-CN" sz="1100" kern="0" dirty="0">
              <a:solidFill>
                <a:srgbClr val="000000"/>
              </a:solidFill>
              <a:cs typeface="Arial"/>
            </a:endParaRPr>
          </a:p>
          <a:p>
            <a:pPr marL="154940" lvl="2" defTabSz="871855" eaLnBrk="0" hangingPunct="0">
              <a:lnSpc>
                <a:spcPct val="150000"/>
              </a:lnSpc>
              <a:spcBef>
                <a:spcPts val="300"/>
              </a:spcBef>
              <a:buClr>
                <a:schemeClr val="bg2">
                  <a:lumMod val="10000"/>
                </a:schemeClr>
              </a:buClr>
              <a:buSzPct val="85000"/>
              <a:defRPr/>
            </a:pPr>
            <a:endParaRPr lang="zh-CN" altLang="en-US" sz="1100" kern="0" dirty="0">
              <a:solidFill>
                <a:srgbClr val="000000"/>
              </a:solidFill>
              <a:cs typeface="Arial"/>
            </a:endParaRPr>
          </a:p>
        </p:txBody>
      </p:sp>
      <p:sp>
        <p:nvSpPr>
          <p:cNvPr id="13" name="Rounded Rectangle 16">
            <a:extLst>
              <a:ext uri="{FF2B5EF4-FFF2-40B4-BE49-F238E27FC236}">
                <a16:creationId xmlns:a16="http://schemas.microsoft.com/office/drawing/2014/main" id="{17093230-7F5C-4A29-B5B2-4F82777A89B8}"/>
              </a:ext>
            </a:extLst>
          </p:cNvPr>
          <p:cNvSpPr/>
          <p:nvPr/>
        </p:nvSpPr>
        <p:spPr bwMode="auto">
          <a:xfrm>
            <a:off x="246737" y="3747024"/>
            <a:ext cx="4572000" cy="2304000"/>
          </a:xfrm>
          <a:prstGeom prst="roundRect">
            <a:avLst/>
          </a:prstGeom>
          <a:solidFill>
            <a:srgbClr val="5B9BD5"/>
          </a:solidFill>
          <a:ln w="6350" cap="flat" cmpd="sng" algn="ctr">
            <a:noFill/>
            <a:prstDash val="solid"/>
            <a:round/>
            <a:headEnd type="none" w="med" len="med"/>
            <a:tailEnd type="none" w="med" len="med"/>
          </a:ln>
          <a:effectLst/>
        </p:spPr>
        <p:txBody>
          <a:bodyPr vert="horz" wrap="square" lIns="36576" tIns="36575" rIns="36575" bIns="36575" numCol="1" rtlCol="0" anchor="ctr" anchorCtr="0" compatLnSpc="1">
            <a:noAutofit/>
          </a:bodyPr>
          <a:lstStyle/>
          <a:p>
            <a:pPr marL="172720" marR="0" lvl="1" indent="-171450" algn="l" defTabSz="871855" rtl="0" eaLnBrk="0" fontAlgn="auto" latinLnBrk="0" hangingPunct="0">
              <a:lnSpc>
                <a:spcPct val="150000"/>
              </a:lnSpc>
              <a:spcBef>
                <a:spcPts val="300"/>
              </a:spcBef>
              <a:buClr>
                <a:schemeClr val="bg2">
                  <a:lumMod val="10000"/>
                </a:schemeClr>
              </a:buClr>
              <a:buSzPct val="100000"/>
              <a:buFont typeface="Wingdings" panose="05000000000000000000" pitchFamily="2" charset="2"/>
              <a:buChar char="n"/>
              <a:tabLst/>
              <a:defRPr/>
            </a:pPr>
            <a:r>
              <a:rPr lang="zh-CN" altLang="en-US" sz="1200" b="1" kern="0" dirty="0">
                <a:solidFill>
                  <a:srgbClr val="000000"/>
                </a:solidFill>
                <a:ea typeface="楷体_GB2312" pitchFamily="49" charset="-122"/>
                <a:cs typeface="Arial"/>
              </a:rPr>
              <a:t>创新研发战略</a:t>
            </a:r>
            <a:endParaRPr kumimoji="0" lang="zh-CN" altLang="en-US" sz="1200" b="1" i="0" u="none" strike="noStrike" kern="0" cap="none" spc="0" normalizeH="0" baseline="0" noProof="0" dirty="0">
              <a:ln>
                <a:noFill/>
              </a:ln>
              <a:solidFill>
                <a:srgbClr val="000000"/>
              </a:solidFill>
              <a:effectLst/>
              <a:uLnTx/>
              <a:uFillTx/>
              <a:ea typeface="楷体_GB2312" pitchFamily="49" charset="-122"/>
              <a:cs typeface="Arial"/>
            </a:endParaRPr>
          </a:p>
          <a:p>
            <a:pPr marL="326390" lvl="1"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200" dirty="0">
                <a:ea typeface="楷体" pitchFamily="49" charset="-122"/>
              </a:rPr>
              <a:t>个性化和差异化产品研发：</a:t>
            </a:r>
            <a:r>
              <a:rPr lang="zh-CN" altLang="en-US" sz="1200" kern="0" dirty="0">
                <a:solidFill>
                  <a:srgbClr val="000000"/>
                </a:solidFill>
                <a:ea typeface="楷体_GB2312" pitchFamily="49" charset="-122"/>
                <a:cs typeface="Arial"/>
              </a:rPr>
              <a:t>公司将继续拓宽中高端市场开发，加快产品结构调整，增产适销对路的高附加值产品</a:t>
            </a:r>
            <a:endParaRPr lang="en-US" altLang="zh-CN" sz="1200" dirty="0">
              <a:ea typeface="楷体" pitchFamily="49" charset="-122"/>
            </a:endParaRPr>
          </a:p>
          <a:p>
            <a:pPr marL="326390" lvl="1"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200" dirty="0">
                <a:ea typeface="楷体" pitchFamily="49" charset="-122"/>
              </a:rPr>
              <a:t>精益生产、创新经营、精准营销：</a:t>
            </a:r>
            <a:r>
              <a:rPr lang="zh-CN" altLang="en-US" sz="1200" kern="0" dirty="0">
                <a:solidFill>
                  <a:srgbClr val="000000"/>
                </a:solidFill>
                <a:ea typeface="楷体_GB2312" pitchFamily="49" charset="-122"/>
                <a:cs typeface="Arial"/>
              </a:rPr>
              <a:t>公司将结合聚酯行业行情波动大、下游市场复杂的行业特征实施精准营销，不断创新智能定价、互联网营销等模式</a:t>
            </a:r>
            <a:endParaRPr kumimoji="0" lang="zh-CN" altLang="en-US" sz="1200" i="0" u="none" strike="noStrike" kern="0" cap="none" spc="0" normalizeH="0" baseline="0" noProof="0" dirty="0">
              <a:ln>
                <a:noFill/>
              </a:ln>
              <a:solidFill>
                <a:srgbClr val="000000"/>
              </a:solidFill>
              <a:effectLst/>
              <a:uLnTx/>
              <a:uFillTx/>
              <a:ea typeface="楷体_GB2312" pitchFamily="49" charset="-122"/>
              <a:cs typeface="Arial"/>
            </a:endParaRPr>
          </a:p>
        </p:txBody>
      </p:sp>
      <p:sp>
        <p:nvSpPr>
          <p:cNvPr id="14" name="Rounded Rectangle 18">
            <a:extLst>
              <a:ext uri="{FF2B5EF4-FFF2-40B4-BE49-F238E27FC236}">
                <a16:creationId xmlns:a16="http://schemas.microsoft.com/office/drawing/2014/main" id="{14ED8DE1-4A9E-4592-A0B3-6B622FD94436}"/>
              </a:ext>
            </a:extLst>
          </p:cNvPr>
          <p:cNvSpPr/>
          <p:nvPr/>
        </p:nvSpPr>
        <p:spPr bwMode="auto">
          <a:xfrm>
            <a:off x="7413232" y="3710681"/>
            <a:ext cx="4572000" cy="2304000"/>
          </a:xfrm>
          <a:prstGeom prst="roundRect">
            <a:avLst/>
          </a:prstGeom>
          <a:solidFill>
            <a:srgbClr val="9DC3E6"/>
          </a:solidFill>
          <a:ln w="6350" cap="flat" cmpd="sng" algn="ctr">
            <a:noFill/>
            <a:prstDash val="solid"/>
            <a:round/>
            <a:headEnd type="none" w="med" len="med"/>
            <a:tailEnd type="none" w="med" len="med"/>
          </a:ln>
          <a:effectLst/>
        </p:spPr>
        <p:txBody>
          <a:bodyPr vert="horz" wrap="square" lIns="36576" tIns="36575" rIns="36575" bIns="36575" numCol="1" rtlCol="0" anchor="ctr" anchorCtr="0" compatLnSpc="1">
            <a:noAutofit/>
          </a:bodyPr>
          <a:lstStyle/>
          <a:p>
            <a:pPr marL="172720" marR="0" lvl="1" indent="-171450" algn="l" defTabSz="871855" rtl="0" eaLnBrk="0" fontAlgn="auto" latinLnBrk="0" hangingPunct="0">
              <a:lnSpc>
                <a:spcPct val="100000"/>
              </a:lnSpc>
              <a:spcBef>
                <a:spcPts val="855"/>
              </a:spcBef>
              <a:spcAft>
                <a:spcPts val="430"/>
              </a:spcAft>
              <a:buClr>
                <a:schemeClr val="bg2">
                  <a:lumMod val="10000"/>
                </a:schemeClr>
              </a:buClr>
              <a:buSzPct val="100000"/>
              <a:buFont typeface="Wingdings" panose="05000000000000000000" pitchFamily="2" charset="2"/>
              <a:buChar char="n"/>
              <a:tabLst/>
              <a:defRPr/>
            </a:pPr>
            <a:r>
              <a:rPr kumimoji="0" lang="zh-CN" altLang="en-US" sz="1200" b="1" i="0" u="none" strike="noStrike" kern="0" cap="none" spc="0" normalizeH="0" baseline="0" noProof="0" dirty="0">
                <a:ln>
                  <a:noFill/>
                </a:ln>
                <a:solidFill>
                  <a:srgbClr val="000000"/>
                </a:solidFill>
                <a:effectLst/>
                <a:uLnTx/>
                <a:uFillTx/>
                <a:ea typeface="楷体_GB2312" pitchFamily="49" charset="-122"/>
                <a:cs typeface="Arial"/>
              </a:rPr>
              <a:t>智能制造战略</a:t>
            </a:r>
          </a:p>
          <a:p>
            <a:pPr marL="326390" lvl="2" indent="-171450" defTabSz="871855" eaLnBrk="0" hangingPunct="0">
              <a:lnSpc>
                <a:spcPct val="150000"/>
              </a:lnSpc>
              <a:spcBef>
                <a:spcPts val="300"/>
              </a:spcBef>
              <a:buClr>
                <a:schemeClr val="bg2">
                  <a:lumMod val="10000"/>
                </a:schemeClr>
              </a:buClr>
              <a:buSzPct val="85000"/>
              <a:buFont typeface="Wingdings" panose="05000000000000000000" pitchFamily="2" charset="2"/>
              <a:buChar char="ü"/>
              <a:defRPr/>
            </a:pPr>
            <a:r>
              <a:rPr lang="zh-CN" altLang="en-US" sz="1100" kern="0" dirty="0">
                <a:solidFill>
                  <a:srgbClr val="000000"/>
                </a:solidFill>
                <a:cs typeface="Arial"/>
              </a:rPr>
              <a:t>未来几年，公司确定智能制造发展方向，持续智能制造技改投入，旨在建立智慧恒逸一体化平台，做到智能决策支持，精准安全生产，规范高效经营管理，先进可靠自动化控制，绿色节能</a:t>
            </a:r>
            <a:r>
              <a:rPr lang="en-US" altLang="zh-CN" sz="1100" kern="0" dirty="0">
                <a:solidFill>
                  <a:srgbClr val="000000"/>
                </a:solidFill>
                <a:cs typeface="Arial"/>
              </a:rPr>
              <a:t>IT</a:t>
            </a:r>
            <a:r>
              <a:rPr lang="zh-CN" altLang="en-US" sz="1100" kern="0" dirty="0">
                <a:solidFill>
                  <a:srgbClr val="000000"/>
                </a:solidFill>
                <a:cs typeface="Arial"/>
              </a:rPr>
              <a:t>基础设施。</a:t>
            </a:r>
          </a:p>
        </p:txBody>
      </p:sp>
      <p:grpSp>
        <p:nvGrpSpPr>
          <p:cNvPr id="17" name="组合 16">
            <a:extLst>
              <a:ext uri="{FF2B5EF4-FFF2-40B4-BE49-F238E27FC236}">
                <a16:creationId xmlns:a16="http://schemas.microsoft.com/office/drawing/2014/main" id="{3AFEB5D4-1B46-48B2-8686-F24D2554F51C}"/>
              </a:ext>
            </a:extLst>
          </p:cNvPr>
          <p:cNvGrpSpPr/>
          <p:nvPr/>
        </p:nvGrpSpPr>
        <p:grpSpPr>
          <a:xfrm>
            <a:off x="246737" y="116633"/>
            <a:ext cx="10046217" cy="530793"/>
            <a:chOff x="246737" y="116633"/>
            <a:chExt cx="10046217" cy="530793"/>
          </a:xfrm>
        </p:grpSpPr>
        <p:sp>
          <p:nvSpPr>
            <p:cNvPr id="18" name="矩形 17">
              <a:extLst>
                <a:ext uri="{FF2B5EF4-FFF2-40B4-BE49-F238E27FC236}">
                  <a16:creationId xmlns:a16="http://schemas.microsoft.com/office/drawing/2014/main" id="{4EE812A5-C165-4BEA-BBE2-02985DEDCF10}"/>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战略布局</a:t>
              </a:r>
              <a:endParaRPr lang="zh-TW" altLang="en-US" sz="2800" b="1" dirty="0">
                <a:solidFill>
                  <a:schemeClr val="accent1">
                    <a:lumMod val="50000"/>
                  </a:schemeClr>
                </a:solidFill>
                <a:latin typeface="楷体" pitchFamily="49" charset="-122"/>
                <a:ea typeface="楷体" pitchFamily="49" charset="-122"/>
              </a:endParaRPr>
            </a:p>
          </p:txBody>
        </p:sp>
        <p:sp>
          <p:nvSpPr>
            <p:cNvPr id="19" name="矩形 18">
              <a:extLst>
                <a:ext uri="{FF2B5EF4-FFF2-40B4-BE49-F238E27FC236}">
                  <a16:creationId xmlns:a16="http://schemas.microsoft.com/office/drawing/2014/main" id="{2DA45D6E-38B3-4093-9696-B6AD7F472FD5}"/>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20" name="矩形 19">
              <a:extLst>
                <a:ext uri="{FF2B5EF4-FFF2-40B4-BE49-F238E27FC236}">
                  <a16:creationId xmlns:a16="http://schemas.microsoft.com/office/drawing/2014/main" id="{1E56C66D-8996-48AD-AD7D-74F0A0BE1231}"/>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grpSp>
        <p:nvGrpSpPr>
          <p:cNvPr id="24" name="组合 23">
            <a:extLst>
              <a:ext uri="{FF2B5EF4-FFF2-40B4-BE49-F238E27FC236}">
                <a16:creationId xmlns:a16="http://schemas.microsoft.com/office/drawing/2014/main" id="{10FC348A-4346-4BCC-ACD0-23C42E52B6BF}"/>
              </a:ext>
            </a:extLst>
          </p:cNvPr>
          <p:cNvGrpSpPr/>
          <p:nvPr/>
        </p:nvGrpSpPr>
        <p:grpSpPr>
          <a:xfrm>
            <a:off x="4729318" y="2067341"/>
            <a:ext cx="2628625" cy="2907062"/>
            <a:chOff x="3456761" y="2359800"/>
            <a:chExt cx="3462417" cy="3829173"/>
          </a:xfrm>
        </p:grpSpPr>
        <p:grpSp>
          <p:nvGrpSpPr>
            <p:cNvPr id="23" name="组合 22">
              <a:extLst>
                <a:ext uri="{FF2B5EF4-FFF2-40B4-BE49-F238E27FC236}">
                  <a16:creationId xmlns:a16="http://schemas.microsoft.com/office/drawing/2014/main" id="{72B991C0-C97A-44E7-A99E-0A438892A28D}"/>
                </a:ext>
              </a:extLst>
            </p:cNvPr>
            <p:cNvGrpSpPr/>
            <p:nvPr/>
          </p:nvGrpSpPr>
          <p:grpSpPr>
            <a:xfrm>
              <a:off x="3620511" y="2838340"/>
              <a:ext cx="3298667" cy="3350633"/>
              <a:chOff x="4387912" y="1901415"/>
              <a:chExt cx="3298667" cy="3350633"/>
            </a:xfrm>
          </p:grpSpPr>
          <p:sp>
            <p:nvSpPr>
              <p:cNvPr id="4" name="Freeform 44">
                <a:extLst>
                  <a:ext uri="{FF2B5EF4-FFF2-40B4-BE49-F238E27FC236}">
                    <a16:creationId xmlns:a16="http://schemas.microsoft.com/office/drawing/2014/main" id="{DAA907D9-3E19-4B7E-A629-EAB9ED07F2D1}"/>
                  </a:ext>
                </a:extLst>
              </p:cNvPr>
              <p:cNvSpPr/>
              <p:nvPr/>
            </p:nvSpPr>
            <p:spPr bwMode="auto">
              <a:xfrm rot="15771103">
                <a:off x="4319197" y="3492208"/>
                <a:ext cx="1910885" cy="1608795"/>
              </a:xfrm>
              <a:custGeom>
                <a:avLst/>
                <a:gdLst>
                  <a:gd name="connsiteX0" fmla="*/ 881063 w 1833563"/>
                  <a:gd name="connsiteY0" fmla="*/ 1652588 h 1652588"/>
                  <a:gd name="connsiteX1" fmla="*/ 438150 w 1833563"/>
                  <a:gd name="connsiteY1" fmla="*/ 1376363 h 1652588"/>
                  <a:gd name="connsiteX2" fmla="*/ 0 w 1833563"/>
                  <a:gd name="connsiteY2" fmla="*/ 1647825 h 1652588"/>
                  <a:gd name="connsiteX3" fmla="*/ 1509713 w 1833563"/>
                  <a:gd name="connsiteY3" fmla="*/ 0 h 1652588"/>
                  <a:gd name="connsiteX4" fmla="*/ 1833563 w 1833563"/>
                  <a:gd name="connsiteY4" fmla="*/ 428625 h 1652588"/>
                  <a:gd name="connsiteX5" fmla="*/ 1519238 w 1833563"/>
                  <a:gd name="connsiteY5" fmla="*/ 881063 h 1652588"/>
                  <a:gd name="connsiteX6" fmla="*/ 881063 w 1833563"/>
                  <a:gd name="connsiteY6" fmla="*/ 1652588 h 1652588"/>
                  <a:gd name="connsiteX0-1" fmla="*/ 881063 w 1833563"/>
                  <a:gd name="connsiteY0-2" fmla="*/ 1652588 h 1652588"/>
                  <a:gd name="connsiteX1-3" fmla="*/ 438150 w 1833563"/>
                  <a:gd name="connsiteY1-4" fmla="*/ 1376363 h 1652588"/>
                  <a:gd name="connsiteX2-5" fmla="*/ 0 w 1833563"/>
                  <a:gd name="connsiteY2-6" fmla="*/ 1647825 h 1652588"/>
                  <a:gd name="connsiteX3-7" fmla="*/ 1509713 w 1833563"/>
                  <a:gd name="connsiteY3-8" fmla="*/ 0 h 1652588"/>
                  <a:gd name="connsiteX4-9" fmla="*/ 1833563 w 1833563"/>
                  <a:gd name="connsiteY4-10" fmla="*/ 428625 h 1652588"/>
                  <a:gd name="connsiteX5-11" fmla="*/ 1519238 w 1833563"/>
                  <a:gd name="connsiteY5-12" fmla="*/ 881063 h 1652588"/>
                  <a:gd name="connsiteX6-13" fmla="*/ 881063 w 1833563"/>
                  <a:gd name="connsiteY6-14" fmla="*/ 1652588 h 1652588"/>
                  <a:gd name="connsiteX0-15" fmla="*/ 881063 w 1833563"/>
                  <a:gd name="connsiteY0-16" fmla="*/ 1657164 h 1657164"/>
                  <a:gd name="connsiteX1-17" fmla="*/ 438150 w 1833563"/>
                  <a:gd name="connsiteY1-18" fmla="*/ 1380939 h 1657164"/>
                  <a:gd name="connsiteX2-19" fmla="*/ 0 w 1833563"/>
                  <a:gd name="connsiteY2-20" fmla="*/ 1652401 h 1657164"/>
                  <a:gd name="connsiteX3-21" fmla="*/ 1509713 w 1833563"/>
                  <a:gd name="connsiteY3-22" fmla="*/ 4576 h 1657164"/>
                  <a:gd name="connsiteX4-23" fmla="*/ 1833563 w 1833563"/>
                  <a:gd name="connsiteY4-24" fmla="*/ 433201 h 1657164"/>
                  <a:gd name="connsiteX5-25" fmla="*/ 1519238 w 1833563"/>
                  <a:gd name="connsiteY5-26" fmla="*/ 885639 h 1657164"/>
                  <a:gd name="connsiteX6-27" fmla="*/ 881063 w 1833563"/>
                  <a:gd name="connsiteY6-28" fmla="*/ 1657164 h 1657164"/>
                  <a:gd name="connsiteX0-29" fmla="*/ 881063 w 1833563"/>
                  <a:gd name="connsiteY0-30" fmla="*/ 1657164 h 1657164"/>
                  <a:gd name="connsiteX1-31" fmla="*/ 438150 w 1833563"/>
                  <a:gd name="connsiteY1-32" fmla="*/ 1380939 h 1657164"/>
                  <a:gd name="connsiteX2-33" fmla="*/ 0 w 1833563"/>
                  <a:gd name="connsiteY2-34" fmla="*/ 1652401 h 1657164"/>
                  <a:gd name="connsiteX3-35" fmla="*/ 1509713 w 1833563"/>
                  <a:gd name="connsiteY3-36" fmla="*/ 4576 h 1657164"/>
                  <a:gd name="connsiteX4-37" fmla="*/ 1833563 w 1833563"/>
                  <a:gd name="connsiteY4-38" fmla="*/ 433201 h 1657164"/>
                  <a:gd name="connsiteX5-39" fmla="*/ 1519238 w 1833563"/>
                  <a:gd name="connsiteY5-40" fmla="*/ 885639 h 1657164"/>
                  <a:gd name="connsiteX6-41" fmla="*/ 881063 w 1833563"/>
                  <a:gd name="connsiteY6-42" fmla="*/ 1657164 h 1657164"/>
                  <a:gd name="connsiteX0-43" fmla="*/ 881063 w 1833563"/>
                  <a:gd name="connsiteY0-44" fmla="*/ 1657164 h 1657164"/>
                  <a:gd name="connsiteX1-45" fmla="*/ 438150 w 1833563"/>
                  <a:gd name="connsiteY1-46" fmla="*/ 1380939 h 1657164"/>
                  <a:gd name="connsiteX2-47" fmla="*/ 0 w 1833563"/>
                  <a:gd name="connsiteY2-48" fmla="*/ 1652401 h 1657164"/>
                  <a:gd name="connsiteX3-49" fmla="*/ 1509713 w 1833563"/>
                  <a:gd name="connsiteY3-50" fmla="*/ 4576 h 1657164"/>
                  <a:gd name="connsiteX4-51" fmla="*/ 1833563 w 1833563"/>
                  <a:gd name="connsiteY4-52" fmla="*/ 433201 h 1657164"/>
                  <a:gd name="connsiteX5-53" fmla="*/ 1519238 w 1833563"/>
                  <a:gd name="connsiteY5-54" fmla="*/ 885639 h 1657164"/>
                  <a:gd name="connsiteX6-55" fmla="*/ 881063 w 1833563"/>
                  <a:gd name="connsiteY6-56" fmla="*/ 1657164 h 1657164"/>
                  <a:gd name="connsiteX0-57" fmla="*/ 881063 w 1833563"/>
                  <a:gd name="connsiteY0-58" fmla="*/ 1653210 h 1653210"/>
                  <a:gd name="connsiteX1-59" fmla="*/ 438150 w 1833563"/>
                  <a:gd name="connsiteY1-60" fmla="*/ 1376985 h 1653210"/>
                  <a:gd name="connsiteX2-61" fmla="*/ 0 w 1833563"/>
                  <a:gd name="connsiteY2-62" fmla="*/ 1648447 h 1653210"/>
                  <a:gd name="connsiteX3-63" fmla="*/ 1509713 w 1833563"/>
                  <a:gd name="connsiteY3-64" fmla="*/ 622 h 1653210"/>
                  <a:gd name="connsiteX4-65" fmla="*/ 1833563 w 1833563"/>
                  <a:gd name="connsiteY4-66" fmla="*/ 429247 h 1653210"/>
                  <a:gd name="connsiteX5-67" fmla="*/ 1519238 w 1833563"/>
                  <a:gd name="connsiteY5-68" fmla="*/ 881685 h 1653210"/>
                  <a:gd name="connsiteX6-69" fmla="*/ 881063 w 1833563"/>
                  <a:gd name="connsiteY6-70" fmla="*/ 1653210 h 1653210"/>
                  <a:gd name="connsiteX0-71" fmla="*/ 881063 w 1833563"/>
                  <a:gd name="connsiteY0-72" fmla="*/ 1653327 h 1653327"/>
                  <a:gd name="connsiteX1-73" fmla="*/ 438150 w 1833563"/>
                  <a:gd name="connsiteY1-74" fmla="*/ 1377102 h 1653327"/>
                  <a:gd name="connsiteX2-75" fmla="*/ 0 w 1833563"/>
                  <a:gd name="connsiteY2-76" fmla="*/ 1648564 h 1653327"/>
                  <a:gd name="connsiteX3-77" fmla="*/ 1509713 w 1833563"/>
                  <a:gd name="connsiteY3-78" fmla="*/ 739 h 1653327"/>
                  <a:gd name="connsiteX4-79" fmla="*/ 1833563 w 1833563"/>
                  <a:gd name="connsiteY4-80" fmla="*/ 429364 h 1653327"/>
                  <a:gd name="connsiteX5-81" fmla="*/ 1519238 w 1833563"/>
                  <a:gd name="connsiteY5-82" fmla="*/ 881802 h 1653327"/>
                  <a:gd name="connsiteX6-83" fmla="*/ 881063 w 1833563"/>
                  <a:gd name="connsiteY6-84" fmla="*/ 1653327 h 1653327"/>
                  <a:gd name="connsiteX0-85" fmla="*/ 881063 w 1833563"/>
                  <a:gd name="connsiteY0-86" fmla="*/ 1653327 h 1653327"/>
                  <a:gd name="connsiteX1-87" fmla="*/ 438150 w 1833563"/>
                  <a:gd name="connsiteY1-88" fmla="*/ 1377102 h 1653327"/>
                  <a:gd name="connsiteX2-89" fmla="*/ 0 w 1833563"/>
                  <a:gd name="connsiteY2-90" fmla="*/ 1648564 h 1653327"/>
                  <a:gd name="connsiteX3-91" fmla="*/ 1509713 w 1833563"/>
                  <a:gd name="connsiteY3-92" fmla="*/ 739 h 1653327"/>
                  <a:gd name="connsiteX4-93" fmla="*/ 1833563 w 1833563"/>
                  <a:gd name="connsiteY4-94" fmla="*/ 429364 h 1653327"/>
                  <a:gd name="connsiteX5-95" fmla="*/ 1507962 w 1833563"/>
                  <a:gd name="connsiteY5-96" fmla="*/ 1009983 h 1653327"/>
                  <a:gd name="connsiteX6-97" fmla="*/ 881063 w 1833563"/>
                  <a:gd name="connsiteY6-98" fmla="*/ 1653327 h 1653327"/>
                  <a:gd name="connsiteX0-99" fmla="*/ 881063 w 1833563"/>
                  <a:gd name="connsiteY0-100" fmla="*/ 1653327 h 1653327"/>
                  <a:gd name="connsiteX1-101" fmla="*/ 438150 w 1833563"/>
                  <a:gd name="connsiteY1-102" fmla="*/ 1377102 h 1653327"/>
                  <a:gd name="connsiteX2-103" fmla="*/ 0 w 1833563"/>
                  <a:gd name="connsiteY2-104" fmla="*/ 1648564 h 1653327"/>
                  <a:gd name="connsiteX3-105" fmla="*/ 1509713 w 1833563"/>
                  <a:gd name="connsiteY3-106" fmla="*/ 739 h 1653327"/>
                  <a:gd name="connsiteX4-107" fmla="*/ 1833563 w 1833563"/>
                  <a:gd name="connsiteY4-108" fmla="*/ 429364 h 1653327"/>
                  <a:gd name="connsiteX5-109" fmla="*/ 1492016 w 1833563"/>
                  <a:gd name="connsiteY5-110" fmla="*/ 1003183 h 1653327"/>
                  <a:gd name="connsiteX6-111" fmla="*/ 881063 w 1833563"/>
                  <a:gd name="connsiteY6-112" fmla="*/ 1653327 h 1653327"/>
                  <a:gd name="connsiteX0-113" fmla="*/ 821963 w 1833563"/>
                  <a:gd name="connsiteY0-114" fmla="*/ 1722712 h 1722712"/>
                  <a:gd name="connsiteX1-115" fmla="*/ 438150 w 1833563"/>
                  <a:gd name="connsiteY1-116" fmla="*/ 1377102 h 1722712"/>
                  <a:gd name="connsiteX2-117" fmla="*/ 0 w 1833563"/>
                  <a:gd name="connsiteY2-118" fmla="*/ 1648564 h 1722712"/>
                  <a:gd name="connsiteX3-119" fmla="*/ 1509713 w 1833563"/>
                  <a:gd name="connsiteY3-120" fmla="*/ 739 h 1722712"/>
                  <a:gd name="connsiteX4-121" fmla="*/ 1833563 w 1833563"/>
                  <a:gd name="connsiteY4-122" fmla="*/ 429364 h 1722712"/>
                  <a:gd name="connsiteX5-123" fmla="*/ 1492016 w 1833563"/>
                  <a:gd name="connsiteY5-124" fmla="*/ 1003183 h 1722712"/>
                  <a:gd name="connsiteX6-125" fmla="*/ 821963 w 1833563"/>
                  <a:gd name="connsiteY6-126" fmla="*/ 1722712 h 1722712"/>
                  <a:gd name="connsiteX0-127" fmla="*/ 821963 w 1833563"/>
                  <a:gd name="connsiteY0-128" fmla="*/ 1722712 h 1722712"/>
                  <a:gd name="connsiteX1-129" fmla="*/ 457941 w 1833563"/>
                  <a:gd name="connsiteY1-130" fmla="*/ 1372385 h 1722712"/>
                  <a:gd name="connsiteX2-131" fmla="*/ 0 w 1833563"/>
                  <a:gd name="connsiteY2-132" fmla="*/ 1648564 h 1722712"/>
                  <a:gd name="connsiteX3-133" fmla="*/ 1509713 w 1833563"/>
                  <a:gd name="connsiteY3-134" fmla="*/ 739 h 1722712"/>
                  <a:gd name="connsiteX4-135" fmla="*/ 1833563 w 1833563"/>
                  <a:gd name="connsiteY4-136" fmla="*/ 429364 h 1722712"/>
                  <a:gd name="connsiteX5-137" fmla="*/ 1492016 w 1833563"/>
                  <a:gd name="connsiteY5-138" fmla="*/ 1003183 h 1722712"/>
                  <a:gd name="connsiteX6-139" fmla="*/ 821963 w 1833563"/>
                  <a:gd name="connsiteY6-140" fmla="*/ 1722712 h 1722712"/>
                  <a:gd name="connsiteX0-141" fmla="*/ 883394 w 1894994"/>
                  <a:gd name="connsiteY0-142" fmla="*/ 1722728 h 1722728"/>
                  <a:gd name="connsiteX1-143" fmla="*/ 519372 w 1894994"/>
                  <a:gd name="connsiteY1-144" fmla="*/ 1372401 h 1722728"/>
                  <a:gd name="connsiteX2-145" fmla="*/ 0 w 1894994"/>
                  <a:gd name="connsiteY2-146" fmla="*/ 1640876 h 1722728"/>
                  <a:gd name="connsiteX3-147" fmla="*/ 1571144 w 1894994"/>
                  <a:gd name="connsiteY3-148" fmla="*/ 755 h 1722728"/>
                  <a:gd name="connsiteX4-149" fmla="*/ 1894994 w 1894994"/>
                  <a:gd name="connsiteY4-150" fmla="*/ 429380 h 1722728"/>
                  <a:gd name="connsiteX5-151" fmla="*/ 1553447 w 1894994"/>
                  <a:gd name="connsiteY5-152" fmla="*/ 1003199 h 1722728"/>
                  <a:gd name="connsiteX6-153" fmla="*/ 883394 w 1894994"/>
                  <a:gd name="connsiteY6-154" fmla="*/ 1722728 h 1722728"/>
                  <a:gd name="connsiteX0-155" fmla="*/ 883394 w 1894994"/>
                  <a:gd name="connsiteY0-156" fmla="*/ 1603161 h 1603161"/>
                  <a:gd name="connsiteX1-157" fmla="*/ 519372 w 1894994"/>
                  <a:gd name="connsiteY1-158" fmla="*/ 1252834 h 1603161"/>
                  <a:gd name="connsiteX2-159" fmla="*/ 0 w 1894994"/>
                  <a:gd name="connsiteY2-160" fmla="*/ 1521309 h 1603161"/>
                  <a:gd name="connsiteX3-161" fmla="*/ 1685694 w 1894994"/>
                  <a:gd name="connsiteY3-162" fmla="*/ 1150 h 1603161"/>
                  <a:gd name="connsiteX4-163" fmla="*/ 1894994 w 1894994"/>
                  <a:gd name="connsiteY4-164" fmla="*/ 309813 h 1603161"/>
                  <a:gd name="connsiteX5-165" fmla="*/ 1553447 w 1894994"/>
                  <a:gd name="connsiteY5-166" fmla="*/ 883632 h 1603161"/>
                  <a:gd name="connsiteX6-167" fmla="*/ 883394 w 1894994"/>
                  <a:gd name="connsiteY6-168" fmla="*/ 1603161 h 1603161"/>
                  <a:gd name="connsiteX0-169" fmla="*/ 883394 w 1910885"/>
                  <a:gd name="connsiteY0-170" fmla="*/ 1603161 h 1603161"/>
                  <a:gd name="connsiteX1-171" fmla="*/ 519372 w 1910885"/>
                  <a:gd name="connsiteY1-172" fmla="*/ 1252834 h 1603161"/>
                  <a:gd name="connsiteX2-173" fmla="*/ 0 w 1910885"/>
                  <a:gd name="connsiteY2-174" fmla="*/ 1521309 h 1603161"/>
                  <a:gd name="connsiteX3-175" fmla="*/ 1685694 w 1910885"/>
                  <a:gd name="connsiteY3-176" fmla="*/ 1150 h 1603161"/>
                  <a:gd name="connsiteX4-177" fmla="*/ 1910885 w 1910885"/>
                  <a:gd name="connsiteY4-178" fmla="*/ 451001 h 1603161"/>
                  <a:gd name="connsiteX5-179" fmla="*/ 1553447 w 1910885"/>
                  <a:gd name="connsiteY5-180" fmla="*/ 883632 h 1603161"/>
                  <a:gd name="connsiteX6-181" fmla="*/ 883394 w 1910885"/>
                  <a:gd name="connsiteY6-182" fmla="*/ 1603161 h 1603161"/>
                  <a:gd name="connsiteX0-183" fmla="*/ 883394 w 1910885"/>
                  <a:gd name="connsiteY0-184" fmla="*/ 1603246 h 1603246"/>
                  <a:gd name="connsiteX1-185" fmla="*/ 519372 w 1910885"/>
                  <a:gd name="connsiteY1-186" fmla="*/ 1252919 h 1603246"/>
                  <a:gd name="connsiteX2-187" fmla="*/ 0 w 1910885"/>
                  <a:gd name="connsiteY2-188" fmla="*/ 1521394 h 1603246"/>
                  <a:gd name="connsiteX3-189" fmla="*/ 1685694 w 1910885"/>
                  <a:gd name="connsiteY3-190" fmla="*/ 1235 h 1603246"/>
                  <a:gd name="connsiteX4-191" fmla="*/ 1910885 w 1910885"/>
                  <a:gd name="connsiteY4-192" fmla="*/ 451086 h 1603246"/>
                  <a:gd name="connsiteX5-193" fmla="*/ 1553447 w 1910885"/>
                  <a:gd name="connsiteY5-194" fmla="*/ 883717 h 1603246"/>
                  <a:gd name="connsiteX6-195" fmla="*/ 883394 w 1910885"/>
                  <a:gd name="connsiteY6-196" fmla="*/ 1603246 h 1603246"/>
                  <a:gd name="connsiteX0-197" fmla="*/ 883394 w 1910885"/>
                  <a:gd name="connsiteY0-198" fmla="*/ 1603246 h 1603246"/>
                  <a:gd name="connsiteX1-199" fmla="*/ 519372 w 1910885"/>
                  <a:gd name="connsiteY1-200" fmla="*/ 1252919 h 1603246"/>
                  <a:gd name="connsiteX2-201" fmla="*/ 0 w 1910885"/>
                  <a:gd name="connsiteY2-202" fmla="*/ 1521394 h 1603246"/>
                  <a:gd name="connsiteX3-203" fmla="*/ 1685694 w 1910885"/>
                  <a:gd name="connsiteY3-204" fmla="*/ 1235 h 1603246"/>
                  <a:gd name="connsiteX4-205" fmla="*/ 1910885 w 1910885"/>
                  <a:gd name="connsiteY4-206" fmla="*/ 451086 h 1603246"/>
                  <a:gd name="connsiteX5-207" fmla="*/ 1553447 w 1910885"/>
                  <a:gd name="connsiteY5-208" fmla="*/ 883717 h 1603246"/>
                  <a:gd name="connsiteX6-209" fmla="*/ 883394 w 1910885"/>
                  <a:gd name="connsiteY6-210" fmla="*/ 1603246 h 1603246"/>
                  <a:gd name="connsiteX0-211" fmla="*/ 883394 w 1910885"/>
                  <a:gd name="connsiteY0-212" fmla="*/ 1603246 h 1603246"/>
                  <a:gd name="connsiteX1-213" fmla="*/ 510513 w 1910885"/>
                  <a:gd name="connsiteY1-214" fmla="*/ 1247009 h 1603246"/>
                  <a:gd name="connsiteX2-215" fmla="*/ 0 w 1910885"/>
                  <a:gd name="connsiteY2-216" fmla="*/ 1521394 h 1603246"/>
                  <a:gd name="connsiteX3-217" fmla="*/ 1685694 w 1910885"/>
                  <a:gd name="connsiteY3-218" fmla="*/ 1235 h 1603246"/>
                  <a:gd name="connsiteX4-219" fmla="*/ 1910885 w 1910885"/>
                  <a:gd name="connsiteY4-220" fmla="*/ 451086 h 1603246"/>
                  <a:gd name="connsiteX5-221" fmla="*/ 1553447 w 1910885"/>
                  <a:gd name="connsiteY5-222" fmla="*/ 883717 h 1603246"/>
                  <a:gd name="connsiteX6-223" fmla="*/ 883394 w 1910885"/>
                  <a:gd name="connsiteY6-224" fmla="*/ 1603246 h 1603246"/>
                  <a:gd name="connsiteX0-225" fmla="*/ 883394 w 1910885"/>
                  <a:gd name="connsiteY0-226" fmla="*/ 1608795 h 1608795"/>
                  <a:gd name="connsiteX1-227" fmla="*/ 510513 w 1910885"/>
                  <a:gd name="connsiteY1-228" fmla="*/ 1252558 h 1608795"/>
                  <a:gd name="connsiteX2-229" fmla="*/ 0 w 1910885"/>
                  <a:gd name="connsiteY2-230" fmla="*/ 1526943 h 1608795"/>
                  <a:gd name="connsiteX3-231" fmla="*/ 1685694 w 1910885"/>
                  <a:gd name="connsiteY3-232" fmla="*/ 6784 h 1608795"/>
                  <a:gd name="connsiteX4-233" fmla="*/ 1910885 w 1910885"/>
                  <a:gd name="connsiteY4-234" fmla="*/ 456635 h 1608795"/>
                  <a:gd name="connsiteX5-235" fmla="*/ 1553447 w 1910885"/>
                  <a:gd name="connsiteY5-236" fmla="*/ 889266 h 1608795"/>
                  <a:gd name="connsiteX6-237" fmla="*/ 883394 w 1910885"/>
                  <a:gd name="connsiteY6-238" fmla="*/ 1608795 h 1608795"/>
                </a:gdLst>
                <a:ahLst/>
                <a:cxnLst>
                  <a:cxn ang="0">
                    <a:pos x="connsiteX0-225" y="connsiteY0-226"/>
                  </a:cxn>
                  <a:cxn ang="0">
                    <a:pos x="connsiteX1-227" y="connsiteY1-228"/>
                  </a:cxn>
                  <a:cxn ang="0">
                    <a:pos x="connsiteX2-229" y="connsiteY2-230"/>
                  </a:cxn>
                  <a:cxn ang="0">
                    <a:pos x="connsiteX3-231" y="connsiteY3-232"/>
                  </a:cxn>
                  <a:cxn ang="0">
                    <a:pos x="connsiteX4-233" y="connsiteY4-234"/>
                  </a:cxn>
                  <a:cxn ang="0">
                    <a:pos x="connsiteX5-235" y="connsiteY5-236"/>
                  </a:cxn>
                  <a:cxn ang="0">
                    <a:pos x="connsiteX6-237" y="connsiteY6-238"/>
                  </a:cxn>
                </a:cxnLst>
                <a:rect l="l" t="t" r="r" b="b"/>
                <a:pathLst>
                  <a:path w="1910885" h="1608795">
                    <a:moveTo>
                      <a:pt x="883394" y="1608795"/>
                    </a:moveTo>
                    <a:lnTo>
                      <a:pt x="510513" y="1252558"/>
                    </a:lnTo>
                    <a:lnTo>
                      <a:pt x="0" y="1526943"/>
                    </a:lnTo>
                    <a:cubicBezTo>
                      <a:pt x="137920" y="157604"/>
                      <a:pt x="1400743" y="-43370"/>
                      <a:pt x="1685694" y="6784"/>
                    </a:cubicBezTo>
                    <a:lnTo>
                      <a:pt x="1910885" y="456635"/>
                    </a:lnTo>
                    <a:lnTo>
                      <a:pt x="1553447" y="889266"/>
                    </a:lnTo>
                    <a:cubicBezTo>
                      <a:pt x="983210" y="965098"/>
                      <a:pt x="867519" y="1453220"/>
                      <a:pt x="883394" y="1608795"/>
                    </a:cubicBezTo>
                    <a:close/>
                  </a:path>
                </a:pathLst>
              </a:custGeom>
              <a:solidFill>
                <a:srgbClr val="006498"/>
              </a:solidFill>
              <a:ln>
                <a:noFill/>
              </a:ln>
              <a:extLst/>
            </p:spPr>
            <p:txBody>
              <a:bodyPr vert="horz" wrap="square" lIns="91440" tIns="45720" rIns="91440" bIns="45720" numCol="1" anchor="t" anchorCtr="0" compatLnSpc="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楷体_GB2312" pitchFamily="49" charset="-122"/>
                  <a:cs typeface="Arial"/>
                </a:endParaRPr>
              </a:p>
            </p:txBody>
          </p:sp>
          <p:sp>
            <p:nvSpPr>
              <p:cNvPr id="5" name="Freeform 45">
                <a:extLst>
                  <a:ext uri="{FF2B5EF4-FFF2-40B4-BE49-F238E27FC236}">
                    <a16:creationId xmlns:a16="http://schemas.microsoft.com/office/drawing/2014/main" id="{58A9878A-5F77-4E04-9ADD-670FF65B5863}"/>
                  </a:ext>
                </a:extLst>
              </p:cNvPr>
              <p:cNvSpPr/>
              <p:nvPr/>
            </p:nvSpPr>
            <p:spPr bwMode="auto">
              <a:xfrm>
                <a:off x="4387912" y="1901415"/>
                <a:ext cx="1833563" cy="1653327"/>
              </a:xfrm>
              <a:custGeom>
                <a:avLst/>
                <a:gdLst>
                  <a:gd name="connsiteX0" fmla="*/ 881063 w 1833563"/>
                  <a:gd name="connsiteY0" fmla="*/ 1652588 h 1652588"/>
                  <a:gd name="connsiteX1" fmla="*/ 438150 w 1833563"/>
                  <a:gd name="connsiteY1" fmla="*/ 1376363 h 1652588"/>
                  <a:gd name="connsiteX2" fmla="*/ 0 w 1833563"/>
                  <a:gd name="connsiteY2" fmla="*/ 1647825 h 1652588"/>
                  <a:gd name="connsiteX3" fmla="*/ 1509713 w 1833563"/>
                  <a:gd name="connsiteY3" fmla="*/ 0 h 1652588"/>
                  <a:gd name="connsiteX4" fmla="*/ 1833563 w 1833563"/>
                  <a:gd name="connsiteY4" fmla="*/ 428625 h 1652588"/>
                  <a:gd name="connsiteX5" fmla="*/ 1519238 w 1833563"/>
                  <a:gd name="connsiteY5" fmla="*/ 881063 h 1652588"/>
                  <a:gd name="connsiteX6" fmla="*/ 881063 w 1833563"/>
                  <a:gd name="connsiteY6" fmla="*/ 1652588 h 1652588"/>
                  <a:gd name="connsiteX0-1" fmla="*/ 881063 w 1833563"/>
                  <a:gd name="connsiteY0-2" fmla="*/ 1652588 h 1652588"/>
                  <a:gd name="connsiteX1-3" fmla="*/ 438150 w 1833563"/>
                  <a:gd name="connsiteY1-4" fmla="*/ 1376363 h 1652588"/>
                  <a:gd name="connsiteX2-5" fmla="*/ 0 w 1833563"/>
                  <a:gd name="connsiteY2-6" fmla="*/ 1647825 h 1652588"/>
                  <a:gd name="connsiteX3-7" fmla="*/ 1509713 w 1833563"/>
                  <a:gd name="connsiteY3-8" fmla="*/ 0 h 1652588"/>
                  <a:gd name="connsiteX4-9" fmla="*/ 1833563 w 1833563"/>
                  <a:gd name="connsiteY4-10" fmla="*/ 428625 h 1652588"/>
                  <a:gd name="connsiteX5-11" fmla="*/ 1519238 w 1833563"/>
                  <a:gd name="connsiteY5-12" fmla="*/ 881063 h 1652588"/>
                  <a:gd name="connsiteX6-13" fmla="*/ 881063 w 1833563"/>
                  <a:gd name="connsiteY6-14" fmla="*/ 1652588 h 1652588"/>
                  <a:gd name="connsiteX0-15" fmla="*/ 881063 w 1833563"/>
                  <a:gd name="connsiteY0-16" fmla="*/ 1657164 h 1657164"/>
                  <a:gd name="connsiteX1-17" fmla="*/ 438150 w 1833563"/>
                  <a:gd name="connsiteY1-18" fmla="*/ 1380939 h 1657164"/>
                  <a:gd name="connsiteX2-19" fmla="*/ 0 w 1833563"/>
                  <a:gd name="connsiteY2-20" fmla="*/ 1652401 h 1657164"/>
                  <a:gd name="connsiteX3-21" fmla="*/ 1509713 w 1833563"/>
                  <a:gd name="connsiteY3-22" fmla="*/ 4576 h 1657164"/>
                  <a:gd name="connsiteX4-23" fmla="*/ 1833563 w 1833563"/>
                  <a:gd name="connsiteY4-24" fmla="*/ 433201 h 1657164"/>
                  <a:gd name="connsiteX5-25" fmla="*/ 1519238 w 1833563"/>
                  <a:gd name="connsiteY5-26" fmla="*/ 885639 h 1657164"/>
                  <a:gd name="connsiteX6-27" fmla="*/ 881063 w 1833563"/>
                  <a:gd name="connsiteY6-28" fmla="*/ 1657164 h 1657164"/>
                  <a:gd name="connsiteX0-29" fmla="*/ 881063 w 1833563"/>
                  <a:gd name="connsiteY0-30" fmla="*/ 1657164 h 1657164"/>
                  <a:gd name="connsiteX1-31" fmla="*/ 438150 w 1833563"/>
                  <a:gd name="connsiteY1-32" fmla="*/ 1380939 h 1657164"/>
                  <a:gd name="connsiteX2-33" fmla="*/ 0 w 1833563"/>
                  <a:gd name="connsiteY2-34" fmla="*/ 1652401 h 1657164"/>
                  <a:gd name="connsiteX3-35" fmla="*/ 1509713 w 1833563"/>
                  <a:gd name="connsiteY3-36" fmla="*/ 4576 h 1657164"/>
                  <a:gd name="connsiteX4-37" fmla="*/ 1833563 w 1833563"/>
                  <a:gd name="connsiteY4-38" fmla="*/ 433201 h 1657164"/>
                  <a:gd name="connsiteX5-39" fmla="*/ 1519238 w 1833563"/>
                  <a:gd name="connsiteY5-40" fmla="*/ 885639 h 1657164"/>
                  <a:gd name="connsiteX6-41" fmla="*/ 881063 w 1833563"/>
                  <a:gd name="connsiteY6-42" fmla="*/ 1657164 h 1657164"/>
                  <a:gd name="connsiteX0-43" fmla="*/ 881063 w 1833563"/>
                  <a:gd name="connsiteY0-44" fmla="*/ 1657164 h 1657164"/>
                  <a:gd name="connsiteX1-45" fmla="*/ 438150 w 1833563"/>
                  <a:gd name="connsiteY1-46" fmla="*/ 1380939 h 1657164"/>
                  <a:gd name="connsiteX2-47" fmla="*/ 0 w 1833563"/>
                  <a:gd name="connsiteY2-48" fmla="*/ 1652401 h 1657164"/>
                  <a:gd name="connsiteX3-49" fmla="*/ 1509713 w 1833563"/>
                  <a:gd name="connsiteY3-50" fmla="*/ 4576 h 1657164"/>
                  <a:gd name="connsiteX4-51" fmla="*/ 1833563 w 1833563"/>
                  <a:gd name="connsiteY4-52" fmla="*/ 433201 h 1657164"/>
                  <a:gd name="connsiteX5-53" fmla="*/ 1519238 w 1833563"/>
                  <a:gd name="connsiteY5-54" fmla="*/ 885639 h 1657164"/>
                  <a:gd name="connsiteX6-55" fmla="*/ 881063 w 1833563"/>
                  <a:gd name="connsiteY6-56" fmla="*/ 1657164 h 1657164"/>
                  <a:gd name="connsiteX0-57" fmla="*/ 881063 w 1833563"/>
                  <a:gd name="connsiteY0-58" fmla="*/ 1653210 h 1653210"/>
                  <a:gd name="connsiteX1-59" fmla="*/ 438150 w 1833563"/>
                  <a:gd name="connsiteY1-60" fmla="*/ 1376985 h 1653210"/>
                  <a:gd name="connsiteX2-61" fmla="*/ 0 w 1833563"/>
                  <a:gd name="connsiteY2-62" fmla="*/ 1648447 h 1653210"/>
                  <a:gd name="connsiteX3-63" fmla="*/ 1509713 w 1833563"/>
                  <a:gd name="connsiteY3-64" fmla="*/ 622 h 1653210"/>
                  <a:gd name="connsiteX4-65" fmla="*/ 1833563 w 1833563"/>
                  <a:gd name="connsiteY4-66" fmla="*/ 429247 h 1653210"/>
                  <a:gd name="connsiteX5-67" fmla="*/ 1519238 w 1833563"/>
                  <a:gd name="connsiteY5-68" fmla="*/ 881685 h 1653210"/>
                  <a:gd name="connsiteX6-69" fmla="*/ 881063 w 1833563"/>
                  <a:gd name="connsiteY6-70" fmla="*/ 1653210 h 1653210"/>
                  <a:gd name="connsiteX0-71" fmla="*/ 881063 w 1833563"/>
                  <a:gd name="connsiteY0-72" fmla="*/ 1653327 h 1653327"/>
                  <a:gd name="connsiteX1-73" fmla="*/ 438150 w 1833563"/>
                  <a:gd name="connsiteY1-74" fmla="*/ 1377102 h 1653327"/>
                  <a:gd name="connsiteX2-75" fmla="*/ 0 w 1833563"/>
                  <a:gd name="connsiteY2-76" fmla="*/ 1648564 h 1653327"/>
                  <a:gd name="connsiteX3-77" fmla="*/ 1509713 w 1833563"/>
                  <a:gd name="connsiteY3-78" fmla="*/ 739 h 1653327"/>
                  <a:gd name="connsiteX4-79" fmla="*/ 1833563 w 1833563"/>
                  <a:gd name="connsiteY4-80" fmla="*/ 429364 h 1653327"/>
                  <a:gd name="connsiteX5-81" fmla="*/ 1519238 w 1833563"/>
                  <a:gd name="connsiteY5-82" fmla="*/ 881802 h 1653327"/>
                  <a:gd name="connsiteX6-83" fmla="*/ 881063 w 1833563"/>
                  <a:gd name="connsiteY6-84" fmla="*/ 1653327 h 1653327"/>
                  <a:gd name="connsiteX0-85" fmla="*/ 881063 w 1833563"/>
                  <a:gd name="connsiteY0-86" fmla="*/ 1653327 h 1653327"/>
                  <a:gd name="connsiteX1-87" fmla="*/ 421482 w 1833563"/>
                  <a:gd name="connsiteY1-88" fmla="*/ 1381864 h 1653327"/>
                  <a:gd name="connsiteX2-89" fmla="*/ 0 w 1833563"/>
                  <a:gd name="connsiteY2-90" fmla="*/ 1648564 h 1653327"/>
                  <a:gd name="connsiteX3-91" fmla="*/ 1509713 w 1833563"/>
                  <a:gd name="connsiteY3-92" fmla="*/ 739 h 1653327"/>
                  <a:gd name="connsiteX4-93" fmla="*/ 1833563 w 1833563"/>
                  <a:gd name="connsiteY4-94" fmla="*/ 429364 h 1653327"/>
                  <a:gd name="connsiteX5-95" fmla="*/ 1519238 w 1833563"/>
                  <a:gd name="connsiteY5-96" fmla="*/ 881802 h 1653327"/>
                  <a:gd name="connsiteX6-97" fmla="*/ 881063 w 1833563"/>
                  <a:gd name="connsiteY6-98" fmla="*/ 1653327 h 1653327"/>
                  <a:gd name="connsiteX0-99" fmla="*/ 881063 w 1833563"/>
                  <a:gd name="connsiteY0-100" fmla="*/ 1653327 h 1653327"/>
                  <a:gd name="connsiteX1-101" fmla="*/ 438150 w 1833563"/>
                  <a:gd name="connsiteY1-102" fmla="*/ 1381864 h 1653327"/>
                  <a:gd name="connsiteX2-103" fmla="*/ 0 w 1833563"/>
                  <a:gd name="connsiteY2-104" fmla="*/ 1648564 h 1653327"/>
                  <a:gd name="connsiteX3-105" fmla="*/ 1509713 w 1833563"/>
                  <a:gd name="connsiteY3-106" fmla="*/ 739 h 1653327"/>
                  <a:gd name="connsiteX4-107" fmla="*/ 1833563 w 1833563"/>
                  <a:gd name="connsiteY4-108" fmla="*/ 429364 h 1653327"/>
                  <a:gd name="connsiteX5-109" fmla="*/ 1519238 w 1833563"/>
                  <a:gd name="connsiteY5-110" fmla="*/ 881802 h 1653327"/>
                  <a:gd name="connsiteX6-111" fmla="*/ 881063 w 1833563"/>
                  <a:gd name="connsiteY6-112" fmla="*/ 1653327 h 1653327"/>
                  <a:gd name="connsiteX0-113" fmla="*/ 881063 w 1833563"/>
                  <a:gd name="connsiteY0-114" fmla="*/ 1653327 h 1653327"/>
                  <a:gd name="connsiteX1-115" fmla="*/ 423863 w 1833563"/>
                  <a:gd name="connsiteY1-116" fmla="*/ 1374720 h 1653327"/>
                  <a:gd name="connsiteX2-117" fmla="*/ 0 w 1833563"/>
                  <a:gd name="connsiteY2-118" fmla="*/ 1648564 h 1653327"/>
                  <a:gd name="connsiteX3-119" fmla="*/ 1509713 w 1833563"/>
                  <a:gd name="connsiteY3-120" fmla="*/ 739 h 1653327"/>
                  <a:gd name="connsiteX4-121" fmla="*/ 1833563 w 1833563"/>
                  <a:gd name="connsiteY4-122" fmla="*/ 429364 h 1653327"/>
                  <a:gd name="connsiteX5-123" fmla="*/ 1519238 w 1833563"/>
                  <a:gd name="connsiteY5-124" fmla="*/ 881802 h 1653327"/>
                  <a:gd name="connsiteX6-125" fmla="*/ 881063 w 1833563"/>
                  <a:gd name="connsiteY6-126" fmla="*/ 1653327 h 1653327"/>
                </a:gdLst>
                <a:ahLst/>
                <a:cxnLst>
                  <a:cxn ang="0">
                    <a:pos x="connsiteX0-113" y="connsiteY0-114"/>
                  </a:cxn>
                  <a:cxn ang="0">
                    <a:pos x="connsiteX1-115" y="connsiteY1-116"/>
                  </a:cxn>
                  <a:cxn ang="0">
                    <a:pos x="connsiteX2-117" y="connsiteY2-118"/>
                  </a:cxn>
                  <a:cxn ang="0">
                    <a:pos x="connsiteX3-119" y="connsiteY3-120"/>
                  </a:cxn>
                  <a:cxn ang="0">
                    <a:pos x="connsiteX4-121" y="connsiteY4-122"/>
                  </a:cxn>
                  <a:cxn ang="0">
                    <a:pos x="connsiteX5-123" y="connsiteY5-124"/>
                  </a:cxn>
                  <a:cxn ang="0">
                    <a:pos x="connsiteX6-125" y="connsiteY6-126"/>
                  </a:cxn>
                </a:cxnLst>
                <a:rect l="l" t="t" r="r" b="b"/>
                <a:pathLst>
                  <a:path w="1833563" h="1653327">
                    <a:moveTo>
                      <a:pt x="881063" y="1653327"/>
                    </a:moveTo>
                    <a:lnTo>
                      <a:pt x="423863" y="1374720"/>
                    </a:lnTo>
                    <a:lnTo>
                      <a:pt x="0" y="1648564"/>
                    </a:lnTo>
                    <a:cubicBezTo>
                      <a:pt x="23019" y="296014"/>
                      <a:pt x="1223962" y="-17517"/>
                      <a:pt x="1509713" y="739"/>
                    </a:cubicBezTo>
                    <a:lnTo>
                      <a:pt x="1833563" y="429364"/>
                    </a:lnTo>
                    <a:lnTo>
                      <a:pt x="1519238" y="881802"/>
                    </a:lnTo>
                    <a:cubicBezTo>
                      <a:pt x="944563" y="973877"/>
                      <a:pt x="865188" y="1497752"/>
                      <a:pt x="881063" y="1653327"/>
                    </a:cubicBezTo>
                    <a:close/>
                  </a:path>
                </a:pathLst>
              </a:custGeom>
              <a:solidFill>
                <a:schemeClr val="bg2">
                  <a:lumMod val="75000"/>
                </a:schemeClr>
              </a:solidFill>
              <a:ln>
                <a:noFill/>
              </a:ln>
              <a:extLst/>
            </p:spPr>
            <p:txBody>
              <a:bodyPr vert="horz" wrap="square" lIns="91440" tIns="45720" rIns="91440" bIns="45720" numCol="1" anchor="t" anchorCtr="0" compatLnSpc="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楷体_GB2312" pitchFamily="49" charset="-122"/>
                  <a:cs typeface="Arial"/>
                </a:endParaRPr>
              </a:p>
            </p:txBody>
          </p:sp>
          <p:sp>
            <p:nvSpPr>
              <p:cNvPr id="6" name="Freeform 46">
                <a:extLst>
                  <a:ext uri="{FF2B5EF4-FFF2-40B4-BE49-F238E27FC236}">
                    <a16:creationId xmlns:a16="http://schemas.microsoft.com/office/drawing/2014/main" id="{3E1BEE5B-9A9B-4CF6-8144-92C5426E7B8F}"/>
                  </a:ext>
                </a:extLst>
              </p:cNvPr>
              <p:cNvSpPr/>
              <p:nvPr/>
            </p:nvSpPr>
            <p:spPr bwMode="auto">
              <a:xfrm rot="5580000">
                <a:off x="5899427" y="2008490"/>
                <a:ext cx="1854967" cy="1707225"/>
              </a:xfrm>
              <a:custGeom>
                <a:avLst/>
                <a:gdLst>
                  <a:gd name="connsiteX0" fmla="*/ 881063 w 1833563"/>
                  <a:gd name="connsiteY0" fmla="*/ 1652588 h 1652588"/>
                  <a:gd name="connsiteX1" fmla="*/ 438150 w 1833563"/>
                  <a:gd name="connsiteY1" fmla="*/ 1376363 h 1652588"/>
                  <a:gd name="connsiteX2" fmla="*/ 0 w 1833563"/>
                  <a:gd name="connsiteY2" fmla="*/ 1647825 h 1652588"/>
                  <a:gd name="connsiteX3" fmla="*/ 1509713 w 1833563"/>
                  <a:gd name="connsiteY3" fmla="*/ 0 h 1652588"/>
                  <a:gd name="connsiteX4" fmla="*/ 1833563 w 1833563"/>
                  <a:gd name="connsiteY4" fmla="*/ 428625 h 1652588"/>
                  <a:gd name="connsiteX5" fmla="*/ 1519238 w 1833563"/>
                  <a:gd name="connsiteY5" fmla="*/ 881063 h 1652588"/>
                  <a:gd name="connsiteX6" fmla="*/ 881063 w 1833563"/>
                  <a:gd name="connsiteY6" fmla="*/ 1652588 h 1652588"/>
                  <a:gd name="connsiteX0-1" fmla="*/ 881063 w 1833563"/>
                  <a:gd name="connsiteY0-2" fmla="*/ 1652588 h 1652588"/>
                  <a:gd name="connsiteX1-3" fmla="*/ 438150 w 1833563"/>
                  <a:gd name="connsiteY1-4" fmla="*/ 1376363 h 1652588"/>
                  <a:gd name="connsiteX2-5" fmla="*/ 0 w 1833563"/>
                  <a:gd name="connsiteY2-6" fmla="*/ 1647825 h 1652588"/>
                  <a:gd name="connsiteX3-7" fmla="*/ 1509713 w 1833563"/>
                  <a:gd name="connsiteY3-8" fmla="*/ 0 h 1652588"/>
                  <a:gd name="connsiteX4-9" fmla="*/ 1833563 w 1833563"/>
                  <a:gd name="connsiteY4-10" fmla="*/ 428625 h 1652588"/>
                  <a:gd name="connsiteX5-11" fmla="*/ 1519238 w 1833563"/>
                  <a:gd name="connsiteY5-12" fmla="*/ 881063 h 1652588"/>
                  <a:gd name="connsiteX6-13" fmla="*/ 881063 w 1833563"/>
                  <a:gd name="connsiteY6-14" fmla="*/ 1652588 h 1652588"/>
                  <a:gd name="connsiteX0-15" fmla="*/ 881063 w 1833563"/>
                  <a:gd name="connsiteY0-16" fmla="*/ 1657164 h 1657164"/>
                  <a:gd name="connsiteX1-17" fmla="*/ 438150 w 1833563"/>
                  <a:gd name="connsiteY1-18" fmla="*/ 1380939 h 1657164"/>
                  <a:gd name="connsiteX2-19" fmla="*/ 0 w 1833563"/>
                  <a:gd name="connsiteY2-20" fmla="*/ 1652401 h 1657164"/>
                  <a:gd name="connsiteX3-21" fmla="*/ 1509713 w 1833563"/>
                  <a:gd name="connsiteY3-22" fmla="*/ 4576 h 1657164"/>
                  <a:gd name="connsiteX4-23" fmla="*/ 1833563 w 1833563"/>
                  <a:gd name="connsiteY4-24" fmla="*/ 433201 h 1657164"/>
                  <a:gd name="connsiteX5-25" fmla="*/ 1519238 w 1833563"/>
                  <a:gd name="connsiteY5-26" fmla="*/ 885639 h 1657164"/>
                  <a:gd name="connsiteX6-27" fmla="*/ 881063 w 1833563"/>
                  <a:gd name="connsiteY6-28" fmla="*/ 1657164 h 1657164"/>
                  <a:gd name="connsiteX0-29" fmla="*/ 881063 w 1833563"/>
                  <a:gd name="connsiteY0-30" fmla="*/ 1657164 h 1657164"/>
                  <a:gd name="connsiteX1-31" fmla="*/ 438150 w 1833563"/>
                  <a:gd name="connsiteY1-32" fmla="*/ 1380939 h 1657164"/>
                  <a:gd name="connsiteX2-33" fmla="*/ 0 w 1833563"/>
                  <a:gd name="connsiteY2-34" fmla="*/ 1652401 h 1657164"/>
                  <a:gd name="connsiteX3-35" fmla="*/ 1509713 w 1833563"/>
                  <a:gd name="connsiteY3-36" fmla="*/ 4576 h 1657164"/>
                  <a:gd name="connsiteX4-37" fmla="*/ 1833563 w 1833563"/>
                  <a:gd name="connsiteY4-38" fmla="*/ 433201 h 1657164"/>
                  <a:gd name="connsiteX5-39" fmla="*/ 1519238 w 1833563"/>
                  <a:gd name="connsiteY5-40" fmla="*/ 885639 h 1657164"/>
                  <a:gd name="connsiteX6-41" fmla="*/ 881063 w 1833563"/>
                  <a:gd name="connsiteY6-42" fmla="*/ 1657164 h 1657164"/>
                  <a:gd name="connsiteX0-43" fmla="*/ 881063 w 1833563"/>
                  <a:gd name="connsiteY0-44" fmla="*/ 1657164 h 1657164"/>
                  <a:gd name="connsiteX1-45" fmla="*/ 438150 w 1833563"/>
                  <a:gd name="connsiteY1-46" fmla="*/ 1380939 h 1657164"/>
                  <a:gd name="connsiteX2-47" fmla="*/ 0 w 1833563"/>
                  <a:gd name="connsiteY2-48" fmla="*/ 1652401 h 1657164"/>
                  <a:gd name="connsiteX3-49" fmla="*/ 1509713 w 1833563"/>
                  <a:gd name="connsiteY3-50" fmla="*/ 4576 h 1657164"/>
                  <a:gd name="connsiteX4-51" fmla="*/ 1833563 w 1833563"/>
                  <a:gd name="connsiteY4-52" fmla="*/ 433201 h 1657164"/>
                  <a:gd name="connsiteX5-53" fmla="*/ 1519238 w 1833563"/>
                  <a:gd name="connsiteY5-54" fmla="*/ 885639 h 1657164"/>
                  <a:gd name="connsiteX6-55" fmla="*/ 881063 w 1833563"/>
                  <a:gd name="connsiteY6-56" fmla="*/ 1657164 h 1657164"/>
                  <a:gd name="connsiteX0-57" fmla="*/ 881063 w 1833563"/>
                  <a:gd name="connsiteY0-58" fmla="*/ 1711150 h 1711150"/>
                  <a:gd name="connsiteX1-59" fmla="*/ 438150 w 1833563"/>
                  <a:gd name="connsiteY1-60" fmla="*/ 1434925 h 1711150"/>
                  <a:gd name="connsiteX2-61" fmla="*/ 0 w 1833563"/>
                  <a:gd name="connsiteY2-62" fmla="*/ 1706387 h 1711150"/>
                  <a:gd name="connsiteX3-63" fmla="*/ 1547398 w 1833563"/>
                  <a:gd name="connsiteY3-64" fmla="*/ 4128 h 1711150"/>
                  <a:gd name="connsiteX4-65" fmla="*/ 1833563 w 1833563"/>
                  <a:gd name="connsiteY4-66" fmla="*/ 487187 h 1711150"/>
                  <a:gd name="connsiteX5-67" fmla="*/ 1519238 w 1833563"/>
                  <a:gd name="connsiteY5-68" fmla="*/ 939625 h 1711150"/>
                  <a:gd name="connsiteX6-69" fmla="*/ 881063 w 1833563"/>
                  <a:gd name="connsiteY6-70" fmla="*/ 1711150 h 1711150"/>
                  <a:gd name="connsiteX0-71" fmla="*/ 881063 w 1854466"/>
                  <a:gd name="connsiteY0-72" fmla="*/ 1711150 h 1711150"/>
                  <a:gd name="connsiteX1-73" fmla="*/ 438150 w 1854466"/>
                  <a:gd name="connsiteY1-74" fmla="*/ 1434925 h 1711150"/>
                  <a:gd name="connsiteX2-75" fmla="*/ 0 w 1854466"/>
                  <a:gd name="connsiteY2-76" fmla="*/ 1706387 h 1711150"/>
                  <a:gd name="connsiteX3-77" fmla="*/ 1547398 w 1854466"/>
                  <a:gd name="connsiteY3-78" fmla="*/ 4128 h 1711150"/>
                  <a:gd name="connsiteX4-79" fmla="*/ 1854466 w 1854466"/>
                  <a:gd name="connsiteY4-80" fmla="*/ 476553 h 1711150"/>
                  <a:gd name="connsiteX5-81" fmla="*/ 1519238 w 1854466"/>
                  <a:gd name="connsiteY5-82" fmla="*/ 939625 h 1711150"/>
                  <a:gd name="connsiteX6-83" fmla="*/ 881063 w 1854466"/>
                  <a:gd name="connsiteY6-84" fmla="*/ 1711150 h 1711150"/>
                  <a:gd name="connsiteX0-85" fmla="*/ 881063 w 1854466"/>
                  <a:gd name="connsiteY0-86" fmla="*/ 1711150 h 1711150"/>
                  <a:gd name="connsiteX1-87" fmla="*/ 438150 w 1854466"/>
                  <a:gd name="connsiteY1-88" fmla="*/ 1434925 h 1711150"/>
                  <a:gd name="connsiteX2-89" fmla="*/ 0 w 1854466"/>
                  <a:gd name="connsiteY2-90" fmla="*/ 1706387 h 1711150"/>
                  <a:gd name="connsiteX3-91" fmla="*/ 1547398 w 1854466"/>
                  <a:gd name="connsiteY3-92" fmla="*/ 4128 h 1711150"/>
                  <a:gd name="connsiteX4-93" fmla="*/ 1854466 w 1854466"/>
                  <a:gd name="connsiteY4-94" fmla="*/ 476553 h 1711150"/>
                  <a:gd name="connsiteX5-95" fmla="*/ 1627888 w 1854466"/>
                  <a:gd name="connsiteY5-96" fmla="*/ 874317 h 1711150"/>
                  <a:gd name="connsiteX6-97" fmla="*/ 881063 w 1854466"/>
                  <a:gd name="connsiteY6-98" fmla="*/ 1711150 h 1711150"/>
                  <a:gd name="connsiteX0-99" fmla="*/ 882578 w 1854466"/>
                  <a:gd name="connsiteY0-100" fmla="*/ 1649073 h 1706387"/>
                  <a:gd name="connsiteX1-101" fmla="*/ 438150 w 1854466"/>
                  <a:gd name="connsiteY1-102" fmla="*/ 1434925 h 1706387"/>
                  <a:gd name="connsiteX2-103" fmla="*/ 0 w 1854466"/>
                  <a:gd name="connsiteY2-104" fmla="*/ 1706387 h 1706387"/>
                  <a:gd name="connsiteX3-105" fmla="*/ 1547398 w 1854466"/>
                  <a:gd name="connsiteY3-106" fmla="*/ 4128 h 1706387"/>
                  <a:gd name="connsiteX4-107" fmla="*/ 1854466 w 1854466"/>
                  <a:gd name="connsiteY4-108" fmla="*/ 476553 h 1706387"/>
                  <a:gd name="connsiteX5-109" fmla="*/ 1627888 w 1854466"/>
                  <a:gd name="connsiteY5-110" fmla="*/ 874317 h 1706387"/>
                  <a:gd name="connsiteX6-111" fmla="*/ 882578 w 1854466"/>
                  <a:gd name="connsiteY6-112" fmla="*/ 1649073 h 1706387"/>
                  <a:gd name="connsiteX0-113" fmla="*/ 882578 w 1854466"/>
                  <a:gd name="connsiteY0-114" fmla="*/ 1649073 h 1706387"/>
                  <a:gd name="connsiteX1-115" fmla="*/ 424775 w 1854466"/>
                  <a:gd name="connsiteY1-116" fmla="*/ 1361706 h 1706387"/>
                  <a:gd name="connsiteX2-117" fmla="*/ 0 w 1854466"/>
                  <a:gd name="connsiteY2-118" fmla="*/ 1706387 h 1706387"/>
                  <a:gd name="connsiteX3-119" fmla="*/ 1547398 w 1854466"/>
                  <a:gd name="connsiteY3-120" fmla="*/ 4128 h 1706387"/>
                  <a:gd name="connsiteX4-121" fmla="*/ 1854466 w 1854466"/>
                  <a:gd name="connsiteY4-122" fmla="*/ 476553 h 1706387"/>
                  <a:gd name="connsiteX5-123" fmla="*/ 1627888 w 1854466"/>
                  <a:gd name="connsiteY5-124" fmla="*/ 874317 h 1706387"/>
                  <a:gd name="connsiteX6-125" fmla="*/ 882578 w 1854466"/>
                  <a:gd name="connsiteY6-126" fmla="*/ 1649073 h 1706387"/>
                  <a:gd name="connsiteX0-127" fmla="*/ 882578 w 1854466"/>
                  <a:gd name="connsiteY0-128" fmla="*/ 1649073 h 1706387"/>
                  <a:gd name="connsiteX1-129" fmla="*/ 424775 w 1854466"/>
                  <a:gd name="connsiteY1-130" fmla="*/ 1361706 h 1706387"/>
                  <a:gd name="connsiteX2-131" fmla="*/ 0 w 1854466"/>
                  <a:gd name="connsiteY2-132" fmla="*/ 1706387 h 1706387"/>
                  <a:gd name="connsiteX3-133" fmla="*/ 1547398 w 1854466"/>
                  <a:gd name="connsiteY3-134" fmla="*/ 4128 h 1706387"/>
                  <a:gd name="connsiteX4-135" fmla="*/ 1854466 w 1854466"/>
                  <a:gd name="connsiteY4-136" fmla="*/ 476553 h 1706387"/>
                  <a:gd name="connsiteX5-137" fmla="*/ 1627888 w 1854466"/>
                  <a:gd name="connsiteY5-138" fmla="*/ 874317 h 1706387"/>
                  <a:gd name="connsiteX6-139" fmla="*/ 882578 w 1854466"/>
                  <a:gd name="connsiteY6-140" fmla="*/ 1649073 h 1706387"/>
                  <a:gd name="connsiteX0-141" fmla="*/ 882578 w 1854466"/>
                  <a:gd name="connsiteY0-142" fmla="*/ 1649073 h 1706387"/>
                  <a:gd name="connsiteX1-143" fmla="*/ 424775 w 1854466"/>
                  <a:gd name="connsiteY1-144" fmla="*/ 1361706 h 1706387"/>
                  <a:gd name="connsiteX2-145" fmla="*/ 0 w 1854466"/>
                  <a:gd name="connsiteY2-146" fmla="*/ 1706387 h 1706387"/>
                  <a:gd name="connsiteX3-147" fmla="*/ 1547398 w 1854466"/>
                  <a:gd name="connsiteY3-148" fmla="*/ 4128 h 1706387"/>
                  <a:gd name="connsiteX4-149" fmla="*/ 1854466 w 1854466"/>
                  <a:gd name="connsiteY4-150" fmla="*/ 476553 h 1706387"/>
                  <a:gd name="connsiteX5-151" fmla="*/ 1627888 w 1854466"/>
                  <a:gd name="connsiteY5-152" fmla="*/ 874317 h 1706387"/>
                  <a:gd name="connsiteX6-153" fmla="*/ 882578 w 1854466"/>
                  <a:gd name="connsiteY6-154" fmla="*/ 1649073 h 1706387"/>
                  <a:gd name="connsiteX0-155" fmla="*/ 882966 w 1854854"/>
                  <a:gd name="connsiteY0-156" fmla="*/ 1649677 h 1706991"/>
                  <a:gd name="connsiteX1-157" fmla="*/ 425163 w 1854854"/>
                  <a:gd name="connsiteY1-158" fmla="*/ 1362310 h 1706991"/>
                  <a:gd name="connsiteX2-159" fmla="*/ 388 w 1854854"/>
                  <a:gd name="connsiteY2-160" fmla="*/ 1706991 h 1706991"/>
                  <a:gd name="connsiteX3-161" fmla="*/ 1547786 w 1854854"/>
                  <a:gd name="connsiteY3-162" fmla="*/ 4732 h 1706991"/>
                  <a:gd name="connsiteX4-163" fmla="*/ 1854854 w 1854854"/>
                  <a:gd name="connsiteY4-164" fmla="*/ 477157 h 1706991"/>
                  <a:gd name="connsiteX5-165" fmla="*/ 1628276 w 1854854"/>
                  <a:gd name="connsiteY5-166" fmla="*/ 874921 h 1706991"/>
                  <a:gd name="connsiteX6-167" fmla="*/ 882966 w 1854854"/>
                  <a:gd name="connsiteY6-168" fmla="*/ 1649677 h 1706991"/>
                  <a:gd name="connsiteX0-169" fmla="*/ 883079 w 1854967"/>
                  <a:gd name="connsiteY0-170" fmla="*/ 1649911 h 1707225"/>
                  <a:gd name="connsiteX1-171" fmla="*/ 425276 w 1854967"/>
                  <a:gd name="connsiteY1-172" fmla="*/ 1362544 h 1707225"/>
                  <a:gd name="connsiteX2-173" fmla="*/ 501 w 1854967"/>
                  <a:gd name="connsiteY2-174" fmla="*/ 1707225 h 1707225"/>
                  <a:gd name="connsiteX3-175" fmla="*/ 1547899 w 1854967"/>
                  <a:gd name="connsiteY3-176" fmla="*/ 4966 h 1707225"/>
                  <a:gd name="connsiteX4-177" fmla="*/ 1854967 w 1854967"/>
                  <a:gd name="connsiteY4-178" fmla="*/ 477391 h 1707225"/>
                  <a:gd name="connsiteX5-179" fmla="*/ 1628389 w 1854967"/>
                  <a:gd name="connsiteY5-180" fmla="*/ 875155 h 1707225"/>
                  <a:gd name="connsiteX6-181" fmla="*/ 883079 w 1854967"/>
                  <a:gd name="connsiteY6-182" fmla="*/ 1649911 h 1707225"/>
                </a:gdLst>
                <a:ahLst/>
                <a:cxnLst>
                  <a:cxn ang="0">
                    <a:pos x="connsiteX0-169" y="connsiteY0-170"/>
                  </a:cxn>
                  <a:cxn ang="0">
                    <a:pos x="connsiteX1-171" y="connsiteY1-172"/>
                  </a:cxn>
                  <a:cxn ang="0">
                    <a:pos x="connsiteX2-173" y="connsiteY2-174"/>
                  </a:cxn>
                  <a:cxn ang="0">
                    <a:pos x="connsiteX3-175" y="connsiteY3-176"/>
                  </a:cxn>
                  <a:cxn ang="0">
                    <a:pos x="connsiteX4-177" y="connsiteY4-178"/>
                  </a:cxn>
                  <a:cxn ang="0">
                    <a:pos x="connsiteX5-179" y="connsiteY5-180"/>
                  </a:cxn>
                  <a:cxn ang="0">
                    <a:pos x="connsiteX6-181" y="connsiteY6-182"/>
                  </a:cxn>
                </a:cxnLst>
                <a:rect l="l" t="t" r="r" b="b"/>
                <a:pathLst>
                  <a:path w="1854967" h="1707225">
                    <a:moveTo>
                      <a:pt x="883079" y="1649911"/>
                    </a:moveTo>
                    <a:lnTo>
                      <a:pt x="425276" y="1362544"/>
                    </a:lnTo>
                    <a:lnTo>
                      <a:pt x="501" y="1707225"/>
                    </a:lnTo>
                    <a:cubicBezTo>
                      <a:pt x="-29178" y="325225"/>
                      <a:pt x="1266911" y="-49009"/>
                      <a:pt x="1547899" y="4966"/>
                    </a:cubicBezTo>
                    <a:lnTo>
                      <a:pt x="1854967" y="477391"/>
                    </a:lnTo>
                    <a:lnTo>
                      <a:pt x="1628389" y="875155"/>
                    </a:lnTo>
                    <a:cubicBezTo>
                      <a:pt x="1049976" y="895891"/>
                      <a:pt x="844566" y="1426371"/>
                      <a:pt x="883079" y="1649911"/>
                    </a:cubicBezTo>
                    <a:close/>
                  </a:path>
                </a:pathLst>
              </a:custGeom>
              <a:solidFill>
                <a:srgbClr val="66CCCC"/>
              </a:solidFill>
              <a:ln>
                <a:noFill/>
              </a:ln>
              <a:extLst/>
            </p:spPr>
            <p:txBody>
              <a:bodyPr vert="horz" wrap="square" lIns="91440" tIns="45720" rIns="91440" bIns="45720" numCol="1" anchor="t" anchorCtr="0" compatLnSpc="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楷体_GB2312" pitchFamily="49" charset="-122"/>
                  <a:cs typeface="Arial"/>
                </a:endParaRPr>
              </a:p>
            </p:txBody>
          </p:sp>
          <p:sp>
            <p:nvSpPr>
              <p:cNvPr id="7" name="Text Box 8">
                <a:extLst>
                  <a:ext uri="{FF2B5EF4-FFF2-40B4-BE49-F238E27FC236}">
                    <a16:creationId xmlns:a16="http://schemas.microsoft.com/office/drawing/2014/main" id="{48B35283-DA17-4E4F-8550-2D0061BCAC99}"/>
                  </a:ext>
                </a:extLst>
              </p:cNvPr>
              <p:cNvSpPr txBox="1">
                <a:spLocks noChangeArrowheads="1"/>
              </p:cNvSpPr>
              <p:nvPr/>
            </p:nvSpPr>
            <p:spPr bwMode="gray">
              <a:xfrm rot="3279083">
                <a:off x="4905052" y="2099344"/>
                <a:ext cx="253873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prstTxWarp prst="textArchUp">
                  <a:avLst>
                    <a:gd name="adj" fmla="val 10853757"/>
                  </a:avLst>
                </a:prstTxWarp>
                <a:spAutoFit/>
              </a:bodyPr>
              <a:lstStyle>
                <a:lvl1pPr>
                  <a:defRPr sz="1400">
                    <a:solidFill>
                      <a:schemeClr val="tx1"/>
                    </a:solidFill>
                    <a:latin typeface="Trebuchet MS" pitchFamily="34" charset="0"/>
                  </a:defRPr>
                </a:lvl1pPr>
                <a:lvl2pPr marL="742950" indent="-285750">
                  <a:defRPr sz="1400">
                    <a:solidFill>
                      <a:schemeClr val="tx1"/>
                    </a:solidFill>
                    <a:latin typeface="Trebuchet MS" pitchFamily="34" charset="0"/>
                  </a:defRPr>
                </a:lvl2pPr>
                <a:lvl3pPr marL="1143000" indent="-228600">
                  <a:defRPr sz="1400">
                    <a:solidFill>
                      <a:schemeClr val="tx1"/>
                    </a:solidFill>
                    <a:latin typeface="Trebuchet MS" pitchFamily="34" charset="0"/>
                  </a:defRPr>
                </a:lvl3pPr>
                <a:lvl4pPr marL="1600200" indent="-228600">
                  <a:defRPr sz="1400">
                    <a:solidFill>
                      <a:schemeClr val="tx1"/>
                    </a:solidFill>
                    <a:latin typeface="Trebuchet MS" pitchFamily="34" charset="0"/>
                  </a:defRPr>
                </a:lvl4pPr>
                <a:lvl5pPr marL="2057400" indent="-228600">
                  <a:defRPr sz="1400">
                    <a:solidFill>
                      <a:schemeClr val="tx1"/>
                    </a:solidFill>
                    <a:latin typeface="Trebuchet MS" pitchFamily="34" charset="0"/>
                  </a:defRPr>
                </a:lvl5pPr>
                <a:lvl6pPr marL="2514600" indent="-228600" algn="ctr" eaLnBrk="0" fontAlgn="base" hangingPunct="0">
                  <a:spcBef>
                    <a:spcPct val="0"/>
                  </a:spcBef>
                  <a:spcAft>
                    <a:spcPct val="0"/>
                  </a:spcAft>
                  <a:defRPr sz="1400">
                    <a:solidFill>
                      <a:schemeClr val="tx1"/>
                    </a:solidFill>
                    <a:latin typeface="Trebuchet MS" pitchFamily="34" charset="0"/>
                  </a:defRPr>
                </a:lvl6pPr>
                <a:lvl7pPr marL="2971800" indent="-228600" algn="ctr" eaLnBrk="0" fontAlgn="base" hangingPunct="0">
                  <a:spcBef>
                    <a:spcPct val="0"/>
                  </a:spcBef>
                  <a:spcAft>
                    <a:spcPct val="0"/>
                  </a:spcAft>
                  <a:defRPr sz="1400">
                    <a:solidFill>
                      <a:schemeClr val="tx1"/>
                    </a:solidFill>
                    <a:latin typeface="Trebuchet MS" pitchFamily="34" charset="0"/>
                  </a:defRPr>
                </a:lvl7pPr>
                <a:lvl8pPr marL="3429000" indent="-228600" algn="ctr" eaLnBrk="0" fontAlgn="base" hangingPunct="0">
                  <a:spcBef>
                    <a:spcPct val="0"/>
                  </a:spcBef>
                  <a:spcAft>
                    <a:spcPct val="0"/>
                  </a:spcAft>
                  <a:defRPr sz="1400">
                    <a:solidFill>
                      <a:schemeClr val="tx1"/>
                    </a:solidFill>
                    <a:latin typeface="Trebuchet MS" pitchFamily="34" charset="0"/>
                  </a:defRPr>
                </a:lvl8pPr>
                <a:lvl9pPr marL="3886200" indent="-228600" algn="ctr" eaLnBrk="0" fontAlgn="base" hangingPunct="0">
                  <a:spcBef>
                    <a:spcPct val="0"/>
                  </a:spcBef>
                  <a:spcAft>
                    <a:spcPct val="0"/>
                  </a:spcAft>
                  <a:defRPr sz="1400">
                    <a:solidFill>
                      <a:schemeClr val="tx1"/>
                    </a:solidFill>
                    <a:latin typeface="Trebuchet MS"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n-lt"/>
                    <a:ea typeface="楷体_GB2312" pitchFamily="49" charset="-122"/>
                    <a:cs typeface="Arial"/>
                  </a:rPr>
                  <a:t>产融结合战略</a:t>
                </a:r>
              </a:p>
            </p:txBody>
          </p:sp>
          <p:sp>
            <p:nvSpPr>
              <p:cNvPr id="8" name="Text Box 9">
                <a:extLst>
                  <a:ext uri="{FF2B5EF4-FFF2-40B4-BE49-F238E27FC236}">
                    <a16:creationId xmlns:a16="http://schemas.microsoft.com/office/drawing/2014/main" id="{5703ADB6-9936-425D-8967-B148815D91D9}"/>
                  </a:ext>
                </a:extLst>
              </p:cNvPr>
              <p:cNvSpPr txBox="1">
                <a:spLocks noChangeArrowheads="1"/>
              </p:cNvSpPr>
              <p:nvPr/>
            </p:nvSpPr>
            <p:spPr bwMode="gray">
              <a:xfrm rot="19331935">
                <a:off x="4555541" y="2133988"/>
                <a:ext cx="2740772" cy="288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prstTxWarp prst="textArchUp">
                  <a:avLst>
                    <a:gd name="adj" fmla="val 10677427"/>
                  </a:avLst>
                </a:prstTxWarp>
                <a:spAutoFit/>
              </a:bodyPr>
              <a:lstStyle>
                <a:lvl1pPr>
                  <a:defRPr sz="1400">
                    <a:solidFill>
                      <a:schemeClr val="tx1"/>
                    </a:solidFill>
                    <a:latin typeface="Trebuchet MS" pitchFamily="34" charset="0"/>
                  </a:defRPr>
                </a:lvl1pPr>
                <a:lvl2pPr marL="742950" indent="-285750">
                  <a:defRPr sz="1400">
                    <a:solidFill>
                      <a:schemeClr val="tx1"/>
                    </a:solidFill>
                    <a:latin typeface="Trebuchet MS" pitchFamily="34" charset="0"/>
                  </a:defRPr>
                </a:lvl2pPr>
                <a:lvl3pPr marL="1143000" indent="-228600">
                  <a:defRPr sz="1400">
                    <a:solidFill>
                      <a:schemeClr val="tx1"/>
                    </a:solidFill>
                    <a:latin typeface="Trebuchet MS" pitchFamily="34" charset="0"/>
                  </a:defRPr>
                </a:lvl3pPr>
                <a:lvl4pPr marL="1600200" indent="-228600">
                  <a:defRPr sz="1400">
                    <a:solidFill>
                      <a:schemeClr val="tx1"/>
                    </a:solidFill>
                    <a:latin typeface="Trebuchet MS" pitchFamily="34" charset="0"/>
                  </a:defRPr>
                </a:lvl4pPr>
                <a:lvl5pPr marL="2057400" indent="-228600">
                  <a:defRPr sz="1400">
                    <a:solidFill>
                      <a:schemeClr val="tx1"/>
                    </a:solidFill>
                    <a:latin typeface="Trebuchet MS" pitchFamily="34" charset="0"/>
                  </a:defRPr>
                </a:lvl5pPr>
                <a:lvl6pPr marL="2514600" indent="-228600" algn="ctr" eaLnBrk="0" fontAlgn="base" hangingPunct="0">
                  <a:spcBef>
                    <a:spcPct val="0"/>
                  </a:spcBef>
                  <a:spcAft>
                    <a:spcPct val="0"/>
                  </a:spcAft>
                  <a:defRPr sz="1400">
                    <a:solidFill>
                      <a:schemeClr val="tx1"/>
                    </a:solidFill>
                    <a:latin typeface="Trebuchet MS" pitchFamily="34" charset="0"/>
                  </a:defRPr>
                </a:lvl6pPr>
                <a:lvl7pPr marL="2971800" indent="-228600" algn="ctr" eaLnBrk="0" fontAlgn="base" hangingPunct="0">
                  <a:spcBef>
                    <a:spcPct val="0"/>
                  </a:spcBef>
                  <a:spcAft>
                    <a:spcPct val="0"/>
                  </a:spcAft>
                  <a:defRPr sz="1400">
                    <a:solidFill>
                      <a:schemeClr val="tx1"/>
                    </a:solidFill>
                    <a:latin typeface="Trebuchet MS" pitchFamily="34" charset="0"/>
                  </a:defRPr>
                </a:lvl7pPr>
                <a:lvl8pPr marL="3429000" indent="-228600" algn="ctr" eaLnBrk="0" fontAlgn="base" hangingPunct="0">
                  <a:spcBef>
                    <a:spcPct val="0"/>
                  </a:spcBef>
                  <a:spcAft>
                    <a:spcPct val="0"/>
                  </a:spcAft>
                  <a:defRPr sz="1400">
                    <a:solidFill>
                      <a:schemeClr val="tx1"/>
                    </a:solidFill>
                    <a:latin typeface="Trebuchet MS" pitchFamily="34" charset="0"/>
                  </a:defRPr>
                </a:lvl8pPr>
                <a:lvl9pPr marL="3886200" indent="-228600" algn="ctr" eaLnBrk="0" fontAlgn="base" hangingPunct="0">
                  <a:spcBef>
                    <a:spcPct val="0"/>
                  </a:spcBef>
                  <a:spcAft>
                    <a:spcPct val="0"/>
                  </a:spcAft>
                  <a:defRPr sz="1400">
                    <a:solidFill>
                      <a:schemeClr val="tx1"/>
                    </a:solidFill>
                    <a:latin typeface="Trebuchet MS"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zh-CN" altLang="en-US" sz="1600" b="1" dirty="0">
                    <a:solidFill>
                      <a:srgbClr val="FFFFFF"/>
                    </a:solidFill>
                    <a:latin typeface="+mn-lt"/>
                    <a:ea typeface="楷体_GB2312" pitchFamily="49" charset="-122"/>
                    <a:cs typeface="Arial"/>
                  </a:rPr>
                  <a:t>一体化战略</a:t>
                </a:r>
                <a:endParaRPr kumimoji="0" lang="zh-CN" altLang="en-US" sz="1600" b="1" i="0" u="none" strike="noStrike" kern="1200" cap="none" spc="0" normalizeH="0" baseline="0" noProof="0" dirty="0">
                  <a:ln>
                    <a:noFill/>
                  </a:ln>
                  <a:solidFill>
                    <a:srgbClr val="FFFFFF"/>
                  </a:solidFill>
                  <a:effectLst/>
                  <a:uLnTx/>
                  <a:uFillTx/>
                  <a:latin typeface="+mn-lt"/>
                  <a:ea typeface="楷体_GB2312" pitchFamily="49" charset="-122"/>
                  <a:cs typeface="Arial"/>
                </a:endParaRPr>
              </a:p>
            </p:txBody>
          </p:sp>
          <p:sp>
            <p:nvSpPr>
              <p:cNvPr id="9" name="Freeform 50">
                <a:extLst>
                  <a:ext uri="{FF2B5EF4-FFF2-40B4-BE49-F238E27FC236}">
                    <a16:creationId xmlns:a16="http://schemas.microsoft.com/office/drawing/2014/main" id="{A3B38036-AFAA-4320-A189-60FA4DAA5BA0}"/>
                  </a:ext>
                </a:extLst>
              </p:cNvPr>
              <p:cNvSpPr/>
              <p:nvPr/>
            </p:nvSpPr>
            <p:spPr bwMode="auto">
              <a:xfrm rot="10451856">
                <a:off x="5852324" y="3664789"/>
                <a:ext cx="1834255" cy="1398833"/>
              </a:xfrm>
              <a:custGeom>
                <a:avLst/>
                <a:gdLst>
                  <a:gd name="connsiteX0" fmla="*/ 881063 w 1833563"/>
                  <a:gd name="connsiteY0" fmla="*/ 1652588 h 1652588"/>
                  <a:gd name="connsiteX1" fmla="*/ 438150 w 1833563"/>
                  <a:gd name="connsiteY1" fmla="*/ 1376363 h 1652588"/>
                  <a:gd name="connsiteX2" fmla="*/ 0 w 1833563"/>
                  <a:gd name="connsiteY2" fmla="*/ 1647825 h 1652588"/>
                  <a:gd name="connsiteX3" fmla="*/ 1509713 w 1833563"/>
                  <a:gd name="connsiteY3" fmla="*/ 0 h 1652588"/>
                  <a:gd name="connsiteX4" fmla="*/ 1833563 w 1833563"/>
                  <a:gd name="connsiteY4" fmla="*/ 428625 h 1652588"/>
                  <a:gd name="connsiteX5" fmla="*/ 1519238 w 1833563"/>
                  <a:gd name="connsiteY5" fmla="*/ 881063 h 1652588"/>
                  <a:gd name="connsiteX6" fmla="*/ 881063 w 1833563"/>
                  <a:gd name="connsiteY6" fmla="*/ 1652588 h 1652588"/>
                  <a:gd name="connsiteX0-1" fmla="*/ 881063 w 1833563"/>
                  <a:gd name="connsiteY0-2" fmla="*/ 1652588 h 1652588"/>
                  <a:gd name="connsiteX1-3" fmla="*/ 438150 w 1833563"/>
                  <a:gd name="connsiteY1-4" fmla="*/ 1376363 h 1652588"/>
                  <a:gd name="connsiteX2-5" fmla="*/ 0 w 1833563"/>
                  <a:gd name="connsiteY2-6" fmla="*/ 1647825 h 1652588"/>
                  <a:gd name="connsiteX3-7" fmla="*/ 1509713 w 1833563"/>
                  <a:gd name="connsiteY3-8" fmla="*/ 0 h 1652588"/>
                  <a:gd name="connsiteX4-9" fmla="*/ 1833563 w 1833563"/>
                  <a:gd name="connsiteY4-10" fmla="*/ 428625 h 1652588"/>
                  <a:gd name="connsiteX5-11" fmla="*/ 1519238 w 1833563"/>
                  <a:gd name="connsiteY5-12" fmla="*/ 881063 h 1652588"/>
                  <a:gd name="connsiteX6-13" fmla="*/ 881063 w 1833563"/>
                  <a:gd name="connsiteY6-14" fmla="*/ 1652588 h 1652588"/>
                  <a:gd name="connsiteX0-15" fmla="*/ 881063 w 1833563"/>
                  <a:gd name="connsiteY0-16" fmla="*/ 1657164 h 1657164"/>
                  <a:gd name="connsiteX1-17" fmla="*/ 438150 w 1833563"/>
                  <a:gd name="connsiteY1-18" fmla="*/ 1380939 h 1657164"/>
                  <a:gd name="connsiteX2-19" fmla="*/ 0 w 1833563"/>
                  <a:gd name="connsiteY2-20" fmla="*/ 1652401 h 1657164"/>
                  <a:gd name="connsiteX3-21" fmla="*/ 1509713 w 1833563"/>
                  <a:gd name="connsiteY3-22" fmla="*/ 4576 h 1657164"/>
                  <a:gd name="connsiteX4-23" fmla="*/ 1833563 w 1833563"/>
                  <a:gd name="connsiteY4-24" fmla="*/ 433201 h 1657164"/>
                  <a:gd name="connsiteX5-25" fmla="*/ 1519238 w 1833563"/>
                  <a:gd name="connsiteY5-26" fmla="*/ 885639 h 1657164"/>
                  <a:gd name="connsiteX6-27" fmla="*/ 881063 w 1833563"/>
                  <a:gd name="connsiteY6-28" fmla="*/ 1657164 h 1657164"/>
                  <a:gd name="connsiteX0-29" fmla="*/ 881063 w 1833563"/>
                  <a:gd name="connsiteY0-30" fmla="*/ 1657164 h 1657164"/>
                  <a:gd name="connsiteX1-31" fmla="*/ 438150 w 1833563"/>
                  <a:gd name="connsiteY1-32" fmla="*/ 1380939 h 1657164"/>
                  <a:gd name="connsiteX2-33" fmla="*/ 0 w 1833563"/>
                  <a:gd name="connsiteY2-34" fmla="*/ 1652401 h 1657164"/>
                  <a:gd name="connsiteX3-35" fmla="*/ 1509713 w 1833563"/>
                  <a:gd name="connsiteY3-36" fmla="*/ 4576 h 1657164"/>
                  <a:gd name="connsiteX4-37" fmla="*/ 1833563 w 1833563"/>
                  <a:gd name="connsiteY4-38" fmla="*/ 433201 h 1657164"/>
                  <a:gd name="connsiteX5-39" fmla="*/ 1519238 w 1833563"/>
                  <a:gd name="connsiteY5-40" fmla="*/ 885639 h 1657164"/>
                  <a:gd name="connsiteX6-41" fmla="*/ 881063 w 1833563"/>
                  <a:gd name="connsiteY6-42" fmla="*/ 1657164 h 1657164"/>
                  <a:gd name="connsiteX0-43" fmla="*/ 881063 w 1833563"/>
                  <a:gd name="connsiteY0-44" fmla="*/ 1657164 h 1657164"/>
                  <a:gd name="connsiteX1-45" fmla="*/ 438150 w 1833563"/>
                  <a:gd name="connsiteY1-46" fmla="*/ 1380939 h 1657164"/>
                  <a:gd name="connsiteX2-47" fmla="*/ 0 w 1833563"/>
                  <a:gd name="connsiteY2-48" fmla="*/ 1652401 h 1657164"/>
                  <a:gd name="connsiteX3-49" fmla="*/ 1509713 w 1833563"/>
                  <a:gd name="connsiteY3-50" fmla="*/ 4576 h 1657164"/>
                  <a:gd name="connsiteX4-51" fmla="*/ 1833563 w 1833563"/>
                  <a:gd name="connsiteY4-52" fmla="*/ 433201 h 1657164"/>
                  <a:gd name="connsiteX5-53" fmla="*/ 1519238 w 1833563"/>
                  <a:gd name="connsiteY5-54" fmla="*/ 885639 h 1657164"/>
                  <a:gd name="connsiteX6-55" fmla="*/ 881063 w 1833563"/>
                  <a:gd name="connsiteY6-56" fmla="*/ 1657164 h 1657164"/>
                  <a:gd name="connsiteX0-57" fmla="*/ 881063 w 1833563"/>
                  <a:gd name="connsiteY0-58" fmla="*/ 1711150 h 1711150"/>
                  <a:gd name="connsiteX1-59" fmla="*/ 438150 w 1833563"/>
                  <a:gd name="connsiteY1-60" fmla="*/ 1434925 h 1711150"/>
                  <a:gd name="connsiteX2-61" fmla="*/ 0 w 1833563"/>
                  <a:gd name="connsiteY2-62" fmla="*/ 1706387 h 1711150"/>
                  <a:gd name="connsiteX3-63" fmla="*/ 1547398 w 1833563"/>
                  <a:gd name="connsiteY3-64" fmla="*/ 4128 h 1711150"/>
                  <a:gd name="connsiteX4-65" fmla="*/ 1833563 w 1833563"/>
                  <a:gd name="connsiteY4-66" fmla="*/ 487187 h 1711150"/>
                  <a:gd name="connsiteX5-67" fmla="*/ 1519238 w 1833563"/>
                  <a:gd name="connsiteY5-68" fmla="*/ 939625 h 1711150"/>
                  <a:gd name="connsiteX6-69" fmla="*/ 881063 w 1833563"/>
                  <a:gd name="connsiteY6-70" fmla="*/ 1711150 h 1711150"/>
                  <a:gd name="connsiteX0-71" fmla="*/ 881063 w 1854466"/>
                  <a:gd name="connsiteY0-72" fmla="*/ 1711150 h 1711150"/>
                  <a:gd name="connsiteX1-73" fmla="*/ 438150 w 1854466"/>
                  <a:gd name="connsiteY1-74" fmla="*/ 1434925 h 1711150"/>
                  <a:gd name="connsiteX2-75" fmla="*/ 0 w 1854466"/>
                  <a:gd name="connsiteY2-76" fmla="*/ 1706387 h 1711150"/>
                  <a:gd name="connsiteX3-77" fmla="*/ 1547398 w 1854466"/>
                  <a:gd name="connsiteY3-78" fmla="*/ 4128 h 1711150"/>
                  <a:gd name="connsiteX4-79" fmla="*/ 1854466 w 1854466"/>
                  <a:gd name="connsiteY4-80" fmla="*/ 476553 h 1711150"/>
                  <a:gd name="connsiteX5-81" fmla="*/ 1519238 w 1854466"/>
                  <a:gd name="connsiteY5-82" fmla="*/ 939625 h 1711150"/>
                  <a:gd name="connsiteX6-83" fmla="*/ 881063 w 1854466"/>
                  <a:gd name="connsiteY6-84" fmla="*/ 1711150 h 1711150"/>
                  <a:gd name="connsiteX0-85" fmla="*/ 881063 w 1854466"/>
                  <a:gd name="connsiteY0-86" fmla="*/ 1711150 h 1711150"/>
                  <a:gd name="connsiteX1-87" fmla="*/ 438150 w 1854466"/>
                  <a:gd name="connsiteY1-88" fmla="*/ 1434925 h 1711150"/>
                  <a:gd name="connsiteX2-89" fmla="*/ 0 w 1854466"/>
                  <a:gd name="connsiteY2-90" fmla="*/ 1706387 h 1711150"/>
                  <a:gd name="connsiteX3-91" fmla="*/ 1547398 w 1854466"/>
                  <a:gd name="connsiteY3-92" fmla="*/ 4128 h 1711150"/>
                  <a:gd name="connsiteX4-93" fmla="*/ 1854466 w 1854466"/>
                  <a:gd name="connsiteY4-94" fmla="*/ 476553 h 1711150"/>
                  <a:gd name="connsiteX5-95" fmla="*/ 1627888 w 1854466"/>
                  <a:gd name="connsiteY5-96" fmla="*/ 874317 h 1711150"/>
                  <a:gd name="connsiteX6-97" fmla="*/ 881063 w 1854466"/>
                  <a:gd name="connsiteY6-98" fmla="*/ 1711150 h 1711150"/>
                  <a:gd name="connsiteX0-99" fmla="*/ 882578 w 1854466"/>
                  <a:gd name="connsiteY0-100" fmla="*/ 1649073 h 1706387"/>
                  <a:gd name="connsiteX1-101" fmla="*/ 438150 w 1854466"/>
                  <a:gd name="connsiteY1-102" fmla="*/ 1434925 h 1706387"/>
                  <a:gd name="connsiteX2-103" fmla="*/ 0 w 1854466"/>
                  <a:gd name="connsiteY2-104" fmla="*/ 1706387 h 1706387"/>
                  <a:gd name="connsiteX3-105" fmla="*/ 1547398 w 1854466"/>
                  <a:gd name="connsiteY3-106" fmla="*/ 4128 h 1706387"/>
                  <a:gd name="connsiteX4-107" fmla="*/ 1854466 w 1854466"/>
                  <a:gd name="connsiteY4-108" fmla="*/ 476553 h 1706387"/>
                  <a:gd name="connsiteX5-109" fmla="*/ 1627888 w 1854466"/>
                  <a:gd name="connsiteY5-110" fmla="*/ 874317 h 1706387"/>
                  <a:gd name="connsiteX6-111" fmla="*/ 882578 w 1854466"/>
                  <a:gd name="connsiteY6-112" fmla="*/ 1649073 h 1706387"/>
                  <a:gd name="connsiteX0-113" fmla="*/ 882578 w 1854466"/>
                  <a:gd name="connsiteY0-114" fmla="*/ 1649073 h 1706387"/>
                  <a:gd name="connsiteX1-115" fmla="*/ 424775 w 1854466"/>
                  <a:gd name="connsiteY1-116" fmla="*/ 1361706 h 1706387"/>
                  <a:gd name="connsiteX2-117" fmla="*/ 0 w 1854466"/>
                  <a:gd name="connsiteY2-118" fmla="*/ 1706387 h 1706387"/>
                  <a:gd name="connsiteX3-119" fmla="*/ 1547398 w 1854466"/>
                  <a:gd name="connsiteY3-120" fmla="*/ 4128 h 1706387"/>
                  <a:gd name="connsiteX4-121" fmla="*/ 1854466 w 1854466"/>
                  <a:gd name="connsiteY4-122" fmla="*/ 476553 h 1706387"/>
                  <a:gd name="connsiteX5-123" fmla="*/ 1627888 w 1854466"/>
                  <a:gd name="connsiteY5-124" fmla="*/ 874317 h 1706387"/>
                  <a:gd name="connsiteX6-125" fmla="*/ 882578 w 1854466"/>
                  <a:gd name="connsiteY6-126" fmla="*/ 1649073 h 1706387"/>
                  <a:gd name="connsiteX0-127" fmla="*/ 882578 w 1854466"/>
                  <a:gd name="connsiteY0-128" fmla="*/ 1649073 h 1706387"/>
                  <a:gd name="connsiteX1-129" fmla="*/ 424775 w 1854466"/>
                  <a:gd name="connsiteY1-130" fmla="*/ 1361706 h 1706387"/>
                  <a:gd name="connsiteX2-131" fmla="*/ 0 w 1854466"/>
                  <a:gd name="connsiteY2-132" fmla="*/ 1706387 h 1706387"/>
                  <a:gd name="connsiteX3-133" fmla="*/ 1547398 w 1854466"/>
                  <a:gd name="connsiteY3-134" fmla="*/ 4128 h 1706387"/>
                  <a:gd name="connsiteX4-135" fmla="*/ 1854466 w 1854466"/>
                  <a:gd name="connsiteY4-136" fmla="*/ 476553 h 1706387"/>
                  <a:gd name="connsiteX5-137" fmla="*/ 1627888 w 1854466"/>
                  <a:gd name="connsiteY5-138" fmla="*/ 874317 h 1706387"/>
                  <a:gd name="connsiteX6-139" fmla="*/ 882578 w 1854466"/>
                  <a:gd name="connsiteY6-140" fmla="*/ 1649073 h 1706387"/>
                  <a:gd name="connsiteX0-141" fmla="*/ 882578 w 1854466"/>
                  <a:gd name="connsiteY0-142" fmla="*/ 1649073 h 1706387"/>
                  <a:gd name="connsiteX1-143" fmla="*/ 424775 w 1854466"/>
                  <a:gd name="connsiteY1-144" fmla="*/ 1361706 h 1706387"/>
                  <a:gd name="connsiteX2-145" fmla="*/ 0 w 1854466"/>
                  <a:gd name="connsiteY2-146" fmla="*/ 1706387 h 1706387"/>
                  <a:gd name="connsiteX3-147" fmla="*/ 1547398 w 1854466"/>
                  <a:gd name="connsiteY3-148" fmla="*/ 4128 h 1706387"/>
                  <a:gd name="connsiteX4-149" fmla="*/ 1854466 w 1854466"/>
                  <a:gd name="connsiteY4-150" fmla="*/ 476553 h 1706387"/>
                  <a:gd name="connsiteX5-151" fmla="*/ 1627888 w 1854466"/>
                  <a:gd name="connsiteY5-152" fmla="*/ 874317 h 1706387"/>
                  <a:gd name="connsiteX6-153" fmla="*/ 882578 w 1854466"/>
                  <a:gd name="connsiteY6-154" fmla="*/ 1649073 h 1706387"/>
                  <a:gd name="connsiteX0-155" fmla="*/ 882966 w 1854854"/>
                  <a:gd name="connsiteY0-156" fmla="*/ 1649677 h 1706991"/>
                  <a:gd name="connsiteX1-157" fmla="*/ 425163 w 1854854"/>
                  <a:gd name="connsiteY1-158" fmla="*/ 1362310 h 1706991"/>
                  <a:gd name="connsiteX2-159" fmla="*/ 388 w 1854854"/>
                  <a:gd name="connsiteY2-160" fmla="*/ 1706991 h 1706991"/>
                  <a:gd name="connsiteX3-161" fmla="*/ 1547786 w 1854854"/>
                  <a:gd name="connsiteY3-162" fmla="*/ 4732 h 1706991"/>
                  <a:gd name="connsiteX4-163" fmla="*/ 1854854 w 1854854"/>
                  <a:gd name="connsiteY4-164" fmla="*/ 477157 h 1706991"/>
                  <a:gd name="connsiteX5-165" fmla="*/ 1628276 w 1854854"/>
                  <a:gd name="connsiteY5-166" fmla="*/ 874921 h 1706991"/>
                  <a:gd name="connsiteX6-167" fmla="*/ 882966 w 1854854"/>
                  <a:gd name="connsiteY6-168" fmla="*/ 1649677 h 1706991"/>
                  <a:gd name="connsiteX0-169" fmla="*/ 882966 w 1854854"/>
                  <a:gd name="connsiteY0-170" fmla="*/ 1649677 h 1706991"/>
                  <a:gd name="connsiteX1-171" fmla="*/ 425163 w 1854854"/>
                  <a:gd name="connsiteY1-172" fmla="*/ 1362310 h 1706991"/>
                  <a:gd name="connsiteX2-173" fmla="*/ 524046 w 1854854"/>
                  <a:gd name="connsiteY2-174" fmla="*/ 1432334 h 1706991"/>
                  <a:gd name="connsiteX3-175" fmla="*/ 388 w 1854854"/>
                  <a:gd name="connsiteY3-176" fmla="*/ 1706991 h 1706991"/>
                  <a:gd name="connsiteX4-177" fmla="*/ 1547786 w 1854854"/>
                  <a:gd name="connsiteY4-178" fmla="*/ 4732 h 1706991"/>
                  <a:gd name="connsiteX5-179" fmla="*/ 1854854 w 1854854"/>
                  <a:gd name="connsiteY5-180" fmla="*/ 477157 h 1706991"/>
                  <a:gd name="connsiteX6-181" fmla="*/ 1628276 w 1854854"/>
                  <a:gd name="connsiteY6-182" fmla="*/ 874921 h 1706991"/>
                  <a:gd name="connsiteX7" fmla="*/ 882966 w 1854854"/>
                  <a:gd name="connsiteY7" fmla="*/ 1649677 h 1706991"/>
                  <a:gd name="connsiteX0-183" fmla="*/ 882966 w 1854854"/>
                  <a:gd name="connsiteY0-184" fmla="*/ 1649677 h 1706991"/>
                  <a:gd name="connsiteX1-185" fmla="*/ 524046 w 1854854"/>
                  <a:gd name="connsiteY1-186" fmla="*/ 1432334 h 1706991"/>
                  <a:gd name="connsiteX2-187" fmla="*/ 388 w 1854854"/>
                  <a:gd name="connsiteY2-188" fmla="*/ 1706991 h 1706991"/>
                  <a:gd name="connsiteX3-189" fmla="*/ 1547786 w 1854854"/>
                  <a:gd name="connsiteY3-190" fmla="*/ 4732 h 1706991"/>
                  <a:gd name="connsiteX4-191" fmla="*/ 1854854 w 1854854"/>
                  <a:gd name="connsiteY4-192" fmla="*/ 477157 h 1706991"/>
                  <a:gd name="connsiteX5-193" fmla="*/ 1628276 w 1854854"/>
                  <a:gd name="connsiteY5-194" fmla="*/ 874921 h 1706991"/>
                  <a:gd name="connsiteX6-195" fmla="*/ 882966 w 1854854"/>
                  <a:gd name="connsiteY6-196" fmla="*/ 1649677 h 1706991"/>
                  <a:gd name="connsiteX0-197" fmla="*/ 896584 w 1854854"/>
                  <a:gd name="connsiteY0-198" fmla="*/ 1727653 h 1727653"/>
                  <a:gd name="connsiteX1-199" fmla="*/ 524046 w 1854854"/>
                  <a:gd name="connsiteY1-200" fmla="*/ 1432334 h 1727653"/>
                  <a:gd name="connsiteX2-201" fmla="*/ 388 w 1854854"/>
                  <a:gd name="connsiteY2-202" fmla="*/ 1706991 h 1727653"/>
                  <a:gd name="connsiteX3-203" fmla="*/ 1547786 w 1854854"/>
                  <a:gd name="connsiteY3-204" fmla="*/ 4732 h 1727653"/>
                  <a:gd name="connsiteX4-205" fmla="*/ 1854854 w 1854854"/>
                  <a:gd name="connsiteY4-206" fmla="*/ 477157 h 1727653"/>
                  <a:gd name="connsiteX5-207" fmla="*/ 1628276 w 1854854"/>
                  <a:gd name="connsiteY5-208" fmla="*/ 874921 h 1727653"/>
                  <a:gd name="connsiteX6-209" fmla="*/ 896584 w 1854854"/>
                  <a:gd name="connsiteY6-210" fmla="*/ 1727653 h 1727653"/>
                  <a:gd name="connsiteX0-211" fmla="*/ 898230 w 1856500"/>
                  <a:gd name="connsiteY0-212" fmla="*/ 1727725 h 1727725"/>
                  <a:gd name="connsiteX1-213" fmla="*/ 525692 w 1856500"/>
                  <a:gd name="connsiteY1-214" fmla="*/ 1432406 h 1727725"/>
                  <a:gd name="connsiteX2-215" fmla="*/ 387 w 1856500"/>
                  <a:gd name="connsiteY2-216" fmla="*/ 1699716 h 1727725"/>
                  <a:gd name="connsiteX3-217" fmla="*/ 1549432 w 1856500"/>
                  <a:gd name="connsiteY3-218" fmla="*/ 4804 h 1727725"/>
                  <a:gd name="connsiteX4-219" fmla="*/ 1856500 w 1856500"/>
                  <a:gd name="connsiteY4-220" fmla="*/ 477229 h 1727725"/>
                  <a:gd name="connsiteX5-221" fmla="*/ 1629922 w 1856500"/>
                  <a:gd name="connsiteY5-222" fmla="*/ 874993 h 1727725"/>
                  <a:gd name="connsiteX6-223" fmla="*/ 898230 w 1856500"/>
                  <a:gd name="connsiteY6-224" fmla="*/ 1727725 h 1727725"/>
                  <a:gd name="connsiteX0-225" fmla="*/ 898230 w 1856500"/>
                  <a:gd name="connsiteY0-226" fmla="*/ 1727725 h 1727725"/>
                  <a:gd name="connsiteX1-227" fmla="*/ 525692 w 1856500"/>
                  <a:gd name="connsiteY1-228" fmla="*/ 1432406 h 1727725"/>
                  <a:gd name="connsiteX2-229" fmla="*/ 387 w 1856500"/>
                  <a:gd name="connsiteY2-230" fmla="*/ 1699716 h 1727725"/>
                  <a:gd name="connsiteX3-231" fmla="*/ 1549432 w 1856500"/>
                  <a:gd name="connsiteY3-232" fmla="*/ 4804 h 1727725"/>
                  <a:gd name="connsiteX4-233" fmla="*/ 1856500 w 1856500"/>
                  <a:gd name="connsiteY4-234" fmla="*/ 477229 h 1727725"/>
                  <a:gd name="connsiteX5-235" fmla="*/ 1485316 w 1856500"/>
                  <a:gd name="connsiteY5-236" fmla="*/ 1214539 h 1727725"/>
                  <a:gd name="connsiteX6-237" fmla="*/ 898230 w 1856500"/>
                  <a:gd name="connsiteY6-238" fmla="*/ 1727725 h 1727725"/>
                  <a:gd name="connsiteX0-239" fmla="*/ 898230 w 1834642"/>
                  <a:gd name="connsiteY0-240" fmla="*/ 1727725 h 1727725"/>
                  <a:gd name="connsiteX1-241" fmla="*/ 525692 w 1834642"/>
                  <a:gd name="connsiteY1-242" fmla="*/ 1432406 h 1727725"/>
                  <a:gd name="connsiteX2-243" fmla="*/ 387 w 1834642"/>
                  <a:gd name="connsiteY2-244" fmla="*/ 1699716 h 1727725"/>
                  <a:gd name="connsiteX3-245" fmla="*/ 1549432 w 1834642"/>
                  <a:gd name="connsiteY3-246" fmla="*/ 4804 h 1727725"/>
                  <a:gd name="connsiteX4-247" fmla="*/ 1834642 w 1834642"/>
                  <a:gd name="connsiteY4-248" fmla="*/ 810100 h 1727725"/>
                  <a:gd name="connsiteX5-249" fmla="*/ 1485316 w 1834642"/>
                  <a:gd name="connsiteY5-250" fmla="*/ 1214539 h 1727725"/>
                  <a:gd name="connsiteX6-251" fmla="*/ 898230 w 1834642"/>
                  <a:gd name="connsiteY6-252" fmla="*/ 1727725 h 1727725"/>
                  <a:gd name="connsiteX0-253" fmla="*/ 898230 w 1834642"/>
                  <a:gd name="connsiteY0-254" fmla="*/ 1409371 h 1409371"/>
                  <a:gd name="connsiteX1-255" fmla="*/ 525692 w 1834642"/>
                  <a:gd name="connsiteY1-256" fmla="*/ 1114052 h 1409371"/>
                  <a:gd name="connsiteX2-257" fmla="*/ 387 w 1834642"/>
                  <a:gd name="connsiteY2-258" fmla="*/ 1381362 h 1409371"/>
                  <a:gd name="connsiteX3-259" fmla="*/ 1554596 w 1834642"/>
                  <a:gd name="connsiteY3-260" fmla="*/ 12492 h 1409371"/>
                  <a:gd name="connsiteX4-261" fmla="*/ 1834642 w 1834642"/>
                  <a:gd name="connsiteY4-262" fmla="*/ 491746 h 1409371"/>
                  <a:gd name="connsiteX5-263" fmla="*/ 1485316 w 1834642"/>
                  <a:gd name="connsiteY5-264" fmla="*/ 896185 h 1409371"/>
                  <a:gd name="connsiteX6-265" fmla="*/ 898230 w 1834642"/>
                  <a:gd name="connsiteY6-266" fmla="*/ 1409371 h 1409371"/>
                  <a:gd name="connsiteX0-267" fmla="*/ 898183 w 1834595"/>
                  <a:gd name="connsiteY0-268" fmla="*/ 1397206 h 1397206"/>
                  <a:gd name="connsiteX1-269" fmla="*/ 525645 w 1834595"/>
                  <a:gd name="connsiteY1-270" fmla="*/ 1101887 h 1397206"/>
                  <a:gd name="connsiteX2-271" fmla="*/ 340 w 1834595"/>
                  <a:gd name="connsiteY2-272" fmla="*/ 1369197 h 1397206"/>
                  <a:gd name="connsiteX3-273" fmla="*/ 1554549 w 1834595"/>
                  <a:gd name="connsiteY3-274" fmla="*/ 327 h 1397206"/>
                  <a:gd name="connsiteX4-275" fmla="*/ 1834595 w 1834595"/>
                  <a:gd name="connsiteY4-276" fmla="*/ 479581 h 1397206"/>
                  <a:gd name="connsiteX5-277" fmla="*/ 1485269 w 1834595"/>
                  <a:gd name="connsiteY5-278" fmla="*/ 884020 h 1397206"/>
                  <a:gd name="connsiteX6-279" fmla="*/ 898183 w 1834595"/>
                  <a:gd name="connsiteY6-280" fmla="*/ 1397206 h 1397206"/>
                  <a:gd name="connsiteX0-281" fmla="*/ 897843 w 1834255"/>
                  <a:gd name="connsiteY0-282" fmla="*/ 1397120 h 1397120"/>
                  <a:gd name="connsiteX1-283" fmla="*/ 525305 w 1834255"/>
                  <a:gd name="connsiteY1-284" fmla="*/ 1101801 h 1397120"/>
                  <a:gd name="connsiteX2-285" fmla="*/ 0 w 1834255"/>
                  <a:gd name="connsiteY2-286" fmla="*/ 1369111 h 1397120"/>
                  <a:gd name="connsiteX3-287" fmla="*/ 1554209 w 1834255"/>
                  <a:gd name="connsiteY3-288" fmla="*/ 241 h 1397120"/>
                  <a:gd name="connsiteX4-289" fmla="*/ 1834255 w 1834255"/>
                  <a:gd name="connsiteY4-290" fmla="*/ 479495 h 1397120"/>
                  <a:gd name="connsiteX5-291" fmla="*/ 1484929 w 1834255"/>
                  <a:gd name="connsiteY5-292" fmla="*/ 883934 h 1397120"/>
                  <a:gd name="connsiteX6-293" fmla="*/ 897843 w 1834255"/>
                  <a:gd name="connsiteY6-294" fmla="*/ 1397120 h 1397120"/>
                  <a:gd name="connsiteX0-295" fmla="*/ 897843 w 1834255"/>
                  <a:gd name="connsiteY0-296" fmla="*/ 1398833 h 1398833"/>
                  <a:gd name="connsiteX1-297" fmla="*/ 525305 w 1834255"/>
                  <a:gd name="connsiteY1-298" fmla="*/ 1103514 h 1398833"/>
                  <a:gd name="connsiteX2-299" fmla="*/ 0 w 1834255"/>
                  <a:gd name="connsiteY2-300" fmla="*/ 1370824 h 1398833"/>
                  <a:gd name="connsiteX3-301" fmla="*/ 1554209 w 1834255"/>
                  <a:gd name="connsiteY3-302" fmla="*/ 1954 h 1398833"/>
                  <a:gd name="connsiteX4-303" fmla="*/ 1834255 w 1834255"/>
                  <a:gd name="connsiteY4-304" fmla="*/ 481208 h 1398833"/>
                  <a:gd name="connsiteX5-305" fmla="*/ 1484929 w 1834255"/>
                  <a:gd name="connsiteY5-306" fmla="*/ 885647 h 1398833"/>
                  <a:gd name="connsiteX6-307" fmla="*/ 897843 w 1834255"/>
                  <a:gd name="connsiteY6-308" fmla="*/ 1398833 h 1398833"/>
                  <a:gd name="connsiteX0-309" fmla="*/ 897843 w 1834255"/>
                  <a:gd name="connsiteY0-310" fmla="*/ 1398833 h 1398833"/>
                  <a:gd name="connsiteX1-311" fmla="*/ 525305 w 1834255"/>
                  <a:gd name="connsiteY1-312" fmla="*/ 1103514 h 1398833"/>
                  <a:gd name="connsiteX2-313" fmla="*/ 0 w 1834255"/>
                  <a:gd name="connsiteY2-314" fmla="*/ 1370824 h 1398833"/>
                  <a:gd name="connsiteX3-315" fmla="*/ 1554209 w 1834255"/>
                  <a:gd name="connsiteY3-316" fmla="*/ 1954 h 1398833"/>
                  <a:gd name="connsiteX4-317" fmla="*/ 1834255 w 1834255"/>
                  <a:gd name="connsiteY4-318" fmla="*/ 481208 h 1398833"/>
                  <a:gd name="connsiteX5-319" fmla="*/ 1484929 w 1834255"/>
                  <a:gd name="connsiteY5-320" fmla="*/ 885647 h 1398833"/>
                  <a:gd name="connsiteX6-321" fmla="*/ 897843 w 1834255"/>
                  <a:gd name="connsiteY6-322" fmla="*/ 1398833 h 1398833"/>
                  <a:gd name="connsiteX0-323" fmla="*/ 897843 w 1834255"/>
                  <a:gd name="connsiteY0-324" fmla="*/ 1398833 h 1398833"/>
                  <a:gd name="connsiteX1-325" fmla="*/ 525305 w 1834255"/>
                  <a:gd name="connsiteY1-326" fmla="*/ 1103514 h 1398833"/>
                  <a:gd name="connsiteX2-327" fmla="*/ 0 w 1834255"/>
                  <a:gd name="connsiteY2-328" fmla="*/ 1370824 h 1398833"/>
                  <a:gd name="connsiteX3-329" fmla="*/ 1554209 w 1834255"/>
                  <a:gd name="connsiteY3-330" fmla="*/ 1954 h 1398833"/>
                  <a:gd name="connsiteX4-331" fmla="*/ 1834255 w 1834255"/>
                  <a:gd name="connsiteY4-332" fmla="*/ 481208 h 1398833"/>
                  <a:gd name="connsiteX5-333" fmla="*/ 1484929 w 1834255"/>
                  <a:gd name="connsiteY5-334" fmla="*/ 885647 h 1398833"/>
                  <a:gd name="connsiteX6-335" fmla="*/ 897843 w 1834255"/>
                  <a:gd name="connsiteY6-336" fmla="*/ 1398833 h 1398833"/>
                </a:gdLst>
                <a:ahLst/>
                <a:cxnLst>
                  <a:cxn ang="0">
                    <a:pos x="connsiteX0-323" y="connsiteY0-324"/>
                  </a:cxn>
                  <a:cxn ang="0">
                    <a:pos x="connsiteX1-325" y="connsiteY1-326"/>
                  </a:cxn>
                  <a:cxn ang="0">
                    <a:pos x="connsiteX2-327" y="connsiteY2-328"/>
                  </a:cxn>
                  <a:cxn ang="0">
                    <a:pos x="connsiteX3-329" y="connsiteY3-330"/>
                  </a:cxn>
                  <a:cxn ang="0">
                    <a:pos x="connsiteX4-331" y="connsiteY4-332"/>
                  </a:cxn>
                  <a:cxn ang="0">
                    <a:pos x="connsiteX5-333" y="connsiteY5-334"/>
                  </a:cxn>
                  <a:cxn ang="0">
                    <a:pos x="connsiteX6-335" y="connsiteY6-336"/>
                  </a:cxn>
                </a:cxnLst>
                <a:rect l="l" t="t" r="r" b="b"/>
                <a:pathLst>
                  <a:path w="1834255" h="1398833">
                    <a:moveTo>
                      <a:pt x="897843" y="1398833"/>
                    </a:moveTo>
                    <a:lnTo>
                      <a:pt x="525305" y="1103514"/>
                    </a:lnTo>
                    <a:lnTo>
                      <a:pt x="0" y="1370824"/>
                    </a:lnTo>
                    <a:cubicBezTo>
                      <a:pt x="240000" y="32334"/>
                      <a:pt x="1556545" y="-13656"/>
                      <a:pt x="1554209" y="1954"/>
                    </a:cubicBezTo>
                    <a:lnTo>
                      <a:pt x="1834255" y="481208"/>
                    </a:lnTo>
                    <a:lnTo>
                      <a:pt x="1484929" y="885647"/>
                    </a:lnTo>
                    <a:cubicBezTo>
                      <a:pt x="1227301" y="929406"/>
                      <a:pt x="977176" y="1122643"/>
                      <a:pt x="897843" y="139883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楷体_GB2312" pitchFamily="49" charset="-122"/>
                  <a:cs typeface="Arial"/>
                </a:endParaRPr>
              </a:p>
            </p:txBody>
          </p:sp>
          <p:sp>
            <p:nvSpPr>
              <p:cNvPr id="15" name="Text Box 15">
                <a:extLst>
                  <a:ext uri="{FF2B5EF4-FFF2-40B4-BE49-F238E27FC236}">
                    <a16:creationId xmlns:a16="http://schemas.microsoft.com/office/drawing/2014/main" id="{2FFD0D1A-8699-40C5-876B-1D071EA6E14D}"/>
                  </a:ext>
                </a:extLst>
              </p:cNvPr>
              <p:cNvSpPr txBox="1">
                <a:spLocks noChangeArrowheads="1"/>
              </p:cNvSpPr>
              <p:nvPr/>
            </p:nvSpPr>
            <p:spPr bwMode="gray">
              <a:xfrm rot="2657772">
                <a:off x="4736513" y="2061115"/>
                <a:ext cx="2670498" cy="291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prstTxWarp prst="textArchDown">
                  <a:avLst/>
                </a:prstTxWarp>
                <a:spAutoFit/>
              </a:bodyPr>
              <a:lstStyle>
                <a:lvl1pPr>
                  <a:defRPr sz="1400">
                    <a:solidFill>
                      <a:schemeClr val="tx1"/>
                    </a:solidFill>
                    <a:latin typeface="Trebuchet MS" pitchFamily="34" charset="0"/>
                  </a:defRPr>
                </a:lvl1pPr>
                <a:lvl2pPr marL="742950" indent="-285750">
                  <a:defRPr sz="1400">
                    <a:solidFill>
                      <a:schemeClr val="tx1"/>
                    </a:solidFill>
                    <a:latin typeface="Trebuchet MS" pitchFamily="34" charset="0"/>
                  </a:defRPr>
                </a:lvl2pPr>
                <a:lvl3pPr marL="1143000" indent="-228600">
                  <a:defRPr sz="1400">
                    <a:solidFill>
                      <a:schemeClr val="tx1"/>
                    </a:solidFill>
                    <a:latin typeface="Trebuchet MS" pitchFamily="34" charset="0"/>
                  </a:defRPr>
                </a:lvl3pPr>
                <a:lvl4pPr marL="1600200" indent="-228600">
                  <a:defRPr sz="1400">
                    <a:solidFill>
                      <a:schemeClr val="tx1"/>
                    </a:solidFill>
                    <a:latin typeface="Trebuchet MS" pitchFamily="34" charset="0"/>
                  </a:defRPr>
                </a:lvl4pPr>
                <a:lvl5pPr marL="2057400" indent="-228600">
                  <a:defRPr sz="1400">
                    <a:solidFill>
                      <a:schemeClr val="tx1"/>
                    </a:solidFill>
                    <a:latin typeface="Trebuchet MS" pitchFamily="34" charset="0"/>
                  </a:defRPr>
                </a:lvl5pPr>
                <a:lvl6pPr marL="2514600" indent="-228600" algn="ctr" eaLnBrk="0" fontAlgn="base" hangingPunct="0">
                  <a:spcBef>
                    <a:spcPct val="0"/>
                  </a:spcBef>
                  <a:spcAft>
                    <a:spcPct val="0"/>
                  </a:spcAft>
                  <a:defRPr sz="1400">
                    <a:solidFill>
                      <a:schemeClr val="tx1"/>
                    </a:solidFill>
                    <a:latin typeface="Trebuchet MS" pitchFamily="34" charset="0"/>
                  </a:defRPr>
                </a:lvl6pPr>
                <a:lvl7pPr marL="2971800" indent="-228600" algn="ctr" eaLnBrk="0" fontAlgn="base" hangingPunct="0">
                  <a:spcBef>
                    <a:spcPct val="0"/>
                  </a:spcBef>
                  <a:spcAft>
                    <a:spcPct val="0"/>
                  </a:spcAft>
                  <a:defRPr sz="1400">
                    <a:solidFill>
                      <a:schemeClr val="tx1"/>
                    </a:solidFill>
                    <a:latin typeface="Trebuchet MS" pitchFamily="34" charset="0"/>
                  </a:defRPr>
                </a:lvl7pPr>
                <a:lvl8pPr marL="3429000" indent="-228600" algn="ctr" eaLnBrk="0" fontAlgn="base" hangingPunct="0">
                  <a:spcBef>
                    <a:spcPct val="0"/>
                  </a:spcBef>
                  <a:spcAft>
                    <a:spcPct val="0"/>
                  </a:spcAft>
                  <a:defRPr sz="1400">
                    <a:solidFill>
                      <a:schemeClr val="tx1"/>
                    </a:solidFill>
                    <a:latin typeface="Trebuchet MS" pitchFamily="34" charset="0"/>
                  </a:defRPr>
                </a:lvl8pPr>
                <a:lvl9pPr marL="3886200" indent="-228600" algn="ctr" eaLnBrk="0" fontAlgn="base" hangingPunct="0">
                  <a:spcBef>
                    <a:spcPct val="0"/>
                  </a:spcBef>
                  <a:spcAft>
                    <a:spcPct val="0"/>
                  </a:spcAft>
                  <a:defRPr sz="1400">
                    <a:solidFill>
                      <a:schemeClr val="tx1"/>
                    </a:solidFill>
                    <a:latin typeface="Trebuchet MS"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n-lt"/>
                    <a:ea typeface="楷体_GB2312" pitchFamily="49" charset="-122"/>
                    <a:cs typeface="Arial"/>
                  </a:rPr>
                  <a:t>创新研发战略</a:t>
                </a:r>
              </a:p>
            </p:txBody>
          </p:sp>
          <p:pic>
            <p:nvPicPr>
              <p:cNvPr id="21" name="图片 20">
                <a:extLst>
                  <a:ext uri="{FF2B5EF4-FFF2-40B4-BE49-F238E27FC236}">
                    <a16:creationId xmlns:a16="http://schemas.microsoft.com/office/drawing/2014/main" id="{49DC4E5C-D91F-4BE0-BBDE-57B4D28B2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9" t="12409" r="5714" b="17276"/>
              <a:stretch/>
            </p:blipFill>
            <p:spPr>
              <a:xfrm>
                <a:off x="5519214" y="3159733"/>
                <a:ext cx="1044652" cy="661916"/>
              </a:xfrm>
              <a:prstGeom prst="rect">
                <a:avLst/>
              </a:prstGeom>
            </p:spPr>
          </p:pic>
        </p:grpSp>
        <p:sp>
          <p:nvSpPr>
            <p:cNvPr id="10" name="Text Box 10">
              <a:extLst>
                <a:ext uri="{FF2B5EF4-FFF2-40B4-BE49-F238E27FC236}">
                  <a16:creationId xmlns:a16="http://schemas.microsoft.com/office/drawing/2014/main" id="{21A1B632-BBEC-41B0-8A2D-24678B132500}"/>
                </a:ext>
              </a:extLst>
            </p:cNvPr>
            <p:cNvSpPr txBox="1">
              <a:spLocks noChangeArrowheads="1"/>
            </p:cNvSpPr>
            <p:nvPr/>
          </p:nvSpPr>
          <p:spPr bwMode="gray">
            <a:xfrm rot="18923285">
              <a:off x="3456761" y="2359800"/>
              <a:ext cx="2911140" cy="36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prstTxWarp prst="textArchDown">
                <a:avLst>
                  <a:gd name="adj" fmla="val 21565097"/>
                </a:avLst>
              </a:prstTxWarp>
              <a:spAutoFit/>
            </a:bodyPr>
            <a:lstStyle>
              <a:lvl1pPr>
                <a:defRPr sz="1400">
                  <a:solidFill>
                    <a:schemeClr val="tx1"/>
                  </a:solidFill>
                  <a:latin typeface="Trebuchet MS" pitchFamily="34" charset="0"/>
                </a:defRPr>
              </a:lvl1pPr>
              <a:lvl2pPr marL="742950" indent="-285750">
                <a:defRPr sz="1400">
                  <a:solidFill>
                    <a:schemeClr val="tx1"/>
                  </a:solidFill>
                  <a:latin typeface="Trebuchet MS" pitchFamily="34" charset="0"/>
                </a:defRPr>
              </a:lvl2pPr>
              <a:lvl3pPr marL="1143000" indent="-228600">
                <a:defRPr sz="1400">
                  <a:solidFill>
                    <a:schemeClr val="tx1"/>
                  </a:solidFill>
                  <a:latin typeface="Trebuchet MS" pitchFamily="34" charset="0"/>
                </a:defRPr>
              </a:lvl3pPr>
              <a:lvl4pPr marL="1600200" indent="-228600">
                <a:defRPr sz="1400">
                  <a:solidFill>
                    <a:schemeClr val="tx1"/>
                  </a:solidFill>
                  <a:latin typeface="Trebuchet MS" pitchFamily="34" charset="0"/>
                </a:defRPr>
              </a:lvl4pPr>
              <a:lvl5pPr marL="2057400" indent="-228600">
                <a:defRPr sz="1400">
                  <a:solidFill>
                    <a:schemeClr val="tx1"/>
                  </a:solidFill>
                  <a:latin typeface="Trebuchet MS" pitchFamily="34" charset="0"/>
                </a:defRPr>
              </a:lvl5pPr>
              <a:lvl6pPr marL="2514600" indent="-228600" algn="ctr" eaLnBrk="0" fontAlgn="base" hangingPunct="0">
                <a:spcBef>
                  <a:spcPct val="0"/>
                </a:spcBef>
                <a:spcAft>
                  <a:spcPct val="0"/>
                </a:spcAft>
                <a:defRPr sz="1400">
                  <a:solidFill>
                    <a:schemeClr val="tx1"/>
                  </a:solidFill>
                  <a:latin typeface="Trebuchet MS" pitchFamily="34" charset="0"/>
                </a:defRPr>
              </a:lvl6pPr>
              <a:lvl7pPr marL="2971800" indent="-228600" algn="ctr" eaLnBrk="0" fontAlgn="base" hangingPunct="0">
                <a:spcBef>
                  <a:spcPct val="0"/>
                </a:spcBef>
                <a:spcAft>
                  <a:spcPct val="0"/>
                </a:spcAft>
                <a:defRPr sz="1400">
                  <a:solidFill>
                    <a:schemeClr val="tx1"/>
                  </a:solidFill>
                  <a:latin typeface="Trebuchet MS" pitchFamily="34" charset="0"/>
                </a:defRPr>
              </a:lvl7pPr>
              <a:lvl8pPr marL="3429000" indent="-228600" algn="ctr" eaLnBrk="0" fontAlgn="base" hangingPunct="0">
                <a:spcBef>
                  <a:spcPct val="0"/>
                </a:spcBef>
                <a:spcAft>
                  <a:spcPct val="0"/>
                </a:spcAft>
                <a:defRPr sz="1400">
                  <a:solidFill>
                    <a:schemeClr val="tx1"/>
                  </a:solidFill>
                  <a:latin typeface="Trebuchet MS" pitchFamily="34" charset="0"/>
                </a:defRPr>
              </a:lvl8pPr>
              <a:lvl9pPr marL="3886200" indent="-228600" algn="ctr" eaLnBrk="0" fontAlgn="base" hangingPunct="0">
                <a:spcBef>
                  <a:spcPct val="0"/>
                </a:spcBef>
                <a:spcAft>
                  <a:spcPct val="0"/>
                </a:spcAft>
                <a:defRPr sz="1400">
                  <a:solidFill>
                    <a:schemeClr val="tx1"/>
                  </a:solidFill>
                  <a:latin typeface="Trebuchet MS"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n-lt"/>
                  <a:ea typeface="楷体_GB2312" pitchFamily="49" charset="-122"/>
                  <a:cs typeface="Arial"/>
                </a:rPr>
                <a:t>智能制造战略</a:t>
              </a:r>
            </a:p>
          </p:txBody>
        </p:sp>
      </p:grpSp>
      <p:pic>
        <p:nvPicPr>
          <p:cNvPr id="22" name="Picture 2"/>
          <p:cNvPicPr>
            <a:picLocks noChangeAspect="1" noChangeArrowheads="1"/>
          </p:cNvPicPr>
          <p:nvPr/>
        </p:nvPicPr>
        <p:blipFill>
          <a:blip r:embed="rId3" cstate="print"/>
          <a:srcRect/>
          <a:stretch>
            <a:fillRect/>
          </a:stretch>
        </p:blipFill>
        <p:spPr bwMode="auto">
          <a:xfrm>
            <a:off x="9541427" y="-1"/>
            <a:ext cx="2645691" cy="612000"/>
          </a:xfrm>
          <a:prstGeom prst="rect">
            <a:avLst/>
          </a:prstGeom>
          <a:noFill/>
          <a:ln w="9525">
            <a:noFill/>
            <a:miter lim="800000"/>
            <a:headEnd/>
            <a:tailEnd/>
          </a:ln>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1079602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A9CE6F2-CA1E-4771-B7FE-3D7ECA25F191}"/>
              </a:ext>
            </a:extLst>
          </p:cNvPr>
          <p:cNvSpPr>
            <a:spLocks noGrp="1"/>
          </p:cNvSpPr>
          <p:nvPr>
            <p:ph type="sldNum" sz="quarter" idx="12"/>
          </p:nvPr>
        </p:nvSpPr>
        <p:spPr/>
        <p:txBody>
          <a:bodyPr/>
          <a:lstStyle/>
          <a:p>
            <a:fld id="{8B77FB35-9E86-4A0E-BC5E-05EB596BB104}" type="slidenum">
              <a:rPr lang="en-US" altLang="zh-CN" smtClean="0"/>
              <a:pPr/>
              <a:t>22</a:t>
            </a:fld>
            <a:endParaRPr lang="zh-CN" altLang="en-US" dirty="0"/>
          </a:p>
        </p:txBody>
      </p:sp>
      <p:grpSp>
        <p:nvGrpSpPr>
          <p:cNvPr id="5" name="组合 4">
            <a:extLst>
              <a:ext uri="{FF2B5EF4-FFF2-40B4-BE49-F238E27FC236}">
                <a16:creationId xmlns:a16="http://schemas.microsoft.com/office/drawing/2014/main" id="{A30C5373-04EC-4C39-8C34-08D575C4F152}"/>
              </a:ext>
            </a:extLst>
          </p:cNvPr>
          <p:cNvGrpSpPr/>
          <p:nvPr/>
        </p:nvGrpSpPr>
        <p:grpSpPr>
          <a:xfrm>
            <a:off x="246737" y="116633"/>
            <a:ext cx="10046217" cy="530793"/>
            <a:chOff x="246737" y="116633"/>
            <a:chExt cx="10046217" cy="530793"/>
          </a:xfrm>
        </p:grpSpPr>
        <p:sp>
          <p:nvSpPr>
            <p:cNvPr id="6" name="矩形 5">
              <a:extLst>
                <a:ext uri="{FF2B5EF4-FFF2-40B4-BE49-F238E27FC236}">
                  <a16:creationId xmlns:a16="http://schemas.microsoft.com/office/drawing/2014/main" id="{1AE407AB-CA8B-40AE-8DF4-F91B76DAFB37}"/>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资本运作</a:t>
              </a:r>
              <a:endParaRPr lang="zh-TW" altLang="en-US" sz="2800" b="1" dirty="0">
                <a:solidFill>
                  <a:schemeClr val="accent1">
                    <a:lumMod val="50000"/>
                  </a:schemeClr>
                </a:solidFill>
                <a:latin typeface="楷体" pitchFamily="49" charset="-122"/>
                <a:ea typeface="楷体" pitchFamily="49" charset="-122"/>
              </a:endParaRPr>
            </a:p>
          </p:txBody>
        </p:sp>
        <p:sp>
          <p:nvSpPr>
            <p:cNvPr id="7" name="矩形 6">
              <a:extLst>
                <a:ext uri="{FF2B5EF4-FFF2-40B4-BE49-F238E27FC236}">
                  <a16:creationId xmlns:a16="http://schemas.microsoft.com/office/drawing/2014/main" id="{1C0730E9-C800-42E1-B8F8-9D45437F41E6}"/>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8" name="矩形 7">
              <a:extLst>
                <a:ext uri="{FF2B5EF4-FFF2-40B4-BE49-F238E27FC236}">
                  <a16:creationId xmlns:a16="http://schemas.microsoft.com/office/drawing/2014/main" id="{B432CB4B-430A-4B91-A53B-259E74ACE40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9" name="TextBox 14">
            <a:extLst>
              <a:ext uri="{FF2B5EF4-FFF2-40B4-BE49-F238E27FC236}">
                <a16:creationId xmlns:a16="http://schemas.microsoft.com/office/drawing/2014/main" id="{7718B67F-83DF-4F0F-A1C2-BD16296AF214}"/>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zh-CN" altLang="en-US" b="1" dirty="0">
                <a:solidFill>
                  <a:schemeClr val="bg1"/>
                </a:solidFill>
                <a:latin typeface="Times New Roman" pitchFamily="18" charset="0"/>
                <a:ea typeface="楷体" pitchFamily="49" charset="-122"/>
                <a:cs typeface="Times New Roman" pitchFamily="18" charset="0"/>
              </a:rPr>
              <a:t>成熟的资本运作，市场认可度不断提高</a:t>
            </a:r>
          </a:p>
        </p:txBody>
      </p:sp>
      <p:sp>
        <p:nvSpPr>
          <p:cNvPr id="10" name="Rectangle 6">
            <a:extLst>
              <a:ext uri="{FF2B5EF4-FFF2-40B4-BE49-F238E27FC236}">
                <a16:creationId xmlns:a16="http://schemas.microsoft.com/office/drawing/2014/main" id="{C194B1B4-E375-4068-9CF5-A47093BFF601}"/>
              </a:ext>
            </a:extLst>
          </p:cNvPr>
          <p:cNvSpPr>
            <a:spLocks noChangeArrowheads="1"/>
          </p:cNvSpPr>
          <p:nvPr/>
        </p:nvSpPr>
        <p:spPr bwMode="auto">
          <a:xfrm>
            <a:off x="855273" y="1947394"/>
            <a:ext cx="1008991" cy="1003642"/>
          </a:xfrm>
          <a:prstGeom prst="rect">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eaLnBrk="0" hangingPunct="0">
              <a:spcBef>
                <a:spcPts val="0"/>
              </a:spcBef>
              <a:buClr>
                <a:srgbClr val="313393"/>
              </a:buClr>
              <a:buFont typeface="Wingdings 2" pitchFamily="18" charset="2"/>
              <a:buNone/>
            </a:pPr>
            <a:r>
              <a:rPr lang="en-US" altLang="zh-CN"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2015</a:t>
            </a: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年</a:t>
            </a:r>
          </a:p>
        </p:txBody>
      </p:sp>
      <p:sp>
        <p:nvSpPr>
          <p:cNvPr id="11" name="Rectangle 6">
            <a:extLst>
              <a:ext uri="{FF2B5EF4-FFF2-40B4-BE49-F238E27FC236}">
                <a16:creationId xmlns:a16="http://schemas.microsoft.com/office/drawing/2014/main" id="{467EA797-FDF0-477E-8036-E0934A68ADC1}"/>
              </a:ext>
            </a:extLst>
          </p:cNvPr>
          <p:cNvSpPr>
            <a:spLocks noChangeArrowheads="1"/>
          </p:cNvSpPr>
          <p:nvPr/>
        </p:nvSpPr>
        <p:spPr bwMode="auto">
          <a:xfrm>
            <a:off x="855273" y="1270261"/>
            <a:ext cx="1008991" cy="585828"/>
          </a:xfrm>
          <a:prstGeom prst="rect">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eaLnBrk="0" hangingPunct="0">
              <a:spcBef>
                <a:spcPts val="0"/>
              </a:spcBef>
              <a:buClr>
                <a:srgbClr val="313393"/>
              </a:buClr>
              <a:buFont typeface="Wingdings 2" pitchFamily="18" charset="2"/>
              <a:buNone/>
            </a:pPr>
            <a:r>
              <a:rPr lang="en-US" altLang="zh-CN"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2011</a:t>
            </a: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年</a:t>
            </a:r>
          </a:p>
        </p:txBody>
      </p:sp>
      <p:sp>
        <p:nvSpPr>
          <p:cNvPr id="12" name="Rectangle 6">
            <a:extLst>
              <a:ext uri="{FF2B5EF4-FFF2-40B4-BE49-F238E27FC236}">
                <a16:creationId xmlns:a16="http://schemas.microsoft.com/office/drawing/2014/main" id="{969BEF14-AF4C-49A2-9B2C-7142E8361834}"/>
              </a:ext>
            </a:extLst>
          </p:cNvPr>
          <p:cNvSpPr>
            <a:spLocks noChangeArrowheads="1"/>
          </p:cNvSpPr>
          <p:nvPr/>
        </p:nvSpPr>
        <p:spPr bwMode="auto">
          <a:xfrm>
            <a:off x="2020327" y="1289450"/>
            <a:ext cx="2016000" cy="566640"/>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a:spcBef>
                <a:spcPts val="0"/>
              </a:spcBef>
              <a:buClr>
                <a:srgbClr val="313393"/>
              </a:buClr>
            </a:pPr>
            <a:r>
              <a:rPr lang="zh-CN" altLang="en-US" sz="1400" dirty="0">
                <a:latin typeface="楷体" pitchFamily="49" charset="-122"/>
                <a:ea typeface="楷体" pitchFamily="49" charset="-122"/>
                <a:cs typeface="Times New Roman" panose="02020603050405020304" pitchFamily="18" charset="0"/>
              </a:rPr>
              <a:t>深交所上市</a:t>
            </a:r>
          </a:p>
        </p:txBody>
      </p:sp>
      <p:sp>
        <p:nvSpPr>
          <p:cNvPr id="13" name="矩形 12">
            <a:extLst>
              <a:ext uri="{FF2B5EF4-FFF2-40B4-BE49-F238E27FC236}">
                <a16:creationId xmlns:a16="http://schemas.microsoft.com/office/drawing/2014/main" id="{2A9CD063-56F0-4DDC-9180-3C55D02390E3}"/>
              </a:ext>
            </a:extLst>
          </p:cNvPr>
          <p:cNvSpPr/>
          <p:nvPr/>
        </p:nvSpPr>
        <p:spPr>
          <a:xfrm>
            <a:off x="4160612" y="1289450"/>
            <a:ext cx="7155387" cy="566640"/>
          </a:xfrm>
          <a:prstGeom prst="rect">
            <a:avLst/>
          </a:prstGeom>
          <a:ln>
            <a:solidFill>
              <a:schemeClr val="accent1">
                <a:lumMod val="50000"/>
              </a:schemeClr>
            </a:solidFill>
          </a:ln>
        </p:spPr>
        <p:txBody>
          <a:bodyPr wrap="square" lIns="72000" tIns="36000" rIns="36000" bIns="36000" anchor="ctr" anchorCtr="0">
            <a:noAutofit/>
          </a:bodyPr>
          <a:lstStyle/>
          <a:p>
            <a:pPr marL="133350" indent="-133350" algn="just">
              <a:spcBef>
                <a:spcPts val="400"/>
              </a:spcBef>
              <a:spcAft>
                <a:spcPts val="0"/>
              </a:spcAft>
              <a:buClr>
                <a:schemeClr val="accent2"/>
              </a:buClr>
              <a:buFont typeface="Wingdings" pitchFamily="2" charset="2"/>
              <a:buChar char="§"/>
            </a:pP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id="{EEA8822B-B490-4FCF-A362-42BCB8978DAA}"/>
              </a:ext>
            </a:extLst>
          </p:cNvPr>
          <p:cNvSpPr/>
          <p:nvPr/>
        </p:nvSpPr>
        <p:spPr>
          <a:xfrm>
            <a:off x="4175102" y="1286619"/>
            <a:ext cx="7140897" cy="572464"/>
          </a:xfrm>
          <a:prstGeom prst="rect">
            <a:avLst/>
          </a:prstGeom>
        </p:spPr>
        <p:txBody>
          <a:bodyPr wrap="square">
            <a:spAutoFit/>
          </a:bodyPr>
          <a:lstStyle/>
          <a:p>
            <a:pPr marL="171450" indent="-171450">
              <a:lnSpc>
                <a:spcPct val="130000"/>
              </a:lnSpc>
              <a:buClr>
                <a:schemeClr val="bg2">
                  <a:lumMod val="25000"/>
                </a:schemeClr>
              </a:buClr>
              <a:buFont typeface="Wingdings" panose="05000000000000000000" pitchFamily="2" charset="2"/>
              <a:buChar char="n"/>
            </a:pPr>
            <a:r>
              <a:rPr lang="zh-CN" altLang="zh-CN" sz="1200" dirty="0">
                <a:latin typeface="Times New Roman" pitchFamily="18" charset="0"/>
                <a:ea typeface="楷体" pitchFamily="49" charset="-122"/>
                <a:cs typeface="Times New Roman" pitchFamily="18" charset="0"/>
              </a:rPr>
              <a:t>公司于</a:t>
            </a:r>
            <a:r>
              <a:rPr lang="en-US" altLang="zh-CN" sz="1200" dirty="0">
                <a:latin typeface="Times New Roman" pitchFamily="18" charset="0"/>
                <a:ea typeface="楷体" pitchFamily="49" charset="-122"/>
                <a:cs typeface="Times New Roman" pitchFamily="18" charset="0"/>
              </a:rPr>
              <a:t>2011</a:t>
            </a:r>
            <a:r>
              <a:rPr lang="zh-CN" altLang="zh-CN" sz="1200" dirty="0">
                <a:latin typeface="Times New Roman" pitchFamily="18" charset="0"/>
                <a:ea typeface="楷体" pitchFamily="49" charset="-122"/>
                <a:cs typeface="Times New Roman" pitchFamily="18" charset="0"/>
              </a:rPr>
              <a:t>年</a:t>
            </a:r>
            <a:r>
              <a:rPr lang="en-US" altLang="zh-CN" sz="1200" dirty="0">
                <a:latin typeface="Times New Roman" pitchFamily="18" charset="0"/>
                <a:ea typeface="楷体" pitchFamily="49" charset="-122"/>
                <a:cs typeface="Times New Roman" pitchFamily="18" charset="0"/>
              </a:rPr>
              <a:t>6</a:t>
            </a:r>
            <a:r>
              <a:rPr lang="zh-CN" altLang="zh-CN" sz="1200" dirty="0">
                <a:latin typeface="Times New Roman" pitchFamily="18" charset="0"/>
                <a:ea typeface="楷体" pitchFamily="49" charset="-122"/>
                <a:cs typeface="Times New Roman" pitchFamily="18" charset="0"/>
              </a:rPr>
              <a:t>月以全部股权作价</a:t>
            </a:r>
            <a:r>
              <a:rPr lang="en-US" altLang="zh-CN" sz="1200" dirty="0">
                <a:latin typeface="Times New Roman" pitchFamily="18" charset="0"/>
                <a:ea typeface="楷体" pitchFamily="49" charset="-122"/>
                <a:cs typeface="Times New Roman" pitchFamily="18" charset="0"/>
              </a:rPr>
              <a:t>42.34</a:t>
            </a:r>
            <a:r>
              <a:rPr lang="zh-CN" altLang="zh-CN" sz="1200" dirty="0">
                <a:latin typeface="Times New Roman" pitchFamily="18" charset="0"/>
                <a:ea typeface="楷体" pitchFamily="49" charset="-122"/>
                <a:cs typeface="Times New Roman" pitchFamily="18" charset="0"/>
              </a:rPr>
              <a:t>亿元认购了上市公司世纪光华（</a:t>
            </a:r>
            <a:r>
              <a:rPr lang="en-US" altLang="zh-CN" sz="1200" dirty="0">
                <a:latin typeface="Times New Roman" pitchFamily="18" charset="0"/>
                <a:ea typeface="楷体" pitchFamily="49" charset="-122"/>
                <a:cs typeface="Times New Roman" pitchFamily="18" charset="0"/>
              </a:rPr>
              <a:t>000703</a:t>
            </a:r>
            <a:r>
              <a:rPr lang="zh-CN" altLang="zh-CN" sz="1200" dirty="0">
                <a:latin typeface="Times New Roman" pitchFamily="18" charset="0"/>
                <a:ea typeface="楷体" pitchFamily="49" charset="-122"/>
                <a:cs typeface="Times New Roman" pitchFamily="18" charset="0"/>
              </a:rPr>
              <a:t>）非公开发行的</a:t>
            </a:r>
            <a:r>
              <a:rPr lang="en-US" altLang="zh-CN" sz="1200" dirty="0">
                <a:latin typeface="Times New Roman" pitchFamily="18" charset="0"/>
                <a:ea typeface="楷体" pitchFamily="49" charset="-122"/>
                <a:cs typeface="Times New Roman" pitchFamily="18" charset="0"/>
              </a:rPr>
              <a:t>A</a:t>
            </a:r>
            <a:r>
              <a:rPr lang="zh-CN" altLang="zh-CN" sz="1200" dirty="0">
                <a:latin typeface="Times New Roman" pitchFamily="18" charset="0"/>
                <a:ea typeface="楷体" pitchFamily="49" charset="-122"/>
                <a:cs typeface="Times New Roman" pitchFamily="18" charset="0"/>
              </a:rPr>
              <a:t>股份，最终促使公司在深主板借壳上市</a:t>
            </a:r>
            <a:endParaRPr lang="zh-CN" altLang="en-US" sz="1200" dirty="0">
              <a:latin typeface="Times New Roman" pitchFamily="18" charset="0"/>
              <a:ea typeface="楷体" pitchFamily="49" charset="-122"/>
              <a:cs typeface="Times New Roman" pitchFamily="18" charset="0"/>
            </a:endParaRPr>
          </a:p>
        </p:txBody>
      </p:sp>
      <p:sp>
        <p:nvSpPr>
          <p:cNvPr id="15" name="Rectangle 6">
            <a:extLst>
              <a:ext uri="{FF2B5EF4-FFF2-40B4-BE49-F238E27FC236}">
                <a16:creationId xmlns:a16="http://schemas.microsoft.com/office/drawing/2014/main" id="{62FC350D-62F3-422E-B15B-37B1A9079B37}"/>
              </a:ext>
            </a:extLst>
          </p:cNvPr>
          <p:cNvSpPr>
            <a:spLocks noChangeArrowheads="1"/>
          </p:cNvSpPr>
          <p:nvPr/>
        </p:nvSpPr>
        <p:spPr bwMode="auto">
          <a:xfrm>
            <a:off x="2020327" y="1940728"/>
            <a:ext cx="2016000" cy="432000"/>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a:buClr>
                <a:srgbClr val="313393"/>
              </a:buClr>
            </a:pPr>
            <a:r>
              <a:rPr lang="zh-CN" altLang="en-US" sz="1400" dirty="0">
                <a:latin typeface="楷体" pitchFamily="49" charset="-122"/>
                <a:ea typeface="楷体" pitchFamily="49" charset="-122"/>
                <a:cs typeface="Times New Roman" panose="02020603050405020304" pitchFamily="18" charset="0"/>
              </a:rPr>
              <a:t>非公开发行</a:t>
            </a:r>
            <a:r>
              <a:rPr lang="en-US" altLang="zh-CN" sz="1400" dirty="0">
                <a:latin typeface="楷体" pitchFamily="49" charset="-122"/>
                <a:ea typeface="楷体" pitchFamily="49" charset="-122"/>
                <a:cs typeface="Times New Roman" panose="02020603050405020304" pitchFamily="18" charset="0"/>
              </a:rPr>
              <a:t>A</a:t>
            </a:r>
            <a:r>
              <a:rPr lang="zh-CN" altLang="en-US" sz="1400" dirty="0">
                <a:latin typeface="楷体" pitchFamily="49" charset="-122"/>
                <a:ea typeface="楷体" pitchFamily="49" charset="-122"/>
                <a:cs typeface="Times New Roman" panose="02020603050405020304" pitchFamily="18" charset="0"/>
              </a:rPr>
              <a:t>股股票</a:t>
            </a:r>
          </a:p>
        </p:txBody>
      </p:sp>
      <p:sp>
        <p:nvSpPr>
          <p:cNvPr id="16" name="矩形 15">
            <a:extLst>
              <a:ext uri="{FF2B5EF4-FFF2-40B4-BE49-F238E27FC236}">
                <a16:creationId xmlns:a16="http://schemas.microsoft.com/office/drawing/2014/main" id="{F1B8A298-B206-43B8-B4A9-A2AF63ADA50D}"/>
              </a:ext>
            </a:extLst>
          </p:cNvPr>
          <p:cNvSpPr/>
          <p:nvPr/>
        </p:nvSpPr>
        <p:spPr>
          <a:xfrm>
            <a:off x="4160612" y="1940728"/>
            <a:ext cx="7155387" cy="432000"/>
          </a:xfrm>
          <a:prstGeom prst="rect">
            <a:avLst/>
          </a:prstGeom>
          <a:ln>
            <a:solidFill>
              <a:schemeClr val="accent1">
                <a:lumMod val="50000"/>
              </a:schemeClr>
            </a:solidFill>
          </a:ln>
        </p:spPr>
        <p:txBody>
          <a:bodyPr wrap="square" lIns="72000" tIns="36000" rIns="36000" bIns="36000" anchor="ctr" anchorCtr="0">
            <a:noAutofit/>
          </a:bodyPr>
          <a:lstStyle/>
          <a:p>
            <a:pPr marL="133350" indent="-133350" algn="just">
              <a:lnSpc>
                <a:spcPts val="1300"/>
              </a:lnSpc>
              <a:spcBef>
                <a:spcPts val="400"/>
              </a:spcBef>
              <a:spcAft>
                <a:spcPts val="0"/>
              </a:spcAft>
              <a:buClr>
                <a:schemeClr val="accent2"/>
              </a:buClr>
              <a:buFont typeface="Wingdings" pitchFamily="2" charset="2"/>
              <a:buChar char="§"/>
            </a:pP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id="{C1311820-A0F8-4864-B2D5-A90BA35292F9}"/>
              </a:ext>
            </a:extLst>
          </p:cNvPr>
          <p:cNvSpPr/>
          <p:nvPr/>
        </p:nvSpPr>
        <p:spPr>
          <a:xfrm>
            <a:off x="4175102" y="1999768"/>
            <a:ext cx="6514223" cy="285805"/>
          </a:xfrm>
          <a:prstGeom prst="rect">
            <a:avLst/>
          </a:prstGeom>
        </p:spPr>
        <p:txBody>
          <a:bodyPr wrap="square">
            <a:spAutoFit/>
          </a:bodyPr>
          <a:lstStyle/>
          <a:p>
            <a:pPr marL="171450" indent="-171450">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募集资金人民币</a:t>
            </a:r>
            <a:r>
              <a:rPr lang="en-US" altLang="zh-CN" sz="1200" dirty="0">
                <a:latin typeface="Times New Roman" pitchFamily="18" charset="0"/>
                <a:ea typeface="楷体" pitchFamily="49" charset="-122"/>
                <a:cs typeface="Times New Roman" pitchFamily="18" charset="0"/>
              </a:rPr>
              <a:t>10</a:t>
            </a:r>
            <a:r>
              <a:rPr lang="zh-CN" altLang="en-US" sz="1200" dirty="0">
                <a:latin typeface="Times New Roman" pitchFamily="18" charset="0"/>
                <a:ea typeface="楷体" pitchFamily="49" charset="-122"/>
                <a:cs typeface="Times New Roman" pitchFamily="18" charset="0"/>
              </a:rPr>
              <a:t>亿元</a:t>
            </a:r>
          </a:p>
        </p:txBody>
      </p:sp>
      <p:sp>
        <p:nvSpPr>
          <p:cNvPr id="18" name="Rectangle 6">
            <a:extLst>
              <a:ext uri="{FF2B5EF4-FFF2-40B4-BE49-F238E27FC236}">
                <a16:creationId xmlns:a16="http://schemas.microsoft.com/office/drawing/2014/main" id="{AAFE8F3B-E0DE-4535-BBD0-DE09F020D625}"/>
              </a:ext>
            </a:extLst>
          </p:cNvPr>
          <p:cNvSpPr>
            <a:spLocks noChangeArrowheads="1"/>
          </p:cNvSpPr>
          <p:nvPr/>
        </p:nvSpPr>
        <p:spPr bwMode="auto">
          <a:xfrm>
            <a:off x="2020327" y="3680932"/>
            <a:ext cx="2016000" cy="423067"/>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a:buClr>
                <a:srgbClr val="313393"/>
              </a:buClr>
            </a:pPr>
            <a:r>
              <a:rPr lang="zh-CN" altLang="en-US" sz="1400" dirty="0">
                <a:latin typeface="楷体" pitchFamily="49" charset="-122"/>
                <a:ea typeface="楷体" pitchFamily="49" charset="-122"/>
                <a:cs typeface="Times New Roman" panose="02020603050405020304" pitchFamily="18" charset="0"/>
              </a:rPr>
              <a:t>非公开发行</a:t>
            </a:r>
            <a:r>
              <a:rPr lang="en-US" altLang="zh-CN" sz="1400" dirty="0">
                <a:latin typeface="楷体" pitchFamily="49" charset="-122"/>
                <a:ea typeface="楷体" pitchFamily="49" charset="-122"/>
                <a:cs typeface="Times New Roman" panose="02020603050405020304" pitchFamily="18" charset="0"/>
              </a:rPr>
              <a:t>A</a:t>
            </a:r>
            <a:r>
              <a:rPr lang="zh-CN" altLang="en-US" sz="1400" dirty="0">
                <a:latin typeface="楷体" pitchFamily="49" charset="-122"/>
                <a:ea typeface="楷体" pitchFamily="49" charset="-122"/>
                <a:cs typeface="Times New Roman" panose="02020603050405020304" pitchFamily="18" charset="0"/>
              </a:rPr>
              <a:t>股股票</a:t>
            </a:r>
          </a:p>
        </p:txBody>
      </p:sp>
      <p:sp>
        <p:nvSpPr>
          <p:cNvPr id="19" name="矩形 18">
            <a:extLst>
              <a:ext uri="{FF2B5EF4-FFF2-40B4-BE49-F238E27FC236}">
                <a16:creationId xmlns:a16="http://schemas.microsoft.com/office/drawing/2014/main" id="{91012405-0526-4F36-8BAD-6BB39F96C0BA}"/>
              </a:ext>
            </a:extLst>
          </p:cNvPr>
          <p:cNvSpPr/>
          <p:nvPr/>
        </p:nvSpPr>
        <p:spPr>
          <a:xfrm>
            <a:off x="4160612" y="3668297"/>
            <a:ext cx="7155387" cy="430780"/>
          </a:xfrm>
          <a:prstGeom prst="rect">
            <a:avLst/>
          </a:prstGeom>
          <a:ln>
            <a:solidFill>
              <a:schemeClr val="accent1">
                <a:lumMod val="50000"/>
              </a:schemeClr>
            </a:solidFill>
          </a:ln>
        </p:spPr>
        <p:txBody>
          <a:bodyPr wrap="square" lIns="72000" tIns="36000" rIns="36000" bIns="36000" anchor="ctr" anchorCtr="0">
            <a:noAutofit/>
          </a:bodyPr>
          <a:lstStyle/>
          <a:p>
            <a:pPr marL="133350" indent="-133350" algn="just">
              <a:spcBef>
                <a:spcPts val="400"/>
              </a:spcBef>
              <a:spcAft>
                <a:spcPts val="0"/>
              </a:spcAft>
              <a:buClr>
                <a:schemeClr val="accent2"/>
              </a:buClr>
              <a:buFont typeface="Wingdings" pitchFamily="2" charset="2"/>
              <a:buChar char="§"/>
            </a:pP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a16="http://schemas.microsoft.com/office/drawing/2014/main" id="{507466F9-48E7-4EE1-B7EE-E8F0E0F28261}"/>
              </a:ext>
            </a:extLst>
          </p:cNvPr>
          <p:cNvSpPr/>
          <p:nvPr/>
        </p:nvSpPr>
        <p:spPr>
          <a:xfrm>
            <a:off x="4134580" y="3751482"/>
            <a:ext cx="6514223" cy="276999"/>
          </a:xfrm>
          <a:prstGeom prst="rect">
            <a:avLst/>
          </a:prstGeom>
        </p:spPr>
        <p:txBody>
          <a:bodyPr wrap="square">
            <a:spAutoFit/>
          </a:bodyPr>
          <a:lstStyle/>
          <a:p>
            <a:pPr marL="171450" indent="-171450">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募集资金人民币</a:t>
            </a:r>
            <a:r>
              <a:rPr lang="en-US" altLang="zh-CN" sz="1200" dirty="0">
                <a:latin typeface="Times New Roman" pitchFamily="18" charset="0"/>
                <a:ea typeface="楷体" pitchFamily="49" charset="-122"/>
                <a:cs typeface="Times New Roman" pitchFamily="18" charset="0"/>
              </a:rPr>
              <a:t>38</a:t>
            </a:r>
            <a:r>
              <a:rPr lang="zh-CN" altLang="en-US" sz="1200" dirty="0">
                <a:latin typeface="Times New Roman" pitchFamily="18" charset="0"/>
                <a:ea typeface="楷体" pitchFamily="49" charset="-122"/>
                <a:cs typeface="Times New Roman" pitchFamily="18" charset="0"/>
              </a:rPr>
              <a:t>亿元，用于文莱</a:t>
            </a:r>
            <a:r>
              <a:rPr lang="en-US" altLang="zh-CN" sz="1200" dirty="0">
                <a:latin typeface="Times New Roman" pitchFamily="18" charset="0"/>
                <a:ea typeface="楷体" pitchFamily="49" charset="-122"/>
                <a:cs typeface="Times New Roman" pitchFamily="18" charset="0"/>
              </a:rPr>
              <a:t>PMB</a:t>
            </a:r>
            <a:r>
              <a:rPr lang="zh-CN" altLang="en-US" sz="1200" dirty="0">
                <a:latin typeface="Times New Roman" pitchFamily="18" charset="0"/>
                <a:ea typeface="楷体" pitchFamily="49" charset="-122"/>
                <a:cs typeface="Times New Roman" pitchFamily="18" charset="0"/>
              </a:rPr>
              <a:t>石油化工项目</a:t>
            </a:r>
          </a:p>
        </p:txBody>
      </p:sp>
      <p:sp>
        <p:nvSpPr>
          <p:cNvPr id="21" name="Rectangle 6">
            <a:extLst>
              <a:ext uri="{FF2B5EF4-FFF2-40B4-BE49-F238E27FC236}">
                <a16:creationId xmlns:a16="http://schemas.microsoft.com/office/drawing/2014/main" id="{1BF0A063-A6D6-4D74-A97E-F4C11FCA7822}"/>
              </a:ext>
            </a:extLst>
          </p:cNvPr>
          <p:cNvSpPr>
            <a:spLocks noChangeArrowheads="1"/>
          </p:cNvSpPr>
          <p:nvPr/>
        </p:nvSpPr>
        <p:spPr bwMode="auto">
          <a:xfrm>
            <a:off x="2020327" y="3014463"/>
            <a:ext cx="2016000" cy="608438"/>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a:buClr>
                <a:srgbClr val="313393"/>
              </a:buClr>
            </a:pPr>
            <a:r>
              <a:rPr lang="zh-CN" altLang="en-US" sz="1400" dirty="0" smtClean="0">
                <a:latin typeface="楷体" pitchFamily="49" charset="-122"/>
                <a:ea typeface="楷体" pitchFamily="49" charset="-122"/>
                <a:cs typeface="Times New Roman" panose="02020603050405020304" pitchFamily="18" charset="0"/>
              </a:rPr>
              <a:t>第一</a:t>
            </a:r>
            <a:r>
              <a:rPr lang="zh-CN" altLang="en-US" sz="1400" dirty="0">
                <a:latin typeface="楷体" pitchFamily="49" charset="-122"/>
                <a:ea typeface="楷体" pitchFamily="49" charset="-122"/>
                <a:cs typeface="Times New Roman" panose="02020603050405020304" pitchFamily="18" charset="0"/>
              </a:rPr>
              <a:t>期员工持股</a:t>
            </a:r>
            <a:r>
              <a:rPr lang="zh-CN" altLang="en-US" sz="1400" dirty="0" smtClean="0">
                <a:latin typeface="楷体" pitchFamily="49" charset="-122"/>
                <a:ea typeface="楷体" pitchFamily="49" charset="-122"/>
                <a:cs typeface="Times New Roman" panose="02020603050405020304" pitchFamily="18" charset="0"/>
              </a:rPr>
              <a:t>计划</a:t>
            </a:r>
            <a:endParaRPr lang="zh-CN" altLang="en-US" sz="1400" dirty="0">
              <a:latin typeface="楷体" pitchFamily="49" charset="-122"/>
              <a:ea typeface="楷体" pitchFamily="49" charset="-122"/>
              <a:cs typeface="Times New Roman" panose="02020603050405020304" pitchFamily="18" charset="0"/>
            </a:endParaRPr>
          </a:p>
        </p:txBody>
      </p:sp>
      <p:sp>
        <p:nvSpPr>
          <p:cNvPr id="22" name="矩形 21">
            <a:extLst>
              <a:ext uri="{FF2B5EF4-FFF2-40B4-BE49-F238E27FC236}">
                <a16:creationId xmlns:a16="http://schemas.microsoft.com/office/drawing/2014/main" id="{7474F135-92FC-4090-8572-FCB9B81F6BE7}"/>
              </a:ext>
            </a:extLst>
          </p:cNvPr>
          <p:cNvSpPr/>
          <p:nvPr/>
        </p:nvSpPr>
        <p:spPr>
          <a:xfrm>
            <a:off x="4167787" y="3019334"/>
            <a:ext cx="7155387" cy="602228"/>
          </a:xfrm>
          <a:prstGeom prst="rect">
            <a:avLst/>
          </a:prstGeom>
          <a:ln>
            <a:solidFill>
              <a:schemeClr val="accent1">
                <a:lumMod val="50000"/>
              </a:schemeClr>
            </a:solidFill>
          </a:ln>
        </p:spPr>
        <p:txBody>
          <a:bodyPr wrap="square" lIns="72000" tIns="36000" rIns="36000" bIns="36000" anchor="ctr" anchorCtr="0">
            <a:noAutofit/>
          </a:bodyPr>
          <a:lstStyle/>
          <a:p>
            <a:pPr marL="133350" indent="-133350" algn="just">
              <a:lnSpc>
                <a:spcPts val="1300"/>
              </a:lnSpc>
              <a:spcBef>
                <a:spcPts val="400"/>
              </a:spcBef>
              <a:spcAft>
                <a:spcPts val="0"/>
              </a:spcAft>
              <a:buClr>
                <a:schemeClr val="accent2"/>
              </a:buClr>
              <a:buFont typeface="Wingdings" pitchFamily="2" charset="2"/>
              <a:buChar char="§"/>
            </a:pP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矩形 22">
            <a:extLst>
              <a:ext uri="{FF2B5EF4-FFF2-40B4-BE49-F238E27FC236}">
                <a16:creationId xmlns:a16="http://schemas.microsoft.com/office/drawing/2014/main" id="{9008FBF8-025E-4CAC-8C4F-72948089993B}"/>
              </a:ext>
            </a:extLst>
          </p:cNvPr>
          <p:cNvSpPr/>
          <p:nvPr/>
        </p:nvSpPr>
        <p:spPr>
          <a:xfrm>
            <a:off x="4154771" y="3173965"/>
            <a:ext cx="7181418" cy="332399"/>
          </a:xfrm>
          <a:prstGeom prst="rect">
            <a:avLst/>
          </a:prstGeom>
        </p:spPr>
        <p:txBody>
          <a:bodyPr wrap="square">
            <a:spAutoFit/>
          </a:bodyPr>
          <a:lstStyle/>
          <a:p>
            <a:pPr marL="171450" indent="-171450">
              <a:lnSpc>
                <a:spcPct val="130000"/>
              </a:lnSpc>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参与对象为公司</a:t>
            </a:r>
            <a:r>
              <a:rPr lang="zh-CN" altLang="en-US" sz="1200">
                <a:latin typeface="Times New Roman" pitchFamily="18" charset="0"/>
                <a:ea typeface="楷体" pitchFamily="49" charset="-122"/>
                <a:cs typeface="Times New Roman" pitchFamily="18" charset="0"/>
              </a:rPr>
              <a:t>董事</a:t>
            </a:r>
            <a:r>
              <a:rPr lang="zh-CN" altLang="en-US" sz="1200" smtClean="0">
                <a:latin typeface="Times New Roman" pitchFamily="18" charset="0"/>
                <a:ea typeface="楷体" pitchFamily="49" charset="-122"/>
                <a:cs typeface="Times New Roman" pitchFamily="18" charset="0"/>
              </a:rPr>
              <a:t>、高级</a:t>
            </a:r>
            <a:r>
              <a:rPr lang="zh-CN" altLang="en-US" sz="1200" dirty="0">
                <a:latin typeface="Times New Roman" pitchFamily="18" charset="0"/>
                <a:ea typeface="楷体" pitchFamily="49" charset="-122"/>
                <a:cs typeface="Times New Roman" pitchFamily="18" charset="0"/>
              </a:rPr>
              <a:t>管理人员、公司及下属 控股子公司的正式员工，锁定期为</a:t>
            </a:r>
            <a:r>
              <a:rPr lang="en-US" altLang="zh-CN" sz="1200" dirty="0">
                <a:latin typeface="Times New Roman" pitchFamily="18" charset="0"/>
                <a:ea typeface="楷体" pitchFamily="49" charset="-122"/>
                <a:cs typeface="Times New Roman" pitchFamily="18" charset="0"/>
              </a:rPr>
              <a:t>12</a:t>
            </a:r>
            <a:r>
              <a:rPr lang="zh-CN" altLang="en-US" sz="1200" dirty="0">
                <a:latin typeface="Times New Roman" pitchFamily="18" charset="0"/>
                <a:ea typeface="楷体" pitchFamily="49" charset="-122"/>
                <a:cs typeface="Times New Roman" pitchFamily="18" charset="0"/>
              </a:rPr>
              <a:t>个月</a:t>
            </a:r>
          </a:p>
        </p:txBody>
      </p:sp>
      <p:sp>
        <p:nvSpPr>
          <p:cNvPr id="24" name="Rectangle 6">
            <a:extLst>
              <a:ext uri="{FF2B5EF4-FFF2-40B4-BE49-F238E27FC236}">
                <a16:creationId xmlns:a16="http://schemas.microsoft.com/office/drawing/2014/main" id="{44053C0D-9D7C-4077-9F2B-F4BD96DC63A8}"/>
              </a:ext>
            </a:extLst>
          </p:cNvPr>
          <p:cNvSpPr>
            <a:spLocks noChangeArrowheads="1"/>
          </p:cNvSpPr>
          <p:nvPr/>
        </p:nvSpPr>
        <p:spPr bwMode="auto">
          <a:xfrm>
            <a:off x="2020327" y="5393429"/>
            <a:ext cx="2016000" cy="432000"/>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36000" tIns="45710" rIns="36000" bIns="45710" anchor="ctr"/>
          <a:lstStyle/>
          <a:p>
            <a:pPr algn="ctr">
              <a:buClr>
                <a:srgbClr val="313393"/>
              </a:buClr>
            </a:pPr>
            <a:r>
              <a:rPr lang="zh-CN" altLang="en-US" sz="1400" dirty="0">
                <a:latin typeface="楷体" pitchFamily="49" charset="-122"/>
                <a:ea typeface="楷体" pitchFamily="49" charset="-122"/>
                <a:cs typeface="Times New Roman" panose="02020603050405020304" pitchFamily="18" charset="0"/>
              </a:rPr>
              <a:t>拟发行超短期融资券</a:t>
            </a:r>
          </a:p>
        </p:txBody>
      </p:sp>
      <p:sp>
        <p:nvSpPr>
          <p:cNvPr id="25" name="矩形 24">
            <a:extLst>
              <a:ext uri="{FF2B5EF4-FFF2-40B4-BE49-F238E27FC236}">
                <a16:creationId xmlns:a16="http://schemas.microsoft.com/office/drawing/2014/main" id="{7AB24765-FFE3-41AB-9B78-69A516F7AC70}"/>
              </a:ext>
            </a:extLst>
          </p:cNvPr>
          <p:cNvSpPr/>
          <p:nvPr/>
        </p:nvSpPr>
        <p:spPr>
          <a:xfrm>
            <a:off x="4160612" y="5413964"/>
            <a:ext cx="7155387" cy="380670"/>
          </a:xfrm>
          <a:prstGeom prst="rect">
            <a:avLst/>
          </a:prstGeom>
          <a:ln>
            <a:solidFill>
              <a:schemeClr val="accent1">
                <a:lumMod val="50000"/>
              </a:schemeClr>
            </a:solidFill>
          </a:ln>
        </p:spPr>
        <p:txBody>
          <a:bodyPr wrap="square" lIns="72000" tIns="36000" rIns="36000" bIns="36000" anchor="ctr" anchorCtr="0">
            <a:noAutofit/>
          </a:bodyPr>
          <a:lstStyle/>
          <a:p>
            <a:pPr marL="133350" indent="-133350">
              <a:spcBef>
                <a:spcPts val="400"/>
              </a:spcBef>
              <a:spcAft>
                <a:spcPts val="0"/>
              </a:spcAft>
              <a:buClr>
                <a:schemeClr val="accent2"/>
              </a:buClr>
              <a:buFont typeface="Wingdings" pitchFamily="2" charset="2"/>
              <a:buChar char="§"/>
            </a:pP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矩形 25">
            <a:extLst>
              <a:ext uri="{FF2B5EF4-FFF2-40B4-BE49-F238E27FC236}">
                <a16:creationId xmlns:a16="http://schemas.microsoft.com/office/drawing/2014/main" id="{67180C50-81CA-450D-AD5A-5D8AD579405A}"/>
              </a:ext>
            </a:extLst>
          </p:cNvPr>
          <p:cNvSpPr/>
          <p:nvPr/>
        </p:nvSpPr>
        <p:spPr>
          <a:xfrm>
            <a:off x="4148276" y="5476055"/>
            <a:ext cx="6514223" cy="276999"/>
          </a:xfrm>
          <a:prstGeom prst="rect">
            <a:avLst/>
          </a:prstGeom>
        </p:spPr>
        <p:txBody>
          <a:bodyPr wrap="square">
            <a:spAutoFit/>
          </a:bodyPr>
          <a:lstStyle/>
          <a:p>
            <a:pPr marL="171450" indent="-171450">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拟在银行间分期发行不超过人民币</a:t>
            </a:r>
            <a:r>
              <a:rPr lang="en-US" altLang="zh-CN" sz="1200" dirty="0">
                <a:latin typeface="Times New Roman" pitchFamily="18" charset="0"/>
                <a:ea typeface="楷体" pitchFamily="49" charset="-122"/>
                <a:cs typeface="Times New Roman" pitchFamily="18" charset="0"/>
              </a:rPr>
              <a:t>30</a:t>
            </a:r>
            <a:r>
              <a:rPr lang="zh-CN" altLang="en-US" sz="1200" dirty="0">
                <a:latin typeface="Times New Roman" pitchFamily="18" charset="0"/>
                <a:ea typeface="楷体" pitchFamily="49" charset="-122"/>
                <a:cs typeface="Times New Roman" pitchFamily="18" charset="0"/>
              </a:rPr>
              <a:t>亿元的超短期融资券</a:t>
            </a:r>
          </a:p>
        </p:txBody>
      </p:sp>
      <p:sp>
        <p:nvSpPr>
          <p:cNvPr id="27" name="Rectangle 6">
            <a:extLst>
              <a:ext uri="{FF2B5EF4-FFF2-40B4-BE49-F238E27FC236}">
                <a16:creationId xmlns:a16="http://schemas.microsoft.com/office/drawing/2014/main" id="{1858B8C1-988C-4DC5-B21D-0EF4DCD49D31}"/>
              </a:ext>
            </a:extLst>
          </p:cNvPr>
          <p:cNvSpPr>
            <a:spLocks noChangeArrowheads="1"/>
          </p:cNvSpPr>
          <p:nvPr/>
        </p:nvSpPr>
        <p:spPr bwMode="auto">
          <a:xfrm>
            <a:off x="855273" y="4176214"/>
            <a:ext cx="1008991" cy="2183657"/>
          </a:xfrm>
          <a:prstGeom prst="rect">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eaLnBrk="0" hangingPunct="0">
              <a:spcBef>
                <a:spcPts val="0"/>
              </a:spcBef>
              <a:buClr>
                <a:srgbClr val="313393"/>
              </a:buClr>
              <a:buFont typeface="Wingdings 2" pitchFamily="18" charset="2"/>
              <a:buNone/>
            </a:pPr>
            <a:r>
              <a:rPr lang="en-US" altLang="zh-CN"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2017</a:t>
            </a: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年</a:t>
            </a:r>
          </a:p>
        </p:txBody>
      </p:sp>
      <p:sp>
        <p:nvSpPr>
          <p:cNvPr id="28" name="Rectangle 6">
            <a:extLst>
              <a:ext uri="{FF2B5EF4-FFF2-40B4-BE49-F238E27FC236}">
                <a16:creationId xmlns:a16="http://schemas.microsoft.com/office/drawing/2014/main" id="{3C6A99BC-C078-4068-BF8B-0ED1EA991614}"/>
              </a:ext>
            </a:extLst>
          </p:cNvPr>
          <p:cNvSpPr>
            <a:spLocks noChangeArrowheads="1"/>
          </p:cNvSpPr>
          <p:nvPr/>
        </p:nvSpPr>
        <p:spPr bwMode="auto">
          <a:xfrm>
            <a:off x="2020327" y="5915283"/>
            <a:ext cx="2016000" cy="426783"/>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a:buClr>
                <a:srgbClr val="313393"/>
              </a:buClr>
            </a:pPr>
            <a:r>
              <a:rPr lang="zh-CN" altLang="en-US" sz="1400" dirty="0">
                <a:latin typeface="楷体" pitchFamily="49" charset="-122"/>
                <a:ea typeface="楷体" pitchFamily="49" charset="-122"/>
                <a:cs typeface="Times New Roman" panose="02020603050405020304" pitchFamily="18" charset="0"/>
              </a:rPr>
              <a:t>拟发行公司债</a:t>
            </a:r>
          </a:p>
        </p:txBody>
      </p:sp>
      <p:sp>
        <p:nvSpPr>
          <p:cNvPr id="29" name="矩形 28">
            <a:extLst>
              <a:ext uri="{FF2B5EF4-FFF2-40B4-BE49-F238E27FC236}">
                <a16:creationId xmlns:a16="http://schemas.microsoft.com/office/drawing/2014/main" id="{25B6A198-3452-4F30-9C3C-E5A6773C2994}"/>
              </a:ext>
            </a:extLst>
          </p:cNvPr>
          <p:cNvSpPr/>
          <p:nvPr/>
        </p:nvSpPr>
        <p:spPr>
          <a:xfrm>
            <a:off x="4164148" y="6010035"/>
            <a:ext cx="6343364" cy="276999"/>
          </a:xfrm>
          <a:prstGeom prst="rect">
            <a:avLst/>
          </a:prstGeom>
        </p:spPr>
        <p:txBody>
          <a:bodyPr wrap="square">
            <a:spAutoFit/>
          </a:bodyPr>
          <a:lstStyle/>
          <a:p>
            <a:pPr marL="171450" indent="-171450">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拟面向合格投资者非公开发行不超过</a:t>
            </a:r>
            <a:r>
              <a:rPr lang="en-US" altLang="zh-CN" sz="1200" dirty="0">
                <a:latin typeface="Times New Roman" pitchFamily="18" charset="0"/>
                <a:ea typeface="楷体" pitchFamily="49" charset="-122"/>
                <a:cs typeface="Times New Roman" pitchFamily="18" charset="0"/>
              </a:rPr>
              <a:t>30</a:t>
            </a:r>
            <a:r>
              <a:rPr lang="zh-CN" altLang="en-US" sz="1200" dirty="0">
                <a:latin typeface="Times New Roman" pitchFamily="18" charset="0"/>
                <a:ea typeface="楷体" pitchFamily="49" charset="-122"/>
                <a:cs typeface="Times New Roman" pitchFamily="18" charset="0"/>
              </a:rPr>
              <a:t>亿元的</a:t>
            </a:r>
            <a:r>
              <a:rPr lang="en-US" altLang="zh-CN" sz="1200" dirty="0">
                <a:latin typeface="Times New Roman" pitchFamily="18" charset="0"/>
                <a:ea typeface="楷体" pitchFamily="49" charset="-122"/>
                <a:cs typeface="Times New Roman" pitchFamily="18" charset="0"/>
              </a:rPr>
              <a:t>5</a:t>
            </a:r>
            <a:r>
              <a:rPr lang="zh-CN" altLang="en-US" sz="1200" dirty="0">
                <a:latin typeface="Times New Roman" pitchFamily="18" charset="0"/>
                <a:ea typeface="楷体" pitchFamily="49" charset="-122"/>
                <a:cs typeface="Times New Roman" pitchFamily="18" charset="0"/>
              </a:rPr>
              <a:t>年期公司债券</a:t>
            </a:r>
          </a:p>
        </p:txBody>
      </p:sp>
      <p:sp>
        <p:nvSpPr>
          <p:cNvPr id="30" name="矩形 29">
            <a:extLst>
              <a:ext uri="{FF2B5EF4-FFF2-40B4-BE49-F238E27FC236}">
                <a16:creationId xmlns:a16="http://schemas.microsoft.com/office/drawing/2014/main" id="{F4C2FF1F-2F74-43F2-B332-24D73C55F237}"/>
              </a:ext>
            </a:extLst>
          </p:cNvPr>
          <p:cNvSpPr/>
          <p:nvPr/>
        </p:nvSpPr>
        <p:spPr>
          <a:xfrm>
            <a:off x="4160613" y="5910066"/>
            <a:ext cx="7155386" cy="422427"/>
          </a:xfrm>
          <a:prstGeom prst="rect">
            <a:avLst/>
          </a:prstGeom>
          <a:ln>
            <a:solidFill>
              <a:schemeClr val="accent1">
                <a:lumMod val="50000"/>
              </a:schemeClr>
            </a:solidFill>
          </a:ln>
        </p:spPr>
        <p:txBody>
          <a:bodyPr wrap="square" lIns="72000" tIns="36000" rIns="36000" bIns="36000" anchor="ctr" anchorCtr="0">
            <a:noAutofit/>
          </a:bodyPr>
          <a:lstStyle/>
          <a:p>
            <a:pPr marL="133350" indent="-133350" algn="just">
              <a:lnSpc>
                <a:spcPts val="1300"/>
              </a:lnSpc>
              <a:spcBef>
                <a:spcPts val="400"/>
              </a:spcBef>
              <a:spcAft>
                <a:spcPts val="0"/>
              </a:spcAft>
              <a:buClr>
                <a:schemeClr val="accent2"/>
              </a:buClr>
              <a:buFont typeface="Wingdings" pitchFamily="2" charset="2"/>
              <a:buChar char="§"/>
            </a:pP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Rectangle 6">
            <a:extLst>
              <a:ext uri="{FF2B5EF4-FFF2-40B4-BE49-F238E27FC236}">
                <a16:creationId xmlns:a16="http://schemas.microsoft.com/office/drawing/2014/main" id="{E0EFD301-96CE-4E82-800C-572CBB861ABE}"/>
              </a:ext>
            </a:extLst>
          </p:cNvPr>
          <p:cNvSpPr>
            <a:spLocks noChangeArrowheads="1"/>
          </p:cNvSpPr>
          <p:nvPr/>
        </p:nvSpPr>
        <p:spPr bwMode="auto">
          <a:xfrm>
            <a:off x="2020327" y="2510577"/>
            <a:ext cx="2016000" cy="432000"/>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36000" tIns="45710" rIns="36000" bIns="45710" anchor="ctr"/>
          <a:lstStyle/>
          <a:p>
            <a:pPr algn="ctr">
              <a:buClr>
                <a:srgbClr val="313393"/>
              </a:buClr>
            </a:pPr>
            <a:r>
              <a:rPr lang="zh-CN" altLang="en-US" sz="1400" dirty="0">
                <a:latin typeface="楷体" pitchFamily="49" charset="-122"/>
                <a:ea typeface="楷体" pitchFamily="49" charset="-122"/>
                <a:cs typeface="Times New Roman" panose="02020603050405020304" pitchFamily="18" charset="0"/>
              </a:rPr>
              <a:t>第一期股权激励计划</a:t>
            </a:r>
          </a:p>
        </p:txBody>
      </p:sp>
      <p:sp>
        <p:nvSpPr>
          <p:cNvPr id="32" name="矩形 31">
            <a:extLst>
              <a:ext uri="{FF2B5EF4-FFF2-40B4-BE49-F238E27FC236}">
                <a16:creationId xmlns:a16="http://schemas.microsoft.com/office/drawing/2014/main" id="{256573D0-EB4B-4BC5-A78B-68AE02B392CC}"/>
              </a:ext>
            </a:extLst>
          </p:cNvPr>
          <p:cNvSpPr/>
          <p:nvPr/>
        </p:nvSpPr>
        <p:spPr>
          <a:xfrm>
            <a:off x="4160612" y="2534018"/>
            <a:ext cx="7155387" cy="380670"/>
          </a:xfrm>
          <a:prstGeom prst="rect">
            <a:avLst/>
          </a:prstGeom>
          <a:ln>
            <a:solidFill>
              <a:schemeClr val="accent1">
                <a:lumMod val="50000"/>
              </a:schemeClr>
            </a:solidFill>
          </a:ln>
        </p:spPr>
        <p:txBody>
          <a:bodyPr wrap="square" lIns="72000" tIns="36000" rIns="36000" bIns="36000" anchor="ctr" anchorCtr="0">
            <a:noAutofit/>
          </a:bodyPr>
          <a:lstStyle/>
          <a:p>
            <a:pPr marL="133350" indent="-133350">
              <a:spcBef>
                <a:spcPts val="400"/>
              </a:spcBef>
              <a:spcAft>
                <a:spcPts val="0"/>
              </a:spcAft>
              <a:buClr>
                <a:schemeClr val="accent2"/>
              </a:buClr>
              <a:buFont typeface="Wingdings" pitchFamily="2" charset="2"/>
              <a:buChar char="§"/>
            </a:pP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32">
            <a:extLst>
              <a:ext uri="{FF2B5EF4-FFF2-40B4-BE49-F238E27FC236}">
                <a16:creationId xmlns:a16="http://schemas.microsoft.com/office/drawing/2014/main" id="{CA16F8C4-AFE4-4D71-AC92-53F8E817C5C4}"/>
              </a:ext>
            </a:extLst>
          </p:cNvPr>
          <p:cNvSpPr/>
          <p:nvPr/>
        </p:nvSpPr>
        <p:spPr>
          <a:xfrm>
            <a:off x="4148276" y="2582862"/>
            <a:ext cx="6514223" cy="276999"/>
          </a:xfrm>
          <a:prstGeom prst="rect">
            <a:avLst/>
          </a:prstGeom>
        </p:spPr>
        <p:txBody>
          <a:bodyPr wrap="square">
            <a:spAutoFit/>
          </a:bodyPr>
          <a:lstStyle/>
          <a:p>
            <a:pPr marL="171450" indent="-171450">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激励对象</a:t>
            </a:r>
            <a:r>
              <a:rPr lang="en-US" altLang="zh-CN" sz="1200" dirty="0">
                <a:latin typeface="Times New Roman" pitchFamily="18" charset="0"/>
                <a:ea typeface="楷体" pitchFamily="49" charset="-122"/>
                <a:cs typeface="Times New Roman" pitchFamily="18" charset="0"/>
              </a:rPr>
              <a:t>16</a:t>
            </a:r>
            <a:r>
              <a:rPr lang="zh-CN" altLang="en-US" sz="1200" dirty="0">
                <a:latin typeface="Times New Roman" pitchFamily="18" charset="0"/>
                <a:ea typeface="楷体" pitchFamily="49" charset="-122"/>
                <a:cs typeface="Times New Roman" pitchFamily="18" charset="0"/>
              </a:rPr>
              <a:t>人，授予的限制性股票数量 为</a:t>
            </a:r>
            <a:r>
              <a:rPr lang="en-US" altLang="zh-CN" sz="1200" dirty="0">
                <a:latin typeface="Times New Roman" pitchFamily="18" charset="0"/>
                <a:ea typeface="楷体" pitchFamily="49" charset="-122"/>
                <a:cs typeface="Times New Roman" pitchFamily="18" charset="0"/>
              </a:rPr>
              <a:t>1200 </a:t>
            </a:r>
            <a:r>
              <a:rPr lang="zh-CN" altLang="en-US" sz="1200" dirty="0">
                <a:latin typeface="Times New Roman" pitchFamily="18" charset="0"/>
                <a:ea typeface="楷体" pitchFamily="49" charset="-122"/>
                <a:cs typeface="Times New Roman" pitchFamily="18" charset="0"/>
              </a:rPr>
              <a:t>万股</a:t>
            </a:r>
          </a:p>
        </p:txBody>
      </p:sp>
      <p:sp>
        <p:nvSpPr>
          <p:cNvPr id="34" name="Rectangle 6">
            <a:extLst>
              <a:ext uri="{FF2B5EF4-FFF2-40B4-BE49-F238E27FC236}">
                <a16:creationId xmlns:a16="http://schemas.microsoft.com/office/drawing/2014/main" id="{AF6A473F-4453-4E94-8961-CBFE9E1E808F}"/>
              </a:ext>
            </a:extLst>
          </p:cNvPr>
          <p:cNvSpPr>
            <a:spLocks noChangeArrowheads="1"/>
          </p:cNvSpPr>
          <p:nvPr/>
        </p:nvSpPr>
        <p:spPr bwMode="auto">
          <a:xfrm>
            <a:off x="2020327" y="4183715"/>
            <a:ext cx="2016000" cy="432000"/>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36000" tIns="45710" rIns="36000" bIns="45710" anchor="ctr"/>
          <a:lstStyle/>
          <a:p>
            <a:pPr algn="ctr">
              <a:buClr>
                <a:srgbClr val="313393"/>
              </a:buClr>
            </a:pPr>
            <a:r>
              <a:rPr lang="zh-CN" altLang="en-US" sz="1400" dirty="0">
                <a:latin typeface="楷体" pitchFamily="49" charset="-122"/>
                <a:ea typeface="楷体" pitchFamily="49" charset="-122"/>
                <a:cs typeface="Times New Roman" panose="02020603050405020304" pitchFamily="18" charset="0"/>
              </a:rPr>
              <a:t>第二期股权激励计划</a:t>
            </a:r>
          </a:p>
        </p:txBody>
      </p:sp>
      <p:sp>
        <p:nvSpPr>
          <p:cNvPr id="35" name="矩形 34">
            <a:extLst>
              <a:ext uri="{FF2B5EF4-FFF2-40B4-BE49-F238E27FC236}">
                <a16:creationId xmlns:a16="http://schemas.microsoft.com/office/drawing/2014/main" id="{4B083F2D-8A1E-44BD-B423-46F974BE02AC}"/>
              </a:ext>
            </a:extLst>
          </p:cNvPr>
          <p:cNvSpPr/>
          <p:nvPr/>
        </p:nvSpPr>
        <p:spPr>
          <a:xfrm>
            <a:off x="4160612" y="4204250"/>
            <a:ext cx="7155387" cy="380670"/>
          </a:xfrm>
          <a:prstGeom prst="rect">
            <a:avLst/>
          </a:prstGeom>
          <a:ln>
            <a:solidFill>
              <a:schemeClr val="accent1">
                <a:lumMod val="50000"/>
              </a:schemeClr>
            </a:solidFill>
          </a:ln>
        </p:spPr>
        <p:txBody>
          <a:bodyPr wrap="square" lIns="72000" tIns="36000" rIns="36000" bIns="36000" anchor="ctr" anchorCtr="0">
            <a:noAutofit/>
          </a:bodyPr>
          <a:lstStyle/>
          <a:p>
            <a:pPr marL="133350" indent="-133350">
              <a:spcBef>
                <a:spcPts val="400"/>
              </a:spcBef>
              <a:spcAft>
                <a:spcPts val="0"/>
              </a:spcAft>
              <a:buClr>
                <a:schemeClr val="accent2"/>
              </a:buClr>
              <a:buFont typeface="Wingdings" pitchFamily="2" charset="2"/>
              <a:buChar char="§"/>
            </a:pP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矩形 35">
            <a:extLst>
              <a:ext uri="{FF2B5EF4-FFF2-40B4-BE49-F238E27FC236}">
                <a16:creationId xmlns:a16="http://schemas.microsoft.com/office/drawing/2014/main" id="{C0C55ADC-76EB-4162-8564-568BCD2E3C29}"/>
              </a:ext>
            </a:extLst>
          </p:cNvPr>
          <p:cNvSpPr/>
          <p:nvPr/>
        </p:nvSpPr>
        <p:spPr>
          <a:xfrm>
            <a:off x="4152824" y="4266338"/>
            <a:ext cx="6514223" cy="276999"/>
          </a:xfrm>
          <a:prstGeom prst="rect">
            <a:avLst/>
          </a:prstGeom>
        </p:spPr>
        <p:txBody>
          <a:bodyPr wrap="square">
            <a:spAutoFit/>
          </a:bodyPr>
          <a:lstStyle/>
          <a:p>
            <a:pPr marL="171450" indent="-171450">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激励对象</a:t>
            </a:r>
            <a:r>
              <a:rPr lang="en-US" altLang="zh-CN" sz="1200" dirty="0">
                <a:latin typeface="Times New Roman" pitchFamily="18" charset="0"/>
                <a:ea typeface="楷体" pitchFamily="49" charset="-122"/>
                <a:cs typeface="Times New Roman" pitchFamily="18" charset="0"/>
              </a:rPr>
              <a:t>50</a:t>
            </a:r>
            <a:r>
              <a:rPr lang="zh-CN" altLang="en-US" sz="1200" dirty="0">
                <a:latin typeface="Times New Roman" pitchFamily="18" charset="0"/>
                <a:ea typeface="楷体" pitchFamily="49" charset="-122"/>
                <a:cs typeface="Times New Roman" pitchFamily="18" charset="0"/>
              </a:rPr>
              <a:t>人，授予的限制性股票数量 为</a:t>
            </a:r>
            <a:r>
              <a:rPr lang="en-US" altLang="zh-CN" sz="1200" dirty="0">
                <a:latin typeface="Times New Roman" pitchFamily="18" charset="0"/>
                <a:ea typeface="楷体" pitchFamily="49" charset="-122"/>
                <a:cs typeface="Times New Roman" pitchFamily="18" charset="0"/>
              </a:rPr>
              <a:t>2855</a:t>
            </a:r>
            <a:r>
              <a:rPr lang="zh-CN" altLang="en-US" sz="1200" dirty="0">
                <a:latin typeface="Times New Roman" pitchFamily="18" charset="0"/>
                <a:ea typeface="楷体" pitchFamily="49" charset="-122"/>
                <a:cs typeface="Times New Roman" pitchFamily="18" charset="0"/>
              </a:rPr>
              <a:t>万股</a:t>
            </a:r>
          </a:p>
        </p:txBody>
      </p:sp>
      <p:sp>
        <p:nvSpPr>
          <p:cNvPr id="37" name="Rectangle 6">
            <a:extLst>
              <a:ext uri="{FF2B5EF4-FFF2-40B4-BE49-F238E27FC236}">
                <a16:creationId xmlns:a16="http://schemas.microsoft.com/office/drawing/2014/main" id="{186E3F91-1A86-44CD-92FC-58226A307BE7}"/>
              </a:ext>
            </a:extLst>
          </p:cNvPr>
          <p:cNvSpPr>
            <a:spLocks noChangeArrowheads="1"/>
          </p:cNvSpPr>
          <p:nvPr/>
        </p:nvSpPr>
        <p:spPr bwMode="auto">
          <a:xfrm>
            <a:off x="2020327" y="4700353"/>
            <a:ext cx="2016000" cy="608438"/>
          </a:xfrm>
          <a:prstGeom prst="rect">
            <a:avLst/>
          </a:prstGeom>
          <a:solidFill>
            <a:schemeClr val="accent1">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a:buClr>
                <a:srgbClr val="313393"/>
              </a:buClr>
            </a:pPr>
            <a:r>
              <a:rPr lang="zh-CN" altLang="en-US" sz="1400" dirty="0" smtClean="0">
                <a:latin typeface="楷体" pitchFamily="49" charset="-122"/>
                <a:ea typeface="楷体" pitchFamily="49" charset="-122"/>
                <a:cs typeface="Times New Roman" panose="02020603050405020304" pitchFamily="18" charset="0"/>
              </a:rPr>
              <a:t>第二</a:t>
            </a:r>
            <a:r>
              <a:rPr lang="zh-CN" altLang="en-US" sz="1400" dirty="0">
                <a:latin typeface="楷体" pitchFamily="49" charset="-122"/>
                <a:ea typeface="楷体" pitchFamily="49" charset="-122"/>
                <a:cs typeface="Times New Roman" panose="02020603050405020304" pitchFamily="18" charset="0"/>
              </a:rPr>
              <a:t>期员工持股计划</a:t>
            </a:r>
          </a:p>
        </p:txBody>
      </p:sp>
      <p:sp>
        <p:nvSpPr>
          <p:cNvPr id="38" name="矩形 37">
            <a:extLst>
              <a:ext uri="{FF2B5EF4-FFF2-40B4-BE49-F238E27FC236}">
                <a16:creationId xmlns:a16="http://schemas.microsoft.com/office/drawing/2014/main" id="{5557A4E2-EFAB-4048-A741-4F08F033AB66}"/>
              </a:ext>
            </a:extLst>
          </p:cNvPr>
          <p:cNvSpPr/>
          <p:nvPr/>
        </p:nvSpPr>
        <p:spPr>
          <a:xfrm>
            <a:off x="4160612" y="4706563"/>
            <a:ext cx="7155387" cy="602228"/>
          </a:xfrm>
          <a:prstGeom prst="rect">
            <a:avLst/>
          </a:prstGeom>
          <a:ln>
            <a:solidFill>
              <a:schemeClr val="accent1">
                <a:lumMod val="50000"/>
              </a:schemeClr>
            </a:solidFill>
          </a:ln>
        </p:spPr>
        <p:txBody>
          <a:bodyPr wrap="square" lIns="72000" tIns="36000" rIns="36000" bIns="36000" anchor="ctr" anchorCtr="0">
            <a:noAutofit/>
          </a:bodyPr>
          <a:lstStyle/>
          <a:p>
            <a:pPr marL="133350" indent="-133350" algn="just">
              <a:lnSpc>
                <a:spcPts val="1300"/>
              </a:lnSpc>
              <a:spcBef>
                <a:spcPts val="400"/>
              </a:spcBef>
              <a:spcAft>
                <a:spcPts val="0"/>
              </a:spcAft>
              <a:buClr>
                <a:schemeClr val="accent2"/>
              </a:buClr>
              <a:buFont typeface="Wingdings" pitchFamily="2" charset="2"/>
              <a:buChar char="§"/>
            </a:pP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8">
            <a:extLst>
              <a:ext uri="{FF2B5EF4-FFF2-40B4-BE49-F238E27FC236}">
                <a16:creationId xmlns:a16="http://schemas.microsoft.com/office/drawing/2014/main" id="{A96A49C3-924B-4B51-B237-3793C298A616}"/>
              </a:ext>
            </a:extLst>
          </p:cNvPr>
          <p:cNvSpPr/>
          <p:nvPr/>
        </p:nvSpPr>
        <p:spPr>
          <a:xfrm>
            <a:off x="4164150" y="4833019"/>
            <a:ext cx="7151849" cy="332399"/>
          </a:xfrm>
          <a:prstGeom prst="rect">
            <a:avLst/>
          </a:prstGeom>
        </p:spPr>
        <p:txBody>
          <a:bodyPr wrap="square">
            <a:spAutoFit/>
          </a:bodyPr>
          <a:lstStyle/>
          <a:p>
            <a:pPr marL="171450" indent="-171450">
              <a:lnSpc>
                <a:spcPct val="130000"/>
              </a:lnSpc>
              <a:buClr>
                <a:schemeClr val="bg2">
                  <a:lumMod val="25000"/>
                </a:schemeClr>
              </a:buClr>
              <a:buFont typeface="Wingdings" panose="05000000000000000000" pitchFamily="2" charset="2"/>
              <a:buChar char="n"/>
            </a:pPr>
            <a:r>
              <a:rPr lang="zh-CN" altLang="en-US" sz="1200" dirty="0">
                <a:latin typeface="Times New Roman" pitchFamily="18" charset="0"/>
                <a:ea typeface="楷体" pitchFamily="49" charset="-122"/>
                <a:cs typeface="Times New Roman" pitchFamily="18" charset="0"/>
              </a:rPr>
              <a:t>参与对象为</a:t>
            </a:r>
            <a:r>
              <a:rPr lang="zh-CN" altLang="en-US" sz="1200" dirty="0" smtClean="0">
                <a:latin typeface="Times New Roman" pitchFamily="18" charset="0"/>
                <a:ea typeface="楷体" pitchFamily="49" charset="-122"/>
                <a:cs typeface="Times New Roman" pitchFamily="18" charset="0"/>
              </a:rPr>
              <a:t>公司高级</a:t>
            </a:r>
            <a:r>
              <a:rPr lang="zh-CN" altLang="en-US" sz="1200" dirty="0">
                <a:latin typeface="Times New Roman" pitchFamily="18" charset="0"/>
                <a:ea typeface="楷体" pitchFamily="49" charset="-122"/>
                <a:cs typeface="Times New Roman" pitchFamily="18" charset="0"/>
              </a:rPr>
              <a:t>管理人员、公司及下属 控股子公司的正式员工，锁定期为</a:t>
            </a:r>
            <a:r>
              <a:rPr lang="en-US" altLang="zh-CN" sz="1200" dirty="0">
                <a:latin typeface="Times New Roman" pitchFamily="18" charset="0"/>
                <a:ea typeface="楷体" pitchFamily="49" charset="-122"/>
                <a:cs typeface="Times New Roman" pitchFamily="18" charset="0"/>
              </a:rPr>
              <a:t>12</a:t>
            </a:r>
            <a:r>
              <a:rPr lang="zh-CN" altLang="en-US" sz="1200" dirty="0">
                <a:latin typeface="Times New Roman" pitchFamily="18" charset="0"/>
                <a:ea typeface="楷体" pitchFamily="49" charset="-122"/>
                <a:cs typeface="Times New Roman" pitchFamily="18" charset="0"/>
              </a:rPr>
              <a:t>个月</a:t>
            </a:r>
          </a:p>
        </p:txBody>
      </p:sp>
      <p:sp>
        <p:nvSpPr>
          <p:cNvPr id="40" name="Rectangle 6">
            <a:extLst>
              <a:ext uri="{FF2B5EF4-FFF2-40B4-BE49-F238E27FC236}">
                <a16:creationId xmlns:a16="http://schemas.microsoft.com/office/drawing/2014/main" id="{9CB101FE-582E-4B8B-B03F-C0F34949FCF0}"/>
              </a:ext>
            </a:extLst>
          </p:cNvPr>
          <p:cNvSpPr>
            <a:spLocks noChangeArrowheads="1"/>
          </p:cNvSpPr>
          <p:nvPr/>
        </p:nvSpPr>
        <p:spPr bwMode="auto">
          <a:xfrm>
            <a:off x="855273" y="3000609"/>
            <a:ext cx="1008991" cy="1084302"/>
          </a:xfrm>
          <a:prstGeom prst="rect">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lIns="91420" tIns="45710" rIns="91420" bIns="45710" anchor="ctr"/>
          <a:lstStyle/>
          <a:p>
            <a:pPr algn="ctr" eaLnBrk="0" hangingPunct="0">
              <a:spcBef>
                <a:spcPts val="0"/>
              </a:spcBef>
              <a:buClr>
                <a:srgbClr val="313393"/>
              </a:buClr>
              <a:buFont typeface="Wingdings 2" pitchFamily="18" charset="2"/>
              <a:buNone/>
            </a:pPr>
            <a:r>
              <a:rPr lang="en-US" altLang="zh-CN"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年</a:t>
            </a:r>
          </a:p>
        </p:txBody>
      </p:sp>
      <p:pic>
        <p:nvPicPr>
          <p:cNvPr id="41" name="Picture 2"/>
          <p:cNvPicPr>
            <a:picLocks noChangeAspect="1" noChangeArrowheads="1"/>
          </p:cNvPicPr>
          <p:nvPr/>
        </p:nvPicPr>
        <p:blipFill>
          <a:blip r:embed="rId2" cstate="print"/>
          <a:srcRect/>
          <a:stretch>
            <a:fillRect/>
          </a:stretch>
        </p:blipFill>
        <p:spPr bwMode="auto">
          <a:xfrm>
            <a:off x="9541427" y="-1"/>
            <a:ext cx="2645691" cy="612000"/>
          </a:xfrm>
          <a:prstGeom prst="rect">
            <a:avLst/>
          </a:prstGeom>
          <a:noFill/>
          <a:ln w="9525">
            <a:noFill/>
            <a:miter lim="800000"/>
            <a:headEnd/>
            <a:tailEnd/>
          </a:ln>
        </p:spPr>
      </p:pic>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63020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BA93933-C69F-4CC7-8E44-8D367C1277D4}"/>
              </a:ext>
            </a:extLst>
          </p:cNvPr>
          <p:cNvPicPr>
            <a:picLocks noChangeAspect="1"/>
          </p:cNvPicPr>
          <p:nvPr/>
        </p:nvPicPr>
        <p:blipFill>
          <a:blip r:embed="rId3" cstate="print"/>
          <a:stretch>
            <a:fillRect/>
          </a:stretch>
        </p:blipFill>
        <p:spPr>
          <a:xfrm>
            <a:off x="676107" y="1127760"/>
            <a:ext cx="5881309" cy="3952240"/>
          </a:xfrm>
          <a:prstGeom prst="rect">
            <a:avLst/>
          </a:prstGeom>
          <a:effectLst>
            <a:outerShdw blurRad="50800" dist="38100" dir="2700000" algn="tl" rotWithShape="0">
              <a:prstClr val="black">
                <a:alpha val="40000"/>
              </a:prstClr>
            </a:outerShdw>
          </a:effectLst>
        </p:spPr>
      </p:pic>
      <p:grpSp>
        <p:nvGrpSpPr>
          <p:cNvPr id="2" name="组合 9">
            <a:extLst>
              <a:ext uri="{FF2B5EF4-FFF2-40B4-BE49-F238E27FC236}">
                <a16:creationId xmlns:a16="http://schemas.microsoft.com/office/drawing/2014/main" id="{627DB249-A6AA-4088-B4B4-15E8BAD02359}"/>
              </a:ext>
            </a:extLst>
          </p:cNvPr>
          <p:cNvGrpSpPr/>
          <p:nvPr/>
        </p:nvGrpSpPr>
        <p:grpSpPr>
          <a:xfrm>
            <a:off x="5176520" y="3498057"/>
            <a:ext cx="1647777" cy="1446551"/>
            <a:chOff x="3882390" y="2623542"/>
            <a:chExt cx="1235833" cy="1084913"/>
          </a:xfrm>
        </p:grpSpPr>
        <p:sp>
          <p:nvSpPr>
            <p:cNvPr id="6" name="矩形 5">
              <a:extLst>
                <a:ext uri="{FF2B5EF4-FFF2-40B4-BE49-F238E27FC236}">
                  <a16:creationId xmlns:a16="http://schemas.microsoft.com/office/drawing/2014/main" id="{8FF4BEB3-8C55-4CB2-B56F-FECD141BCE16}"/>
                </a:ext>
              </a:extLst>
            </p:cNvPr>
            <p:cNvSpPr/>
            <p:nvPr/>
          </p:nvSpPr>
          <p:spPr>
            <a:xfrm>
              <a:off x="3882390" y="2705100"/>
              <a:ext cx="1053519" cy="944880"/>
            </a:xfrm>
            <a:prstGeom prst="rect">
              <a:avLst/>
            </a:prstGeom>
            <a:solidFill>
              <a:schemeClr val="bg1">
                <a:alpha val="70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76AD492-1AA6-4166-81AA-0F639C0DA141}"/>
                </a:ext>
              </a:extLst>
            </p:cNvPr>
            <p:cNvSpPr/>
            <p:nvPr/>
          </p:nvSpPr>
          <p:spPr>
            <a:xfrm>
              <a:off x="3960214" y="2623542"/>
              <a:ext cx="1158009" cy="1084913"/>
            </a:xfrm>
            <a:prstGeom prst="rect">
              <a:avLst/>
            </a:prstGeom>
          </p:spPr>
          <p:txBody>
            <a:bodyPr wrap="none">
              <a:spAutoFit/>
            </a:bodyPr>
            <a:lstStyle/>
            <a:p>
              <a:pPr>
                <a:defRPr/>
              </a:pPr>
              <a:r>
                <a:rPr lang="en-US" altLang="zh-CN" sz="8800" spc="400" dirty="0">
                  <a:solidFill>
                    <a:schemeClr val="accent1"/>
                  </a:solidFill>
                  <a:latin typeface="Agency FB" panose="020B0503020202020204" pitchFamily="34" charset="0"/>
                  <a:cs typeface="+mn-ea"/>
                  <a:sym typeface="+mn-lt"/>
                </a:rPr>
                <a:t>03</a:t>
              </a:r>
              <a:endParaRPr lang="zh-CN" altLang="en-US" sz="8800" spc="400" dirty="0">
                <a:solidFill>
                  <a:schemeClr val="accent1"/>
                </a:solidFill>
                <a:latin typeface="Agency FB" panose="020B0503020202020204" pitchFamily="34" charset="0"/>
                <a:cs typeface="+mn-ea"/>
                <a:sym typeface="+mn-lt"/>
              </a:endParaRPr>
            </a:p>
          </p:txBody>
        </p:sp>
      </p:grpSp>
      <p:grpSp>
        <p:nvGrpSpPr>
          <p:cNvPr id="3" name="组合 10">
            <a:extLst>
              <a:ext uri="{FF2B5EF4-FFF2-40B4-BE49-F238E27FC236}">
                <a16:creationId xmlns:a16="http://schemas.microsoft.com/office/drawing/2014/main" id="{FAC8362D-35AD-4B1A-BA82-AED3E05DA9A7}"/>
              </a:ext>
            </a:extLst>
          </p:cNvPr>
          <p:cNvGrpSpPr/>
          <p:nvPr/>
        </p:nvGrpSpPr>
        <p:grpSpPr>
          <a:xfrm>
            <a:off x="6581212" y="3606800"/>
            <a:ext cx="4881645" cy="1259840"/>
            <a:chOff x="4935909" y="2705100"/>
            <a:chExt cx="3661234" cy="944880"/>
          </a:xfrm>
        </p:grpSpPr>
        <p:sp>
          <p:nvSpPr>
            <p:cNvPr id="7" name="矩形 6">
              <a:extLst>
                <a:ext uri="{FF2B5EF4-FFF2-40B4-BE49-F238E27FC236}">
                  <a16:creationId xmlns:a16="http://schemas.microsoft.com/office/drawing/2014/main" id="{7623E236-5F3B-4DD1-ACDF-B79D03A528D3}"/>
                </a:ext>
              </a:extLst>
            </p:cNvPr>
            <p:cNvSpPr/>
            <p:nvPr/>
          </p:nvSpPr>
          <p:spPr>
            <a:xfrm>
              <a:off x="4935909" y="2705100"/>
              <a:ext cx="3661234" cy="94488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203027A-D148-425A-9991-17AE22C0ECEF}"/>
                </a:ext>
              </a:extLst>
            </p:cNvPr>
            <p:cNvSpPr/>
            <p:nvPr/>
          </p:nvSpPr>
          <p:spPr>
            <a:xfrm>
              <a:off x="5701351" y="2854374"/>
              <a:ext cx="2190466" cy="623248"/>
            </a:xfrm>
            <a:prstGeom prst="rect">
              <a:avLst/>
            </a:prstGeom>
          </p:spPr>
          <p:txBody>
            <a:bodyPr wrap="square">
              <a:spAutoFit/>
            </a:bodyPr>
            <a:lstStyle/>
            <a:p>
              <a:pPr algn="dist"/>
              <a:r>
                <a:rPr lang="zh-CN" altLang="en-US" sz="4800" b="1" dirty="0">
                  <a:solidFill>
                    <a:schemeClr val="bg1"/>
                  </a:solidFill>
                  <a:effectLst>
                    <a:outerShdw blurRad="50800" dist="38100" dir="2700000" algn="tl" rotWithShape="0">
                      <a:prstClr val="black">
                        <a:alpha val="40000"/>
                      </a:prstClr>
                    </a:outerShdw>
                  </a:effectLst>
                  <a:latin typeface="楷体" pitchFamily="49" charset="-122"/>
                  <a:ea typeface="楷体" pitchFamily="49" charset="-122"/>
                </a:rPr>
                <a:t>财务表现</a:t>
              </a:r>
            </a:p>
          </p:txBody>
        </p:sp>
      </p:grpSp>
      <p:sp>
        <p:nvSpPr>
          <p:cNvPr id="12" name="矩形 11">
            <a:extLst/>
          </p:cNvPr>
          <p:cNvSpPr/>
          <p:nvPr/>
        </p:nvSpPr>
        <p:spPr>
          <a:xfrm>
            <a:off x="6161015" y="5206431"/>
            <a:ext cx="6030985" cy="417358"/>
          </a:xfrm>
          <a:prstGeom prst="rect">
            <a:avLst/>
          </a:prstGeom>
        </p:spPr>
        <p:txBody>
          <a:bodyPr wrap="square">
            <a:spAutoFit/>
          </a:bodyPr>
          <a:lstStyle/>
          <a:p>
            <a:pPr algn="ctr" eaLnBrk="1" fontAlgn="auto" hangingPunct="1">
              <a:lnSpc>
                <a:spcPct val="130000"/>
              </a:lnSpc>
              <a:spcBef>
                <a:spcPts val="0"/>
              </a:spcBef>
              <a:spcAft>
                <a:spcPts val="0"/>
              </a:spcAft>
              <a:defRPr/>
            </a:pPr>
            <a:r>
              <a:rPr lang="zh-CN" altLang="en-US" b="1" kern="100"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财务指标、利润构成</a:t>
            </a:r>
          </a:p>
        </p:txBody>
      </p:sp>
    </p:spTree>
    <p:extLst>
      <p:ext uri="{BB962C8B-B14F-4D97-AF65-F5344CB8AC3E}">
        <p14:creationId xmlns:p14="http://schemas.microsoft.com/office/powerpoint/2010/main" val="1708773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24</a:t>
            </a:fld>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401041116"/>
              </p:ext>
            </p:extLst>
          </p:nvPr>
        </p:nvGraphicFramePr>
        <p:xfrm>
          <a:off x="1287265" y="4330948"/>
          <a:ext cx="9617470" cy="1524000"/>
        </p:xfrm>
        <a:graphic>
          <a:graphicData uri="http://schemas.openxmlformats.org/drawingml/2006/table">
            <a:tbl>
              <a:tblPr firstRow="1" bandRow="1">
                <a:tableStyleId>{2D5ABB26-0587-4C30-8999-92F81FD0307C}</a:tableStyleId>
              </a:tblPr>
              <a:tblGrid>
                <a:gridCol w="2396358">
                  <a:extLst>
                    <a:ext uri="{9D8B030D-6E8A-4147-A177-3AD203B41FA5}">
                      <a16:colId xmlns:a16="http://schemas.microsoft.com/office/drawing/2014/main" val="20000"/>
                    </a:ext>
                  </a:extLst>
                </a:gridCol>
                <a:gridCol w="1056290">
                  <a:extLst>
                    <a:ext uri="{9D8B030D-6E8A-4147-A177-3AD203B41FA5}">
                      <a16:colId xmlns:a16="http://schemas.microsoft.com/office/drawing/2014/main" val="20001"/>
                    </a:ext>
                  </a:extLst>
                </a:gridCol>
                <a:gridCol w="945931">
                  <a:extLst>
                    <a:ext uri="{9D8B030D-6E8A-4147-A177-3AD203B41FA5}">
                      <a16:colId xmlns:a16="http://schemas.microsoft.com/office/drawing/2014/main" val="20002"/>
                    </a:ext>
                  </a:extLst>
                </a:gridCol>
                <a:gridCol w="1545020">
                  <a:extLst>
                    <a:ext uri="{9D8B030D-6E8A-4147-A177-3AD203B41FA5}">
                      <a16:colId xmlns:a16="http://schemas.microsoft.com/office/drawing/2014/main" val="20003"/>
                    </a:ext>
                  </a:extLst>
                </a:gridCol>
                <a:gridCol w="894211">
                  <a:extLst>
                    <a:ext uri="{9D8B030D-6E8A-4147-A177-3AD203B41FA5}">
                      <a16:colId xmlns:a16="http://schemas.microsoft.com/office/drawing/2014/main" val="20004"/>
                    </a:ext>
                  </a:extLst>
                </a:gridCol>
                <a:gridCol w="1562530">
                  <a:extLst>
                    <a:ext uri="{9D8B030D-6E8A-4147-A177-3AD203B41FA5}">
                      <a16:colId xmlns:a16="http://schemas.microsoft.com/office/drawing/2014/main" val="20005"/>
                    </a:ext>
                  </a:extLst>
                </a:gridCol>
                <a:gridCol w="1217130">
                  <a:extLst>
                    <a:ext uri="{9D8B030D-6E8A-4147-A177-3AD203B41FA5}">
                      <a16:colId xmlns:a16="http://schemas.microsoft.com/office/drawing/2014/main" val="20006"/>
                    </a:ext>
                  </a:extLst>
                </a:gridCol>
              </a:tblGrid>
              <a:tr h="246444">
                <a:tc>
                  <a:txBody>
                    <a:bodyPr/>
                    <a:lstStyle/>
                    <a:p>
                      <a:pPr algn="ctr">
                        <a:lnSpc>
                          <a:spcPct val="150000"/>
                        </a:lnSpc>
                      </a:pPr>
                      <a:r>
                        <a:rPr lang="zh-CN" altLang="en-US" sz="1400" dirty="0"/>
                        <a:t>人民币（亿元）</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2014</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2015</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2016</a:t>
                      </a:r>
                      <a:r>
                        <a:rPr lang="zh-CN" altLang="en-US" sz="1400" dirty="0"/>
                        <a:t>年</a:t>
                      </a:r>
                      <a:r>
                        <a:rPr lang="en-US" altLang="zh-CN" sz="1400" dirty="0"/>
                        <a:t>1-9</a:t>
                      </a:r>
                      <a:r>
                        <a:rPr lang="zh-CN" altLang="en-US" sz="1400" dirty="0"/>
                        <a:t>月</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2016</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2017</a:t>
                      </a:r>
                      <a:r>
                        <a:rPr lang="zh-CN" altLang="en-US" sz="1400" dirty="0"/>
                        <a:t>年</a:t>
                      </a:r>
                      <a:r>
                        <a:rPr lang="en-US" altLang="zh-CN" sz="1400" dirty="0"/>
                        <a:t>1-9</a:t>
                      </a:r>
                      <a:r>
                        <a:rPr lang="zh-CN" altLang="en-US" sz="1400" dirty="0"/>
                        <a:t>月</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zh-CN" altLang="en-US" sz="1400" b="1" dirty="0"/>
                        <a:t>同比增长</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zh-CN" altLang="en-US" sz="1400" kern="1200" dirty="0"/>
                        <a:t>营业收入</a:t>
                      </a:r>
                      <a:endParaRPr lang="zh-CN" altLang="en-US" sz="1400" kern="1200"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280.63</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303.18</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221.35</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324.19</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470.90</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fontAlgn="ctr"/>
                      <a:r>
                        <a:rPr lang="en-US" altLang="zh-CN" sz="1400" b="1" i="0" u="none" strike="noStrike" dirty="0">
                          <a:solidFill>
                            <a:srgbClr val="000000"/>
                          </a:solidFill>
                          <a:effectLst/>
                          <a:latin typeface="+mn-lt"/>
                          <a:ea typeface="等线" panose="02010600030101010101" pitchFamily="2" charset="-122"/>
                        </a:rPr>
                        <a:t>113%</a:t>
                      </a:r>
                    </a:p>
                  </a:txBody>
                  <a:tcPr marL="9525" marR="9525" marT="9525" marB="0" anchor="ctr">
                    <a:lnT w="28575" cap="flat" cmpd="sng" algn="ctr">
                      <a:solidFill>
                        <a:schemeClr val="bg2">
                          <a:lumMod val="25000"/>
                        </a:schemeClr>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zh-CN" altLang="en-US" sz="1400" kern="1200" dirty="0"/>
                        <a:t>营业利润</a:t>
                      </a:r>
                      <a:endParaRPr lang="zh-CN" altLang="en-US" sz="1400" kern="1200"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tcPr>
                </a:tc>
                <a:tc>
                  <a:txBody>
                    <a:bodyPr/>
                    <a:lstStyle/>
                    <a:p>
                      <a:pPr algn="ctr"/>
                      <a:r>
                        <a:rPr lang="en-US" altLang="zh-CN" sz="1400" dirty="0"/>
                        <a:t>-4.54</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tcPr>
                </a:tc>
                <a:tc>
                  <a:txBody>
                    <a:bodyPr/>
                    <a:lstStyle/>
                    <a:p>
                      <a:pPr algn="ctr"/>
                      <a:r>
                        <a:rPr lang="en-US" altLang="zh-CN" sz="1400" dirty="0"/>
                        <a:t>1.67</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5.64</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tc>
                <a:tc>
                  <a:txBody>
                    <a:bodyPr/>
                    <a:lstStyle/>
                    <a:p>
                      <a:pPr algn="ctr"/>
                      <a:r>
                        <a:rPr lang="en-US" altLang="zh-CN" sz="1400" dirty="0"/>
                        <a:t>7.81</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tc>
                <a:tc>
                  <a:txBody>
                    <a:bodyPr/>
                    <a:lstStyle/>
                    <a:p>
                      <a:pPr algn="ctr"/>
                      <a:r>
                        <a:rPr lang="en-US" altLang="zh-CN" sz="1400" dirty="0"/>
                        <a:t>16.31</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tc>
                <a:tc>
                  <a:txBody>
                    <a:bodyPr/>
                    <a:lstStyle/>
                    <a:p>
                      <a:pPr algn="ctr" fontAlgn="ctr"/>
                      <a:r>
                        <a:rPr lang="en-US" altLang="zh-CN" sz="1400" b="1" i="0" u="none" strike="noStrike" dirty="0">
                          <a:solidFill>
                            <a:srgbClr val="000000"/>
                          </a:solidFill>
                          <a:effectLst/>
                          <a:latin typeface="+mn-lt"/>
                          <a:ea typeface="等线" panose="02010600030101010101" pitchFamily="2" charset="-122"/>
                        </a:rPr>
                        <a:t>189%</a:t>
                      </a:r>
                    </a:p>
                  </a:txBody>
                  <a:tcPr marL="9525" marR="9525" marT="9525" marB="0" anchor="ctr"/>
                </a:tc>
                <a:extLst>
                  <a:ext uri="{0D108BD9-81ED-4DB2-BD59-A6C34878D82A}">
                    <a16:rowId xmlns:a16="http://schemas.microsoft.com/office/drawing/2014/main" val="10002"/>
                  </a:ext>
                </a:extLst>
              </a:tr>
              <a:tr h="370840">
                <a:tc>
                  <a:txBody>
                    <a:bodyPr/>
                    <a:lstStyle/>
                    <a:p>
                      <a:pPr algn="ctr"/>
                      <a:r>
                        <a:rPr lang="zh-CN" altLang="en-US" sz="1400" kern="1200" dirty="0"/>
                        <a:t>归属于母公司股东的净利润</a:t>
                      </a:r>
                      <a:endParaRPr lang="zh-CN" altLang="en-US" sz="1400" kern="1200"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-3.37</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1.85</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5.03</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8.30</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13.51</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effectLst/>
                          <a:latin typeface="+mn-lt"/>
                          <a:ea typeface="等线" panose="02010600030101010101" pitchFamily="2" charset="-122"/>
                        </a:rPr>
                        <a:t>169%</a:t>
                      </a:r>
                    </a:p>
                  </a:txBody>
                  <a:tcPr marL="9525" marR="9525" marT="9525" marB="0" anchor="ctr">
                    <a:lnB w="28575"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图表 7"/>
          <p:cNvGraphicFramePr/>
          <p:nvPr>
            <p:extLst>
              <p:ext uri="{D42A27DB-BD31-4B8C-83A1-F6EECF244321}">
                <p14:modId xmlns:p14="http://schemas.microsoft.com/office/powerpoint/2010/main" val="4097910384"/>
              </p:ext>
            </p:extLst>
          </p:nvPr>
        </p:nvGraphicFramePr>
        <p:xfrm>
          <a:off x="5927587" y="1130034"/>
          <a:ext cx="5172075" cy="2911581"/>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组合 15"/>
          <p:cNvGrpSpPr/>
          <p:nvPr/>
        </p:nvGrpSpPr>
        <p:grpSpPr>
          <a:xfrm>
            <a:off x="246737" y="116633"/>
            <a:ext cx="10046217" cy="530793"/>
            <a:chOff x="246737" y="116633"/>
            <a:chExt cx="10046217" cy="530793"/>
          </a:xfrm>
        </p:grpSpPr>
        <p:sp>
          <p:nvSpPr>
            <p:cNvPr id="17" name="矩形 16"/>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财务指标</a:t>
              </a:r>
              <a:endParaRPr lang="zh-TW" altLang="en-US" sz="2800" b="1" dirty="0">
                <a:solidFill>
                  <a:schemeClr val="accent1">
                    <a:lumMod val="50000"/>
                  </a:schemeClr>
                </a:solidFill>
                <a:latin typeface="楷体" pitchFamily="49" charset="-122"/>
                <a:ea typeface="楷体" pitchFamily="49" charset="-122"/>
              </a:endParaRPr>
            </a:p>
          </p:txBody>
        </p:sp>
        <p:sp>
          <p:nvSpPr>
            <p:cNvPr id="18" name="矩形 17">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9" name="矩形 18">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12" name="TextBox 14">
            <a:extLst>
              <a:ext uri="{FF2B5EF4-FFF2-40B4-BE49-F238E27FC236}">
                <a16:creationId xmlns:a16="http://schemas.microsoft.com/office/drawing/2014/main" id="{A13455BD-C6AB-494B-BC30-05C8E8BEDCC4}"/>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zh-CN" altLang="en-US" b="1" dirty="0">
                <a:solidFill>
                  <a:schemeClr val="bg1"/>
                </a:solidFill>
                <a:latin typeface="Times New Roman" pitchFamily="18" charset="0"/>
                <a:ea typeface="楷体" pitchFamily="49" charset="-122"/>
                <a:cs typeface="Times New Roman" pitchFamily="18" charset="0"/>
              </a:rPr>
              <a:t>行业回暖 ，业绩倍增</a:t>
            </a:r>
          </a:p>
        </p:txBody>
      </p:sp>
      <p:graphicFrame>
        <p:nvGraphicFramePr>
          <p:cNvPr id="13" name="图表 12">
            <a:extLst>
              <a:ext uri="{FF2B5EF4-FFF2-40B4-BE49-F238E27FC236}">
                <a16:creationId xmlns:a16="http://schemas.microsoft.com/office/drawing/2014/main" id="{F57647EF-578F-4D62-AAD7-821205ED3B0D}"/>
              </a:ext>
            </a:extLst>
          </p:cNvPr>
          <p:cNvGraphicFramePr>
            <a:graphicFrameLocks/>
          </p:cNvGraphicFramePr>
          <p:nvPr>
            <p:extLst>
              <p:ext uri="{D42A27DB-BD31-4B8C-83A1-F6EECF244321}">
                <p14:modId xmlns:p14="http://schemas.microsoft.com/office/powerpoint/2010/main" val="1389688682"/>
              </p:ext>
            </p:extLst>
          </p:nvPr>
        </p:nvGraphicFramePr>
        <p:xfrm>
          <a:off x="922811" y="1130034"/>
          <a:ext cx="4572000" cy="271830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p:cNvPicPr>
            <a:picLocks noChangeAspect="1" noChangeArrowheads="1"/>
          </p:cNvPicPr>
          <p:nvPr/>
        </p:nvPicPr>
        <p:blipFill>
          <a:blip r:embed="rId4" cstate="print"/>
          <a:srcRect/>
          <a:stretch>
            <a:fillRect/>
          </a:stretch>
        </p:blipFill>
        <p:spPr bwMode="auto">
          <a:xfrm>
            <a:off x="9541427" y="-1"/>
            <a:ext cx="2645691" cy="612000"/>
          </a:xfrm>
          <a:prstGeom prst="rect">
            <a:avLst/>
          </a:prstGeom>
          <a:noFill/>
          <a:ln w="9525">
            <a:noFill/>
            <a:miter lim="800000"/>
            <a:headEnd/>
            <a:tailEnd/>
          </a:ln>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1224449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25</a:t>
            </a:fld>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581228816"/>
              </p:ext>
            </p:extLst>
          </p:nvPr>
        </p:nvGraphicFramePr>
        <p:xfrm>
          <a:off x="1310185" y="4475848"/>
          <a:ext cx="9921925" cy="1192858"/>
        </p:xfrm>
        <a:graphic>
          <a:graphicData uri="http://schemas.openxmlformats.org/drawingml/2006/table">
            <a:tbl>
              <a:tblPr firstRow="1" bandRow="1">
                <a:tableStyleId>{2D5ABB26-0587-4C30-8999-92F81FD0307C}</a:tableStyleId>
              </a:tblPr>
              <a:tblGrid>
                <a:gridCol w="2265529">
                  <a:extLst>
                    <a:ext uri="{9D8B030D-6E8A-4147-A177-3AD203B41FA5}">
                      <a16:colId xmlns:a16="http://schemas.microsoft.com/office/drawing/2014/main" val="20000"/>
                    </a:ext>
                  </a:extLst>
                </a:gridCol>
                <a:gridCol w="1276066">
                  <a:extLst>
                    <a:ext uri="{9D8B030D-6E8A-4147-A177-3AD203B41FA5}">
                      <a16:colId xmlns:a16="http://schemas.microsoft.com/office/drawing/2014/main" val="20001"/>
                    </a:ext>
                  </a:extLst>
                </a:gridCol>
                <a:gridCol w="1276066">
                  <a:extLst>
                    <a:ext uri="{9D8B030D-6E8A-4147-A177-3AD203B41FA5}">
                      <a16:colId xmlns:a16="http://schemas.microsoft.com/office/drawing/2014/main" val="20002"/>
                    </a:ext>
                  </a:extLst>
                </a:gridCol>
                <a:gridCol w="1276066">
                  <a:extLst>
                    <a:ext uri="{9D8B030D-6E8A-4147-A177-3AD203B41FA5}">
                      <a16:colId xmlns:a16="http://schemas.microsoft.com/office/drawing/2014/main" val="20003"/>
                    </a:ext>
                  </a:extLst>
                </a:gridCol>
                <a:gridCol w="1276066">
                  <a:extLst>
                    <a:ext uri="{9D8B030D-6E8A-4147-A177-3AD203B41FA5}">
                      <a16:colId xmlns:a16="http://schemas.microsoft.com/office/drawing/2014/main" val="20004"/>
                    </a:ext>
                  </a:extLst>
                </a:gridCol>
                <a:gridCol w="1276066">
                  <a:extLst>
                    <a:ext uri="{9D8B030D-6E8A-4147-A177-3AD203B41FA5}">
                      <a16:colId xmlns:a16="http://schemas.microsoft.com/office/drawing/2014/main" val="20005"/>
                    </a:ext>
                  </a:extLst>
                </a:gridCol>
                <a:gridCol w="1276066">
                  <a:extLst>
                    <a:ext uri="{9D8B030D-6E8A-4147-A177-3AD203B41FA5}">
                      <a16:colId xmlns:a16="http://schemas.microsoft.com/office/drawing/2014/main" val="20006"/>
                    </a:ext>
                  </a:extLst>
                </a:gridCol>
              </a:tblGrid>
              <a:tr h="451178">
                <a:tc>
                  <a:txBody>
                    <a:bodyPr/>
                    <a:lstStyle/>
                    <a:p>
                      <a:pPr algn="ctr">
                        <a:lnSpc>
                          <a:spcPct val="150000"/>
                        </a:lnSpc>
                      </a:pPr>
                      <a:r>
                        <a:rPr lang="zh-CN" altLang="en-US" sz="1400" dirty="0"/>
                        <a:t>人民币（亿元）</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2014</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2015</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2016</a:t>
                      </a:r>
                      <a:r>
                        <a:rPr lang="zh-CN" altLang="en-US" sz="1400" dirty="0"/>
                        <a:t>年</a:t>
                      </a:r>
                      <a:r>
                        <a:rPr lang="en-US" altLang="zh-CN" sz="1400" dirty="0"/>
                        <a:t>1-9</a:t>
                      </a:r>
                      <a:r>
                        <a:rPr lang="zh-CN" altLang="en-US" sz="1400" dirty="0"/>
                        <a:t>月</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2016</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en-US" altLang="zh-CN" sz="1400" dirty="0"/>
                        <a:t>2017</a:t>
                      </a:r>
                      <a:r>
                        <a:rPr lang="zh-CN" altLang="en-US" sz="1400" dirty="0"/>
                        <a:t>年</a:t>
                      </a:r>
                      <a:r>
                        <a:rPr lang="en-US" altLang="zh-CN" sz="1400" dirty="0"/>
                        <a:t>1-9</a:t>
                      </a:r>
                      <a:r>
                        <a:rPr lang="zh-CN" altLang="en-US" sz="1400" dirty="0"/>
                        <a:t>月</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a:lnSpc>
                          <a:spcPct val="150000"/>
                        </a:lnSpc>
                      </a:pPr>
                      <a:r>
                        <a:rPr lang="zh-CN" altLang="en-US" sz="1400" b="1" dirty="0"/>
                        <a:t>同比增长</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zh-CN" altLang="en-US" sz="1400" dirty="0"/>
                        <a:t>总资产</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267.33</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252.09</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292.97</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275.34</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dirty="0"/>
                        <a:t>314.39</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tc>
                  <a:txBody>
                    <a:bodyPr/>
                    <a:lstStyle/>
                    <a:p>
                      <a:pPr algn="ctr"/>
                      <a:r>
                        <a:rPr lang="en-US" altLang="zh-CN" sz="1400" b="1" dirty="0"/>
                        <a:t>7.31%</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T w="28575" cap="flat" cmpd="sng" algn="ctr">
                      <a:solidFill>
                        <a:schemeClr val="bg2">
                          <a:lumMod val="25000"/>
                        </a:schemeClr>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zh-CN" altLang="en-US" sz="1400" dirty="0"/>
                        <a:t>归属于母公司股东权益</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R w="28575" cap="flat" cmpd="sng" algn="ctr">
                      <a:solidFill>
                        <a:schemeClr val="bg2">
                          <a:lumMod val="2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50.29</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62.52</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105.12</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109.24</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dirty="0"/>
                        <a:t>124.33</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tc>
                  <a:txBody>
                    <a:bodyPr/>
                    <a:lstStyle/>
                    <a:p>
                      <a:pPr algn="ctr"/>
                      <a:r>
                        <a:rPr lang="en-US" altLang="zh-CN" sz="1400" b="1" dirty="0"/>
                        <a:t>18.27%</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B w="28575"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5" name="组合 14"/>
          <p:cNvGrpSpPr/>
          <p:nvPr/>
        </p:nvGrpSpPr>
        <p:grpSpPr>
          <a:xfrm>
            <a:off x="246737" y="116633"/>
            <a:ext cx="10046217" cy="530793"/>
            <a:chOff x="246737" y="116633"/>
            <a:chExt cx="10046217" cy="530793"/>
          </a:xfrm>
        </p:grpSpPr>
        <p:sp>
          <p:nvSpPr>
            <p:cNvPr id="16" name="矩形 15"/>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财务指标</a:t>
              </a:r>
              <a:endParaRPr lang="zh-TW" altLang="en-US" sz="2800" b="1" dirty="0">
                <a:solidFill>
                  <a:schemeClr val="accent1">
                    <a:lumMod val="50000"/>
                  </a:schemeClr>
                </a:solidFill>
                <a:latin typeface="楷体" pitchFamily="49" charset="-122"/>
                <a:ea typeface="楷体" pitchFamily="49" charset="-122"/>
              </a:endParaRPr>
            </a:p>
          </p:txBody>
        </p:sp>
        <p:sp>
          <p:nvSpPr>
            <p:cNvPr id="17" name="矩形 16">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8" name="矩形 17">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11" name="TextBox 14">
            <a:extLst>
              <a:ext uri="{FF2B5EF4-FFF2-40B4-BE49-F238E27FC236}">
                <a16:creationId xmlns:a16="http://schemas.microsoft.com/office/drawing/2014/main" id="{99EEA005-3D11-43E6-94F7-43298CB65178}"/>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zh-CN" altLang="en-US" b="1" dirty="0">
                <a:solidFill>
                  <a:schemeClr val="bg1"/>
                </a:solidFill>
                <a:latin typeface="Times New Roman" pitchFamily="18" charset="0"/>
                <a:ea typeface="楷体" pitchFamily="49" charset="-122"/>
                <a:cs typeface="Times New Roman" pitchFamily="18" charset="0"/>
              </a:rPr>
              <a:t>股东权益持续增长，总资产稳步攀升</a:t>
            </a:r>
          </a:p>
        </p:txBody>
      </p:sp>
      <p:graphicFrame>
        <p:nvGraphicFramePr>
          <p:cNvPr id="12" name="图表 11">
            <a:extLst>
              <a:ext uri="{FF2B5EF4-FFF2-40B4-BE49-F238E27FC236}">
                <a16:creationId xmlns:a16="http://schemas.microsoft.com/office/drawing/2014/main" id="{0E341F75-7461-4001-A46A-4E4AC7F20DCD}"/>
              </a:ext>
            </a:extLst>
          </p:cNvPr>
          <p:cNvGraphicFramePr>
            <a:graphicFrameLocks/>
          </p:cNvGraphicFramePr>
          <p:nvPr>
            <p:extLst>
              <p:ext uri="{D42A27DB-BD31-4B8C-83A1-F6EECF244321}">
                <p14:modId xmlns:p14="http://schemas.microsoft.com/office/powerpoint/2010/main" val="2930638901"/>
              </p:ext>
            </p:extLst>
          </p:nvPr>
        </p:nvGraphicFramePr>
        <p:xfrm>
          <a:off x="6440658" y="127835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a:extLst>
              <a:ext uri="{FF2B5EF4-FFF2-40B4-BE49-F238E27FC236}">
                <a16:creationId xmlns:a16="http://schemas.microsoft.com/office/drawing/2014/main" id="{8D2768DE-623C-482B-BDED-3BAD1D20E22C}"/>
              </a:ext>
            </a:extLst>
          </p:cNvPr>
          <p:cNvGraphicFramePr>
            <a:graphicFrameLocks/>
          </p:cNvGraphicFramePr>
          <p:nvPr>
            <p:extLst>
              <p:ext uri="{D42A27DB-BD31-4B8C-83A1-F6EECF244321}">
                <p14:modId xmlns:p14="http://schemas.microsoft.com/office/powerpoint/2010/main" val="295317472"/>
              </p:ext>
            </p:extLst>
          </p:nvPr>
        </p:nvGraphicFramePr>
        <p:xfrm>
          <a:off x="1607339" y="1279894"/>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
          <p:cNvPicPr>
            <a:picLocks noChangeAspect="1" noChangeArrowheads="1"/>
          </p:cNvPicPr>
          <p:nvPr/>
        </p:nvPicPr>
        <p:blipFill>
          <a:blip r:embed="rId4" cstate="print"/>
          <a:srcRect/>
          <a:stretch>
            <a:fillRect/>
          </a:stretch>
        </p:blipFill>
        <p:spPr bwMode="auto">
          <a:xfrm>
            <a:off x="9541427" y="-1"/>
            <a:ext cx="2645691" cy="612000"/>
          </a:xfrm>
          <a:prstGeom prst="rect">
            <a:avLst/>
          </a:prstGeom>
          <a:noFill/>
          <a:ln w="9525">
            <a:noFill/>
            <a:miter lim="800000"/>
            <a:headEnd/>
            <a:tailEnd/>
          </a:ln>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829424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26</a:t>
            </a:fld>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3877603802"/>
              </p:ext>
            </p:extLst>
          </p:nvPr>
        </p:nvGraphicFramePr>
        <p:xfrm>
          <a:off x="1596790" y="4530020"/>
          <a:ext cx="9358810" cy="1563698"/>
        </p:xfrm>
        <a:graphic>
          <a:graphicData uri="http://schemas.openxmlformats.org/drawingml/2006/table">
            <a:tbl>
              <a:tblPr firstRow="1" bandRow="1">
                <a:tableStyleId>{5940675A-B579-460E-94D1-54222C63F5DA}</a:tableStyleId>
              </a:tblPr>
              <a:tblGrid>
                <a:gridCol w="1719617">
                  <a:extLst>
                    <a:ext uri="{9D8B030D-6E8A-4147-A177-3AD203B41FA5}">
                      <a16:colId xmlns:a16="http://schemas.microsoft.com/office/drawing/2014/main" val="20000"/>
                    </a:ext>
                  </a:extLst>
                </a:gridCol>
                <a:gridCol w="1103345">
                  <a:extLst>
                    <a:ext uri="{9D8B030D-6E8A-4147-A177-3AD203B41FA5}">
                      <a16:colId xmlns:a16="http://schemas.microsoft.com/office/drawing/2014/main" val="20001"/>
                    </a:ext>
                  </a:extLst>
                </a:gridCol>
                <a:gridCol w="1080603">
                  <a:extLst>
                    <a:ext uri="{9D8B030D-6E8A-4147-A177-3AD203B41FA5}">
                      <a16:colId xmlns:a16="http://schemas.microsoft.com/office/drawing/2014/main" val="20002"/>
                    </a:ext>
                  </a:extLst>
                </a:gridCol>
                <a:gridCol w="1532197">
                  <a:extLst>
                    <a:ext uri="{9D8B030D-6E8A-4147-A177-3AD203B41FA5}">
                      <a16:colId xmlns:a16="http://schemas.microsoft.com/office/drawing/2014/main" val="20003"/>
                    </a:ext>
                  </a:extLst>
                </a:gridCol>
                <a:gridCol w="1145117">
                  <a:extLst>
                    <a:ext uri="{9D8B030D-6E8A-4147-A177-3AD203B41FA5}">
                      <a16:colId xmlns:a16="http://schemas.microsoft.com/office/drawing/2014/main" val="20004"/>
                    </a:ext>
                  </a:extLst>
                </a:gridCol>
                <a:gridCol w="1645096">
                  <a:extLst>
                    <a:ext uri="{9D8B030D-6E8A-4147-A177-3AD203B41FA5}">
                      <a16:colId xmlns:a16="http://schemas.microsoft.com/office/drawing/2014/main" val="20005"/>
                    </a:ext>
                  </a:extLst>
                </a:gridCol>
                <a:gridCol w="1132835">
                  <a:extLst>
                    <a:ext uri="{9D8B030D-6E8A-4147-A177-3AD203B41FA5}">
                      <a16:colId xmlns:a16="http://schemas.microsoft.com/office/drawing/2014/main" val="20006"/>
                    </a:ext>
                  </a:extLst>
                </a:gridCol>
              </a:tblGrid>
              <a:tr h="451178">
                <a:tc>
                  <a:txBody>
                    <a:bodyPr/>
                    <a:lstStyle/>
                    <a:p>
                      <a:pPr algn="ctr">
                        <a:lnSpc>
                          <a:spcPct val="150000"/>
                        </a:lnSpc>
                      </a:pPr>
                      <a:r>
                        <a:rPr lang="zh-CN" altLang="en-US" sz="1400" b="0" dirty="0">
                          <a:solidFill>
                            <a:schemeClr val="tx1"/>
                          </a:solidFill>
                          <a:latin typeface="Times New Roman" pitchFamily="18" charset="0"/>
                          <a:ea typeface="楷体" pitchFamily="49" charset="-122"/>
                          <a:cs typeface="Times New Roman" pitchFamily="18" charset="0"/>
                        </a:rPr>
                        <a:t>人民币（亿元）</a:t>
                      </a:r>
                    </a:p>
                  </a:txBody>
                  <a:tcPr anchor="ctr">
                    <a:lnL w="12700" cap="flat" cmpd="sng" algn="ctr">
                      <a:noFill/>
                      <a:prstDash val="solid"/>
                      <a:round/>
                      <a:headEnd type="none" w="med" len="med"/>
                      <a:tailEnd type="none" w="med" len="med"/>
                    </a:lnL>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altLang="zh-CN" sz="1400" dirty="0"/>
                        <a:t>2014</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altLang="zh-CN" sz="1400" dirty="0"/>
                        <a:t>2015</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altLang="zh-CN" sz="1400" dirty="0"/>
                        <a:t>2016</a:t>
                      </a:r>
                      <a:r>
                        <a:rPr lang="zh-CN" altLang="en-US" sz="1400" dirty="0"/>
                        <a:t>年</a:t>
                      </a:r>
                      <a:r>
                        <a:rPr lang="en-US" altLang="zh-CN" sz="1400" dirty="0"/>
                        <a:t>1-9</a:t>
                      </a:r>
                      <a:r>
                        <a:rPr lang="zh-CN" altLang="en-US" sz="1400" dirty="0"/>
                        <a:t>月</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altLang="zh-CN" sz="1400" dirty="0"/>
                        <a:t>2016</a:t>
                      </a:r>
                      <a:r>
                        <a:rPr lang="zh-CN" altLang="en-US" sz="1400" dirty="0"/>
                        <a:t>年</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altLang="zh-CN" sz="1400" dirty="0"/>
                        <a:t>2017</a:t>
                      </a:r>
                      <a:r>
                        <a:rPr lang="zh-CN" altLang="en-US" sz="1400" dirty="0"/>
                        <a:t>年</a:t>
                      </a:r>
                      <a:r>
                        <a:rPr lang="en-US" altLang="zh-CN" sz="1400" dirty="0"/>
                        <a:t>1-9</a:t>
                      </a:r>
                      <a:r>
                        <a:rPr lang="zh-CN" altLang="en-US" sz="1400" dirty="0"/>
                        <a:t>月</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sz="1400" b="1" dirty="0">
                          <a:solidFill>
                            <a:schemeClr val="tx1"/>
                          </a:solidFill>
                          <a:latin typeface="Times New Roman" pitchFamily="18" charset="0"/>
                          <a:ea typeface="楷体" pitchFamily="49" charset="-122"/>
                          <a:cs typeface="Times New Roman" pitchFamily="18" charset="0"/>
                        </a:rPr>
                        <a:t>同比增长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zh-CN" altLang="en-US" sz="1400" dirty="0">
                          <a:solidFill>
                            <a:schemeClr val="tx1"/>
                          </a:solidFill>
                          <a:latin typeface="Times New Roman" pitchFamily="18" charset="0"/>
                          <a:ea typeface="楷体" pitchFamily="49" charset="-122"/>
                          <a:cs typeface="Times New Roman" pitchFamily="18" charset="0"/>
                        </a:rPr>
                        <a:t>总资产</a:t>
                      </a:r>
                    </a:p>
                  </a:txBody>
                  <a:tcPr anchor="ctr">
                    <a:lnL w="12700" cap="flat" cmpd="sng" algn="ctr">
                      <a:noFill/>
                      <a:prstDash val="solid"/>
                      <a:round/>
                      <a:headEnd type="none" w="med" len="med"/>
                      <a:tailEnd type="none" w="med" len="med"/>
                    </a:lnL>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t>267.33</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t>252.09</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t>292.97</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t>275.34</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t>314.39</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b="1" dirty="0">
                          <a:solidFill>
                            <a:schemeClr val="tx1"/>
                          </a:solidFill>
                          <a:latin typeface="Times New Roman" pitchFamily="18" charset="0"/>
                          <a:ea typeface="楷体" pitchFamily="49" charset="-122"/>
                          <a:cs typeface="Times New Roman" pitchFamily="18" charset="0"/>
                        </a:rPr>
                        <a:t>25.97%</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zh-CN" altLang="en-US" sz="1400" dirty="0">
                          <a:solidFill>
                            <a:schemeClr val="tx1"/>
                          </a:solidFill>
                          <a:latin typeface="Times New Roman" pitchFamily="18" charset="0"/>
                          <a:ea typeface="楷体" pitchFamily="49" charset="-122"/>
                          <a:cs typeface="Times New Roman" pitchFamily="18" charset="0"/>
                        </a:rPr>
                        <a:t>总负债</a:t>
                      </a:r>
                    </a:p>
                  </a:txBody>
                  <a:tcPr anchor="ctr">
                    <a:lnL w="12700" cap="flat" cmpd="sng" algn="ctr">
                      <a:noFill/>
                      <a:prstDash val="solid"/>
                      <a:round/>
                      <a:headEnd type="none" w="med" len="med"/>
                      <a:tailEnd type="none" w="med" len="med"/>
                    </a:lnL>
                    <a:lnR w="285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197.18</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28575" cap="flat" cmpd="sng" algn="ctr">
                      <a:solidFill>
                        <a:schemeClr val="bg2">
                          <a:lumMod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168.81</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165.22</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143.21</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solidFill>
                            <a:schemeClr val="tx1"/>
                          </a:solidFill>
                          <a:latin typeface="Times New Roman" pitchFamily="18" charset="0"/>
                          <a:ea typeface="楷体" pitchFamily="49" charset="-122"/>
                          <a:cs typeface="Times New Roman" pitchFamily="18" charset="0"/>
                        </a:rPr>
                        <a:t>153.70</a:t>
                      </a:r>
                      <a:endParaRPr lang="zh-CN" altLang="en-US" sz="1400"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b="1" dirty="0">
                          <a:solidFill>
                            <a:schemeClr val="tx1"/>
                          </a:solidFill>
                          <a:latin typeface="Times New Roman" pitchFamily="18" charset="0"/>
                          <a:ea typeface="楷体" pitchFamily="49" charset="-122"/>
                          <a:cs typeface="Times New Roman" pitchFamily="18" charset="0"/>
                        </a:rPr>
                        <a:t>-6.97%</a:t>
                      </a:r>
                      <a:endParaRPr lang="zh-CN" altLang="en-US" sz="1400" b="1" dirty="0">
                        <a:solidFill>
                          <a:schemeClr val="tx1"/>
                        </a:solidFill>
                        <a:latin typeface="Times New Roman" pitchFamily="18" charset="0"/>
                        <a:ea typeface="楷体" pitchFamily="49" charset="-122"/>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zh-CN" altLang="en-US" sz="1400" dirty="0">
                          <a:solidFill>
                            <a:schemeClr val="tx1"/>
                          </a:solidFill>
                          <a:latin typeface="Times New Roman" pitchFamily="18" charset="0"/>
                          <a:ea typeface="楷体" pitchFamily="49" charset="-122"/>
                          <a:cs typeface="Times New Roman" pitchFamily="18" charset="0"/>
                        </a:rPr>
                        <a:t>资产负债率</a:t>
                      </a:r>
                    </a:p>
                  </a:txBody>
                  <a:tcPr anchor="ctr">
                    <a:lnL w="12700" cap="flat" cmpd="sng" algn="ctr">
                      <a:noFill/>
                      <a:prstDash val="solid"/>
                      <a:round/>
                      <a:headEnd type="none" w="med" len="med"/>
                      <a:tailEnd type="none" w="med" len="med"/>
                    </a:lnL>
                    <a:lnR w="285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rPr>
                        <a:t>73.76%</a:t>
                      </a:r>
                    </a:p>
                  </a:txBody>
                  <a:tcPr marL="9525" marR="9525" marT="9525" marB="0" anchor="ctr">
                    <a:lnL w="28575" cap="flat" cmpd="sng" algn="ctr">
                      <a:solidFill>
                        <a:schemeClr val="bg2">
                          <a:lumMod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rPr>
                        <a:t>66.96%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rPr>
                        <a:t>56.39%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rPr>
                        <a:t>52.01%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rPr>
                        <a:t>48.89%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400" b="1" i="0" u="none" strike="noStrike" dirty="0">
                          <a:solidFill>
                            <a:srgbClr val="000000"/>
                          </a:solidFill>
                          <a:effectLst/>
                          <a:latin typeface="Times New Roman" panose="02020603050405020304" pitchFamily="18" charset="0"/>
                          <a:ea typeface="等线" panose="02010600030101010101" pitchFamily="2" charset="-122"/>
                        </a:rPr>
                        <a:t>-13.31%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6673305"/>
                  </a:ext>
                </a:extLst>
              </a:tr>
            </a:tbl>
          </a:graphicData>
        </a:graphic>
      </p:graphicFrame>
      <p:grpSp>
        <p:nvGrpSpPr>
          <p:cNvPr id="13" name="组合 12"/>
          <p:cNvGrpSpPr/>
          <p:nvPr/>
        </p:nvGrpSpPr>
        <p:grpSpPr>
          <a:xfrm>
            <a:off x="246737" y="116633"/>
            <a:ext cx="10046217" cy="530793"/>
            <a:chOff x="246737" y="116633"/>
            <a:chExt cx="10046217" cy="530793"/>
          </a:xfrm>
        </p:grpSpPr>
        <p:sp>
          <p:nvSpPr>
            <p:cNvPr id="14" name="矩形 13"/>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财务指标</a:t>
              </a:r>
              <a:endParaRPr lang="zh-TW" altLang="en-US" sz="2800" b="1" dirty="0">
                <a:solidFill>
                  <a:schemeClr val="accent1">
                    <a:lumMod val="50000"/>
                  </a:schemeClr>
                </a:solidFill>
                <a:latin typeface="楷体" pitchFamily="49" charset="-122"/>
                <a:ea typeface="楷体" pitchFamily="49" charset="-122"/>
              </a:endParaRPr>
            </a:p>
          </p:txBody>
        </p:sp>
        <p:sp>
          <p:nvSpPr>
            <p:cNvPr id="15" name="矩形 14">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6" name="矩形 15">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10" name="TextBox 14">
            <a:extLst>
              <a:ext uri="{FF2B5EF4-FFF2-40B4-BE49-F238E27FC236}">
                <a16:creationId xmlns:a16="http://schemas.microsoft.com/office/drawing/2014/main" id="{A5282F72-750E-4B00-8FCC-C022EA9BFF36}"/>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zh-CN" altLang="en-US" b="1" dirty="0">
                <a:solidFill>
                  <a:schemeClr val="bg1"/>
                </a:solidFill>
                <a:latin typeface="Times New Roman" pitchFamily="18" charset="0"/>
                <a:ea typeface="楷体" pitchFamily="49" charset="-122"/>
                <a:cs typeface="Times New Roman" pitchFamily="18" charset="0"/>
              </a:rPr>
              <a:t>资产负债率持续下降，财务状况稳定</a:t>
            </a:r>
          </a:p>
        </p:txBody>
      </p:sp>
      <p:graphicFrame>
        <p:nvGraphicFramePr>
          <p:cNvPr id="11" name="图表 10">
            <a:extLst>
              <a:ext uri="{FF2B5EF4-FFF2-40B4-BE49-F238E27FC236}">
                <a16:creationId xmlns:a16="http://schemas.microsoft.com/office/drawing/2014/main" id="{F06308A1-402C-4AEE-9871-C2397A4D32E3}"/>
              </a:ext>
            </a:extLst>
          </p:cNvPr>
          <p:cNvGraphicFramePr>
            <a:graphicFrameLocks/>
          </p:cNvGraphicFramePr>
          <p:nvPr>
            <p:extLst>
              <p:ext uri="{D42A27DB-BD31-4B8C-83A1-F6EECF244321}">
                <p14:modId xmlns:p14="http://schemas.microsoft.com/office/powerpoint/2010/main" val="3536334174"/>
              </p:ext>
            </p:extLst>
          </p:nvPr>
        </p:nvGraphicFramePr>
        <p:xfrm>
          <a:off x="2518118" y="1362263"/>
          <a:ext cx="6710288" cy="2905125"/>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2"/>
          <p:cNvPicPr>
            <a:picLocks noChangeAspect="1" noChangeArrowheads="1"/>
          </p:cNvPicPr>
          <p:nvPr/>
        </p:nvPicPr>
        <p:blipFill>
          <a:blip r:embed="rId3" cstate="print"/>
          <a:srcRect/>
          <a:stretch>
            <a:fillRect/>
          </a:stretch>
        </p:blipFill>
        <p:spPr bwMode="auto">
          <a:xfrm>
            <a:off x="9541427" y="-1"/>
            <a:ext cx="2645691" cy="612000"/>
          </a:xfrm>
          <a:prstGeom prst="rect">
            <a:avLst/>
          </a:prstGeom>
          <a:noFill/>
          <a:ln w="9525">
            <a:noFill/>
            <a:miter lim="800000"/>
            <a:headEnd/>
            <a:tailEnd/>
          </a:ln>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066528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27</a:t>
            </a:fld>
            <a:endParaRPr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3937680351"/>
              </p:ext>
            </p:extLst>
          </p:nvPr>
        </p:nvGraphicFramePr>
        <p:xfrm>
          <a:off x="1467583" y="2775913"/>
          <a:ext cx="5934703" cy="3227428"/>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1083588" y="1223076"/>
            <a:ext cx="10077898" cy="830997"/>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zh-CN" sz="1600" dirty="0">
                <a:latin typeface="Times New Roman" pitchFamily="18" charset="0"/>
                <a:ea typeface="楷体" pitchFamily="49" charset="-122"/>
                <a:cs typeface="Times New Roman" pitchFamily="18" charset="0"/>
              </a:rPr>
              <a:t>产销两旺且稳步增长，其中，PTA产品产销量（控股子公司浙江逸盛）分别达237.51万吨和238.40万吨；聚酯纤维产品产销量分别为85.15万吨、84.71万吨；己内酰胺依然保持满负荷生产，分别为13万吨和12.9万吨</a:t>
            </a:r>
            <a:r>
              <a:rPr lang="zh-CN" altLang="en-US" sz="1600" dirty="0">
                <a:latin typeface="Times New Roman" pitchFamily="18" charset="0"/>
                <a:ea typeface="楷体" pitchFamily="49" charset="-122"/>
                <a:cs typeface="Times New Roman" pitchFamily="18" charset="0"/>
              </a:rPr>
              <a:t>。</a:t>
            </a:r>
          </a:p>
        </p:txBody>
      </p:sp>
      <p:sp>
        <p:nvSpPr>
          <p:cNvPr id="3" name="TextBox 2"/>
          <p:cNvSpPr txBox="1"/>
          <p:nvPr/>
        </p:nvSpPr>
        <p:spPr>
          <a:xfrm>
            <a:off x="3228872" y="2393150"/>
            <a:ext cx="2412123" cy="338554"/>
          </a:xfrm>
          <a:prstGeom prst="rect">
            <a:avLst/>
          </a:prstGeom>
          <a:noFill/>
        </p:spPr>
        <p:txBody>
          <a:bodyPr wrap="square" rtlCol="0">
            <a:spAutoFit/>
          </a:bodyPr>
          <a:lstStyle/>
          <a:p>
            <a:r>
              <a:rPr lang="en-US" altLang="zh-CN" sz="1600" b="1" dirty="0">
                <a:latin typeface="Times New Roman" pitchFamily="18" charset="0"/>
                <a:ea typeface="楷体" pitchFamily="49" charset="-122"/>
                <a:cs typeface="Times New Roman" pitchFamily="18" charset="0"/>
              </a:rPr>
              <a:t>PTA</a:t>
            </a:r>
            <a:r>
              <a:rPr lang="zh-CN" altLang="en-US" sz="1600" b="1" dirty="0">
                <a:latin typeface="Times New Roman" pitchFamily="18" charset="0"/>
                <a:ea typeface="楷体" pitchFamily="49" charset="-122"/>
                <a:cs typeface="Times New Roman" pitchFamily="18" charset="0"/>
              </a:rPr>
              <a:t>产销量（万吨）</a:t>
            </a:r>
          </a:p>
        </p:txBody>
      </p:sp>
      <p:graphicFrame>
        <p:nvGraphicFramePr>
          <p:cNvPr id="9" name="表格 8"/>
          <p:cNvGraphicFramePr>
            <a:graphicFrameLocks noGrp="1"/>
          </p:cNvGraphicFramePr>
          <p:nvPr>
            <p:extLst>
              <p:ext uri="{D42A27DB-BD31-4B8C-83A1-F6EECF244321}">
                <p14:modId xmlns:p14="http://schemas.microsoft.com/office/powerpoint/2010/main" val="3754160337"/>
              </p:ext>
            </p:extLst>
          </p:nvPr>
        </p:nvGraphicFramePr>
        <p:xfrm>
          <a:off x="7053943" y="3114990"/>
          <a:ext cx="4262057" cy="2549273"/>
        </p:xfrm>
        <a:graphic>
          <a:graphicData uri="http://schemas.openxmlformats.org/drawingml/2006/table">
            <a:tbl>
              <a:tblPr>
                <a:tableStyleId>{2D5ABB26-0587-4C30-8999-92F81FD0307C}</a:tableStyleId>
              </a:tblPr>
              <a:tblGrid>
                <a:gridCol w="1306286">
                  <a:extLst>
                    <a:ext uri="{9D8B030D-6E8A-4147-A177-3AD203B41FA5}">
                      <a16:colId xmlns:a16="http://schemas.microsoft.com/office/drawing/2014/main" val="20000"/>
                    </a:ext>
                  </a:extLst>
                </a:gridCol>
                <a:gridCol w="985257">
                  <a:extLst>
                    <a:ext uri="{9D8B030D-6E8A-4147-A177-3AD203B41FA5}">
                      <a16:colId xmlns:a16="http://schemas.microsoft.com/office/drawing/2014/main" val="20001"/>
                    </a:ext>
                  </a:extLst>
                </a:gridCol>
                <a:gridCol w="985257">
                  <a:extLst>
                    <a:ext uri="{9D8B030D-6E8A-4147-A177-3AD203B41FA5}">
                      <a16:colId xmlns:a16="http://schemas.microsoft.com/office/drawing/2014/main" val="20002"/>
                    </a:ext>
                  </a:extLst>
                </a:gridCol>
                <a:gridCol w="985257">
                  <a:extLst>
                    <a:ext uri="{9D8B030D-6E8A-4147-A177-3AD203B41FA5}">
                      <a16:colId xmlns:a16="http://schemas.microsoft.com/office/drawing/2014/main" val="20003"/>
                    </a:ext>
                  </a:extLst>
                </a:gridCol>
              </a:tblGrid>
              <a:tr h="736793">
                <a:tc>
                  <a:txBody>
                    <a:bodyPr/>
                    <a:lstStyle/>
                    <a:p>
                      <a:pPr algn="ctr" fontAlgn="b"/>
                      <a:r>
                        <a:rPr lang="zh-CN" altLang="en-US" sz="1600" u="none" strike="noStrike" dirty="0">
                          <a:effectLst/>
                        </a:rPr>
                        <a:t>产量（万吨）</a:t>
                      </a:r>
                      <a:endParaRPr lang="zh-CN" altLang="en-US"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fontAlgn="b"/>
                      <a:r>
                        <a:rPr lang="zh-CN" altLang="en-US" sz="1600" u="none" strike="noStrike" dirty="0">
                          <a:effectLst/>
                        </a:rPr>
                        <a:t>生产量</a:t>
                      </a:r>
                      <a:endParaRPr lang="zh-CN" altLang="en-US"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L w="28575" cap="flat" cmpd="sng" algn="ctr">
                      <a:solidFill>
                        <a:schemeClr val="bg2">
                          <a:lumMod val="25000"/>
                        </a:schemeClr>
                      </a:solidFill>
                      <a:prstDash val="solid"/>
                      <a:round/>
                      <a:headEnd type="none" w="med" len="med"/>
                      <a:tailEnd type="none" w="med" len="med"/>
                    </a:lnL>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fontAlgn="b"/>
                      <a:r>
                        <a:rPr lang="zh-CN" altLang="en-US" sz="1600" u="none" strike="noStrike" dirty="0">
                          <a:effectLst/>
                        </a:rPr>
                        <a:t>销售量</a:t>
                      </a:r>
                      <a:endParaRPr lang="zh-CN" altLang="en-US"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tc>
                  <a:txBody>
                    <a:bodyPr/>
                    <a:lstStyle/>
                    <a:p>
                      <a:pPr algn="ctr" fontAlgn="b"/>
                      <a:r>
                        <a:rPr lang="zh-CN" altLang="en-US" sz="1600" u="none" strike="noStrike" dirty="0">
                          <a:effectLst/>
                        </a:rPr>
                        <a:t>产销率</a:t>
                      </a:r>
                      <a:endParaRPr lang="zh-CN" altLang="en-US"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0"/>
                  </a:ext>
                </a:extLst>
              </a:tr>
              <a:tr h="604160">
                <a:tc>
                  <a:txBody>
                    <a:bodyPr/>
                    <a:lstStyle/>
                    <a:p>
                      <a:pPr algn="ctr" fontAlgn="b"/>
                      <a:r>
                        <a:rPr lang="en-US" altLang="zh-CN" sz="1600" u="none" strike="noStrike" dirty="0">
                          <a:effectLst/>
                        </a:rPr>
                        <a:t>PTA</a:t>
                      </a:r>
                      <a:endParaRPr lang="zh-CN" altLang="en-US"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R w="28575"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tcPr>
                </a:tc>
                <a:tc>
                  <a:txBody>
                    <a:bodyPr/>
                    <a:lstStyle/>
                    <a:p>
                      <a:pPr algn="ctr" fontAlgn="b"/>
                      <a:r>
                        <a:rPr lang="en-US" altLang="zh-CN" sz="1600" u="none" strike="noStrike" dirty="0">
                          <a:effectLst/>
                        </a:rPr>
                        <a:t>237.51</a:t>
                      </a:r>
                      <a:endParaRPr lang="en-US" altLang="zh-CN"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L w="28575" cap="flat" cmpd="sng" algn="ctr">
                      <a:solidFill>
                        <a:schemeClr val="bg2">
                          <a:lumMod val="25000"/>
                        </a:schemeClr>
                      </a:solidFill>
                      <a:prstDash val="solid"/>
                      <a:round/>
                      <a:headEnd type="none" w="med" len="med"/>
                      <a:tailEnd type="none" w="med" len="med"/>
                    </a:lnL>
                    <a:lnT w="28575" cap="flat" cmpd="sng" algn="ctr">
                      <a:solidFill>
                        <a:schemeClr val="bg2">
                          <a:lumMod val="25000"/>
                        </a:schemeClr>
                      </a:solidFill>
                      <a:prstDash val="solid"/>
                      <a:round/>
                      <a:headEnd type="none" w="med" len="med"/>
                      <a:tailEnd type="none" w="med" len="med"/>
                    </a:lnT>
                  </a:tcPr>
                </a:tc>
                <a:tc>
                  <a:txBody>
                    <a:bodyPr/>
                    <a:lstStyle/>
                    <a:p>
                      <a:pPr algn="ctr" fontAlgn="b"/>
                      <a:r>
                        <a:rPr lang="en-US" altLang="zh-CN" sz="1600" u="none" strike="noStrike" dirty="0">
                          <a:effectLst/>
                        </a:rPr>
                        <a:t>238.40</a:t>
                      </a:r>
                      <a:endParaRPr lang="en-US" altLang="zh-CN"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T w="28575" cap="flat" cmpd="sng" algn="ctr">
                      <a:solidFill>
                        <a:schemeClr val="bg2">
                          <a:lumMod val="25000"/>
                        </a:schemeClr>
                      </a:solidFill>
                      <a:prstDash val="solid"/>
                      <a:round/>
                      <a:headEnd type="none" w="med" len="med"/>
                      <a:tailEnd type="none" w="med" len="med"/>
                    </a:lnT>
                  </a:tcPr>
                </a:tc>
                <a:tc>
                  <a:txBody>
                    <a:bodyPr/>
                    <a:lstStyle/>
                    <a:p>
                      <a:pPr algn="ctr" fontAlgn="b"/>
                      <a:r>
                        <a:rPr lang="en-US" altLang="zh-CN" sz="1600" u="none" strike="noStrike" dirty="0">
                          <a:effectLst/>
                        </a:rPr>
                        <a:t>100.37%</a:t>
                      </a:r>
                      <a:endParaRPr lang="en-US" altLang="zh-CN"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T w="28575" cap="flat" cmpd="sng" algn="ctr">
                      <a:solidFill>
                        <a:schemeClr val="bg2">
                          <a:lumMod val="25000"/>
                        </a:schemeClr>
                      </a:solidFill>
                      <a:prstDash val="solid"/>
                      <a:round/>
                      <a:headEnd type="none" w="med" len="med"/>
                      <a:tailEnd type="none" w="med" len="med"/>
                    </a:lnT>
                  </a:tcPr>
                </a:tc>
                <a:extLst>
                  <a:ext uri="{0D108BD9-81ED-4DB2-BD59-A6C34878D82A}">
                    <a16:rowId xmlns:a16="http://schemas.microsoft.com/office/drawing/2014/main" val="10001"/>
                  </a:ext>
                </a:extLst>
              </a:tr>
              <a:tr h="604160">
                <a:tc>
                  <a:txBody>
                    <a:bodyPr/>
                    <a:lstStyle/>
                    <a:p>
                      <a:pPr algn="ctr" fontAlgn="b"/>
                      <a:r>
                        <a:rPr lang="zh-CN" altLang="en-US" sz="1600" u="none" strike="noStrike" dirty="0">
                          <a:solidFill>
                            <a:schemeClr val="tx1"/>
                          </a:solidFill>
                          <a:effectLst/>
                        </a:rPr>
                        <a:t>己内酰胺</a:t>
                      </a:r>
                      <a:endParaRPr lang="zh-CN" altLang="en-US"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R w="28575" cap="flat" cmpd="sng" algn="ctr">
                      <a:solidFill>
                        <a:schemeClr val="bg2">
                          <a:lumMod val="25000"/>
                        </a:schemeClr>
                      </a:solidFill>
                      <a:prstDash val="solid"/>
                      <a:round/>
                      <a:headEnd type="none" w="med" len="med"/>
                      <a:tailEnd type="none" w="med" len="med"/>
                    </a:lnR>
                  </a:tcPr>
                </a:tc>
                <a:tc>
                  <a:txBody>
                    <a:bodyPr/>
                    <a:lstStyle/>
                    <a:p>
                      <a:pPr algn="ctr" fontAlgn="b"/>
                      <a:r>
                        <a:rPr lang="en-US" altLang="zh-CN" sz="1600" u="none" strike="noStrike" dirty="0">
                          <a:solidFill>
                            <a:schemeClr val="tx1"/>
                          </a:solidFill>
                          <a:effectLst/>
                        </a:rPr>
                        <a:t>13</a:t>
                      </a:r>
                      <a:endParaRPr lang="en-US" altLang="zh-CN"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L w="28575" cap="flat" cmpd="sng" algn="ctr">
                      <a:solidFill>
                        <a:schemeClr val="bg2">
                          <a:lumMod val="25000"/>
                        </a:schemeClr>
                      </a:solidFill>
                      <a:prstDash val="solid"/>
                      <a:round/>
                      <a:headEnd type="none" w="med" len="med"/>
                      <a:tailEnd type="none" w="med" len="med"/>
                    </a:lnL>
                  </a:tcPr>
                </a:tc>
                <a:tc>
                  <a:txBody>
                    <a:bodyPr/>
                    <a:lstStyle/>
                    <a:p>
                      <a:pPr algn="ctr" fontAlgn="b"/>
                      <a:r>
                        <a:rPr lang="en-US" altLang="zh-CN" sz="1600" u="none" strike="noStrike" dirty="0">
                          <a:solidFill>
                            <a:schemeClr val="tx1"/>
                          </a:solidFill>
                          <a:effectLst/>
                        </a:rPr>
                        <a:t>12.9</a:t>
                      </a:r>
                      <a:endParaRPr lang="en-US" altLang="zh-CN"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tc>
                <a:tc>
                  <a:txBody>
                    <a:bodyPr/>
                    <a:lstStyle/>
                    <a:p>
                      <a:pPr algn="ctr" fontAlgn="b"/>
                      <a:r>
                        <a:rPr lang="en-US" altLang="zh-CN" sz="1600" u="none" strike="noStrike" dirty="0">
                          <a:solidFill>
                            <a:schemeClr val="tx1"/>
                          </a:solidFill>
                          <a:effectLst/>
                        </a:rPr>
                        <a:t>99.48%</a:t>
                      </a:r>
                      <a:endParaRPr lang="en-US" altLang="zh-CN"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tc>
                <a:extLst>
                  <a:ext uri="{0D108BD9-81ED-4DB2-BD59-A6C34878D82A}">
                    <a16:rowId xmlns:a16="http://schemas.microsoft.com/office/drawing/2014/main" val="10002"/>
                  </a:ext>
                </a:extLst>
              </a:tr>
              <a:tr h="604160">
                <a:tc>
                  <a:txBody>
                    <a:bodyPr/>
                    <a:lstStyle/>
                    <a:p>
                      <a:pPr algn="ctr" fontAlgn="b"/>
                      <a:r>
                        <a:rPr lang="zh-CN" altLang="en-US" sz="1600" b="0" i="0" u="none" strike="noStrike" dirty="0">
                          <a:solidFill>
                            <a:schemeClr val="tx1"/>
                          </a:solidFill>
                          <a:effectLst/>
                          <a:latin typeface="Times New Roman" pitchFamily="18" charset="0"/>
                          <a:ea typeface="楷体" pitchFamily="49" charset="-122"/>
                          <a:cs typeface="Times New Roman" pitchFamily="18" charset="0"/>
                        </a:rPr>
                        <a:t>聚酯纤维</a:t>
                      </a:r>
                    </a:p>
                  </a:txBody>
                  <a:tcPr marL="9525" marR="9525" marT="9525" marB="0" anchor="ctr">
                    <a:lnR w="28575" cap="flat" cmpd="sng" algn="ctr">
                      <a:solidFill>
                        <a:schemeClr val="bg2">
                          <a:lumMod val="2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tcPr>
                </a:tc>
                <a:tc>
                  <a:txBody>
                    <a:bodyPr/>
                    <a:lstStyle/>
                    <a:p>
                      <a:pPr algn="ctr" fontAlgn="b"/>
                      <a:r>
                        <a:rPr lang="en-US" altLang="zh-CN" sz="1600" u="none" strike="noStrike" dirty="0">
                          <a:solidFill>
                            <a:schemeClr val="tx1"/>
                          </a:solidFill>
                          <a:effectLst/>
                        </a:rPr>
                        <a:t>85.15</a:t>
                      </a:r>
                      <a:endParaRPr lang="en-US" altLang="zh-CN"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L w="28575" cap="flat" cmpd="sng" algn="ctr">
                      <a:solidFill>
                        <a:schemeClr val="bg2">
                          <a:lumMod val="25000"/>
                        </a:schemeClr>
                      </a:solidFill>
                      <a:prstDash val="solid"/>
                      <a:round/>
                      <a:headEnd type="none" w="med" len="med"/>
                      <a:tailEnd type="none" w="med" len="med"/>
                    </a:lnL>
                    <a:lnB w="28575" cap="flat" cmpd="sng" algn="ctr">
                      <a:solidFill>
                        <a:schemeClr val="bg2">
                          <a:lumMod val="25000"/>
                        </a:schemeClr>
                      </a:solidFill>
                      <a:prstDash val="solid"/>
                      <a:round/>
                      <a:headEnd type="none" w="med" len="med"/>
                      <a:tailEnd type="none" w="med" len="med"/>
                    </a:lnB>
                  </a:tcPr>
                </a:tc>
                <a:tc>
                  <a:txBody>
                    <a:bodyPr/>
                    <a:lstStyle/>
                    <a:p>
                      <a:pPr algn="ctr" fontAlgn="b"/>
                      <a:r>
                        <a:rPr lang="en-US" altLang="zh-CN" sz="1600" u="none" strike="noStrike" dirty="0">
                          <a:solidFill>
                            <a:schemeClr val="tx1"/>
                          </a:solidFill>
                          <a:effectLst/>
                        </a:rPr>
                        <a:t>84.71</a:t>
                      </a:r>
                      <a:endParaRPr lang="en-US" altLang="zh-CN" sz="1600" b="0"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B w="28575" cap="flat" cmpd="sng" algn="ctr">
                      <a:solidFill>
                        <a:schemeClr val="bg2">
                          <a:lumMod val="25000"/>
                        </a:schemeClr>
                      </a:solidFill>
                      <a:prstDash val="solid"/>
                      <a:round/>
                      <a:headEnd type="none" w="med" len="med"/>
                      <a:tailEnd type="none" w="med" len="med"/>
                    </a:lnB>
                  </a:tcPr>
                </a:tc>
                <a:tc>
                  <a:txBody>
                    <a:bodyPr/>
                    <a:lstStyle/>
                    <a:p>
                      <a:pPr algn="ctr" fontAlgn="b"/>
                      <a:r>
                        <a:rPr lang="en-US" altLang="zh-CN" sz="1600" u="none" strike="noStrike" dirty="0">
                          <a:solidFill>
                            <a:schemeClr val="tx1"/>
                          </a:solidFill>
                          <a:effectLst/>
                        </a:rPr>
                        <a:t>99.23%</a:t>
                      </a:r>
                      <a:endParaRPr lang="en-US" altLang="zh-CN" sz="1600" b="1" i="0" u="none" strike="noStrike" dirty="0">
                        <a:solidFill>
                          <a:schemeClr val="tx1"/>
                        </a:solidFill>
                        <a:effectLst/>
                        <a:latin typeface="Times New Roman" pitchFamily="18" charset="0"/>
                        <a:ea typeface="楷体" pitchFamily="49" charset="-122"/>
                        <a:cs typeface="Times New Roman" pitchFamily="18" charset="0"/>
                      </a:endParaRPr>
                    </a:p>
                  </a:txBody>
                  <a:tcPr marL="9525" marR="9525" marT="9525" marB="0" anchor="ctr">
                    <a:lnB w="28575"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组合 13"/>
          <p:cNvGrpSpPr/>
          <p:nvPr/>
        </p:nvGrpSpPr>
        <p:grpSpPr>
          <a:xfrm>
            <a:off x="246737" y="116633"/>
            <a:ext cx="10046217" cy="530793"/>
            <a:chOff x="246737" y="116633"/>
            <a:chExt cx="10046217" cy="530793"/>
          </a:xfrm>
        </p:grpSpPr>
        <p:sp>
          <p:nvSpPr>
            <p:cNvPr id="15" name="矩形 14"/>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财务指标</a:t>
              </a:r>
              <a:endParaRPr lang="zh-TW" altLang="en-US" sz="2800" b="1" dirty="0">
                <a:solidFill>
                  <a:schemeClr val="accent1">
                    <a:lumMod val="50000"/>
                  </a:schemeClr>
                </a:solidFill>
                <a:latin typeface="楷体" pitchFamily="49" charset="-122"/>
                <a:ea typeface="楷体" pitchFamily="49" charset="-122"/>
              </a:endParaRPr>
            </a:p>
          </p:txBody>
        </p:sp>
        <p:sp>
          <p:nvSpPr>
            <p:cNvPr id="16" name="矩形 15">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7" name="矩形 16">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12" name="TextBox 14">
            <a:extLst>
              <a:ext uri="{FF2B5EF4-FFF2-40B4-BE49-F238E27FC236}">
                <a16:creationId xmlns:a16="http://schemas.microsoft.com/office/drawing/2014/main" id="{1ECCF3BD-6215-43C2-843C-80675352F7BC}"/>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zh-CN" altLang="en-US" b="1" dirty="0">
                <a:solidFill>
                  <a:schemeClr val="bg1"/>
                </a:solidFill>
                <a:latin typeface="Times New Roman" pitchFamily="18" charset="0"/>
                <a:ea typeface="楷体" pitchFamily="49" charset="-122"/>
                <a:cs typeface="Times New Roman" pitchFamily="18" charset="0"/>
              </a:rPr>
              <a:t>产销两旺，稳步增长</a:t>
            </a:r>
          </a:p>
        </p:txBody>
      </p:sp>
      <p:sp>
        <p:nvSpPr>
          <p:cNvPr id="13" name="TextBox 2">
            <a:extLst>
              <a:ext uri="{FF2B5EF4-FFF2-40B4-BE49-F238E27FC236}">
                <a16:creationId xmlns:a16="http://schemas.microsoft.com/office/drawing/2014/main" id="{17A95D52-7B7C-468C-9D8F-DC9C80E34D4A}"/>
              </a:ext>
            </a:extLst>
          </p:cNvPr>
          <p:cNvSpPr txBox="1"/>
          <p:nvPr/>
        </p:nvSpPr>
        <p:spPr>
          <a:xfrm>
            <a:off x="6823010" y="2393150"/>
            <a:ext cx="4723921" cy="338554"/>
          </a:xfrm>
          <a:prstGeom prst="rect">
            <a:avLst/>
          </a:prstGeom>
          <a:noFill/>
        </p:spPr>
        <p:txBody>
          <a:bodyPr wrap="square" rtlCol="0">
            <a:spAutoFit/>
          </a:bodyPr>
          <a:lstStyle/>
          <a:p>
            <a:r>
              <a:rPr lang="en-US" altLang="zh-CN" sz="1600" b="1" dirty="0">
                <a:latin typeface="Times New Roman" pitchFamily="18" charset="0"/>
                <a:ea typeface="楷体" pitchFamily="49" charset="-122"/>
                <a:cs typeface="Times New Roman" pitchFamily="18" charset="0"/>
              </a:rPr>
              <a:t>2017</a:t>
            </a:r>
            <a:r>
              <a:rPr lang="zh-CN" altLang="en-US" sz="1600" b="1" dirty="0">
                <a:latin typeface="Times New Roman" pitchFamily="18" charset="0"/>
                <a:ea typeface="楷体" pitchFamily="49" charset="-122"/>
                <a:cs typeface="Times New Roman" pitchFamily="18" charset="0"/>
              </a:rPr>
              <a:t>年上半年</a:t>
            </a:r>
            <a:r>
              <a:rPr lang="en-US" altLang="zh-CN" sz="1600" b="1" dirty="0">
                <a:latin typeface="Times New Roman" pitchFamily="18" charset="0"/>
                <a:ea typeface="楷体" pitchFamily="49" charset="-122"/>
                <a:cs typeface="Times New Roman" pitchFamily="18" charset="0"/>
              </a:rPr>
              <a:t>PTA</a:t>
            </a:r>
            <a:r>
              <a:rPr lang="zh-CN" altLang="en-US" sz="1600" b="1" dirty="0">
                <a:latin typeface="Times New Roman" pitchFamily="18" charset="0"/>
                <a:ea typeface="楷体" pitchFamily="49" charset="-122"/>
                <a:cs typeface="Times New Roman" pitchFamily="18" charset="0"/>
              </a:rPr>
              <a:t>、己内酰胺和聚酯纤维产销情况</a:t>
            </a:r>
          </a:p>
        </p:txBody>
      </p:sp>
      <p:pic>
        <p:nvPicPr>
          <p:cNvPr id="18" name="Picture 2"/>
          <p:cNvPicPr>
            <a:picLocks noChangeAspect="1" noChangeArrowheads="1"/>
          </p:cNvPicPr>
          <p:nvPr/>
        </p:nvPicPr>
        <p:blipFill>
          <a:blip r:embed="rId3" cstate="print"/>
          <a:srcRect/>
          <a:stretch>
            <a:fillRect/>
          </a:stretch>
        </p:blipFill>
        <p:spPr bwMode="auto">
          <a:xfrm>
            <a:off x="9541427" y="-1"/>
            <a:ext cx="2645691" cy="612000"/>
          </a:xfrm>
          <a:prstGeom prst="rect">
            <a:avLst/>
          </a:prstGeom>
          <a:noFill/>
          <a:ln w="9525">
            <a:noFill/>
            <a:miter lim="800000"/>
            <a:headEnd/>
            <a:tailEnd/>
          </a:ln>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1029708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zh-CN" altLang="en-US" smtClean="0"/>
              <a:pPr/>
              <a:t>28</a:t>
            </a:fld>
            <a:endParaRPr lang="zh-CN" altLang="en-US" dirty="0"/>
          </a:p>
        </p:txBody>
      </p:sp>
      <p:grpSp>
        <p:nvGrpSpPr>
          <p:cNvPr id="3" name="组合 7"/>
          <p:cNvGrpSpPr/>
          <p:nvPr/>
        </p:nvGrpSpPr>
        <p:grpSpPr>
          <a:xfrm>
            <a:off x="50816" y="1398111"/>
            <a:ext cx="6460097" cy="4655580"/>
            <a:chOff x="116519" y="1469006"/>
            <a:chExt cx="7343061" cy="4490106"/>
          </a:xfrm>
        </p:grpSpPr>
        <p:sp>
          <p:nvSpPr>
            <p:cNvPr id="9" name="object 2"/>
            <p:cNvSpPr/>
            <p:nvPr/>
          </p:nvSpPr>
          <p:spPr>
            <a:xfrm>
              <a:off x="3084060" y="1514109"/>
              <a:ext cx="1238292" cy="883539"/>
            </a:xfrm>
            <a:prstGeom prst="rect">
              <a:avLst/>
            </a:prstGeom>
            <a:blipFill>
              <a:blip r:embed="rId2"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sp>
          <p:nvSpPr>
            <p:cNvPr id="10" name="object 6"/>
            <p:cNvSpPr/>
            <p:nvPr/>
          </p:nvSpPr>
          <p:spPr>
            <a:xfrm>
              <a:off x="3108838" y="3108194"/>
              <a:ext cx="1259091" cy="876668"/>
            </a:xfrm>
            <a:prstGeom prst="rect">
              <a:avLst/>
            </a:prstGeom>
            <a:blipFill>
              <a:blip r:embed="rId3"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sp>
          <p:nvSpPr>
            <p:cNvPr id="11" name="object 2"/>
            <p:cNvSpPr/>
            <p:nvPr/>
          </p:nvSpPr>
          <p:spPr>
            <a:xfrm>
              <a:off x="3147438" y="4633722"/>
              <a:ext cx="1262496" cy="868858"/>
            </a:xfrm>
            <a:prstGeom prst="rect">
              <a:avLst/>
            </a:prstGeom>
            <a:blipFill>
              <a:blip r:embed="rId4"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grpSp>
          <p:nvGrpSpPr>
            <p:cNvPr id="5" name="KSO_Shape"/>
            <p:cNvGrpSpPr>
              <a:grpSpLocks/>
            </p:cNvGrpSpPr>
            <p:nvPr/>
          </p:nvGrpSpPr>
          <p:grpSpPr bwMode="auto">
            <a:xfrm>
              <a:off x="116519" y="1469006"/>
              <a:ext cx="2476502" cy="2970918"/>
              <a:chOff x="3641064" y="1268758"/>
              <a:chExt cx="3523216" cy="4819365"/>
            </a:xfrm>
            <a:solidFill>
              <a:srgbClr val="5B9BD5">
                <a:lumMod val="60000"/>
                <a:lumOff val="40000"/>
              </a:srgbClr>
            </a:solidFill>
            <a:effectLst/>
          </p:grpSpPr>
          <p:sp>
            <p:nvSpPr>
              <p:cNvPr id="30" name="内蒙古"/>
              <p:cNvSpPr>
                <a:spLocks/>
              </p:cNvSpPr>
              <p:nvPr/>
            </p:nvSpPr>
            <p:spPr bwMode="auto">
              <a:xfrm>
                <a:off x="3780704" y="1322466"/>
                <a:ext cx="2556480" cy="218052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1" name="宁夏"/>
              <p:cNvSpPr>
                <a:spLocks/>
              </p:cNvSpPr>
              <p:nvPr/>
            </p:nvSpPr>
            <p:spPr bwMode="auto">
              <a:xfrm>
                <a:off x="4450259" y="3277419"/>
                <a:ext cx="329406"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2" name="云南"/>
              <p:cNvSpPr>
                <a:spLocks/>
              </p:cNvSpPr>
              <p:nvPr/>
            </p:nvSpPr>
            <p:spPr bwMode="auto">
              <a:xfrm>
                <a:off x="3641064" y="4652332"/>
                <a:ext cx="1016863" cy="1059828"/>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3" name="贵州"/>
              <p:cNvSpPr>
                <a:spLocks/>
              </p:cNvSpPr>
              <p:nvPr/>
            </p:nvSpPr>
            <p:spPr bwMode="auto">
              <a:xfrm>
                <a:off x="4371487" y="4638009"/>
                <a:ext cx="687457" cy="594363"/>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4" name="广西"/>
              <p:cNvSpPr>
                <a:spLocks/>
              </p:cNvSpPr>
              <p:nvPr/>
            </p:nvSpPr>
            <p:spPr bwMode="auto">
              <a:xfrm>
                <a:off x="4482484" y="5003220"/>
                <a:ext cx="898706" cy="683875"/>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5" name="重庆"/>
              <p:cNvSpPr>
                <a:spLocks/>
              </p:cNvSpPr>
              <p:nvPr/>
            </p:nvSpPr>
            <p:spPr bwMode="auto">
              <a:xfrm>
                <a:off x="4607801" y="4251316"/>
                <a:ext cx="508432" cy="515592"/>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6" name="陕西"/>
              <p:cNvSpPr>
                <a:spLocks/>
              </p:cNvSpPr>
              <p:nvPr/>
            </p:nvSpPr>
            <p:spPr bwMode="auto">
              <a:xfrm>
                <a:off x="4607802" y="3248775"/>
                <a:ext cx="580041" cy="103476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7" name="山西"/>
              <p:cNvSpPr>
                <a:spLocks/>
              </p:cNvSpPr>
              <p:nvPr/>
            </p:nvSpPr>
            <p:spPr bwMode="auto">
              <a:xfrm>
                <a:off x="5109072" y="3055427"/>
                <a:ext cx="386695" cy="848578"/>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8" name="湖南"/>
              <p:cNvSpPr>
                <a:spLocks/>
              </p:cNvSpPr>
              <p:nvPr/>
            </p:nvSpPr>
            <p:spPr bwMode="auto">
              <a:xfrm>
                <a:off x="5008817" y="4501951"/>
                <a:ext cx="615846" cy="71610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39" name="湖北"/>
              <p:cNvSpPr>
                <a:spLocks/>
              </p:cNvSpPr>
              <p:nvPr/>
            </p:nvSpPr>
            <p:spPr bwMode="auto">
              <a:xfrm>
                <a:off x="4937207" y="4090194"/>
                <a:ext cx="873644" cy="54781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0" name="广东"/>
              <p:cNvSpPr>
                <a:spLocks/>
              </p:cNvSpPr>
              <p:nvPr/>
            </p:nvSpPr>
            <p:spPr bwMode="auto">
              <a:xfrm>
                <a:off x="5130555" y="5096313"/>
                <a:ext cx="909448" cy="71968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1" name="江西"/>
              <p:cNvSpPr>
                <a:spLocks/>
              </p:cNvSpPr>
              <p:nvPr/>
            </p:nvSpPr>
            <p:spPr bwMode="auto">
              <a:xfrm>
                <a:off x="5560215" y="4473307"/>
                <a:ext cx="544236" cy="741163"/>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2" name="福建"/>
              <p:cNvSpPr>
                <a:spLocks/>
              </p:cNvSpPr>
              <p:nvPr/>
            </p:nvSpPr>
            <p:spPr bwMode="auto">
              <a:xfrm>
                <a:off x="5843075" y="4670234"/>
                <a:ext cx="504852" cy="615846"/>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B9BD5">
                  <a:lumMod val="60000"/>
                  <a:lumOff val="4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3" name="浙江"/>
              <p:cNvSpPr>
                <a:spLocks/>
              </p:cNvSpPr>
              <p:nvPr/>
            </p:nvSpPr>
            <p:spPr bwMode="auto">
              <a:xfrm>
                <a:off x="6068647" y="4279960"/>
                <a:ext cx="433241" cy="501270"/>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FFC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4" name="安徽"/>
              <p:cNvSpPr>
                <a:spLocks/>
              </p:cNvSpPr>
              <p:nvPr/>
            </p:nvSpPr>
            <p:spPr bwMode="auto">
              <a:xfrm>
                <a:off x="5646147" y="3846718"/>
                <a:ext cx="547817" cy="66955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5" name="天津"/>
              <p:cNvSpPr>
                <a:spLocks/>
              </p:cNvSpPr>
              <p:nvPr/>
            </p:nvSpPr>
            <p:spPr bwMode="auto">
              <a:xfrm>
                <a:off x="5753563" y="3073331"/>
                <a:ext cx="143219"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6" name="北京"/>
              <p:cNvSpPr>
                <a:spLocks/>
              </p:cNvSpPr>
              <p:nvPr/>
            </p:nvSpPr>
            <p:spPr bwMode="auto">
              <a:xfrm>
                <a:off x="5610342" y="2980238"/>
                <a:ext cx="189767" cy="204088"/>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7" name="辽宁"/>
              <p:cNvSpPr>
                <a:spLocks/>
              </p:cNvSpPr>
              <p:nvPr/>
            </p:nvSpPr>
            <p:spPr bwMode="auto">
              <a:xfrm>
                <a:off x="5932587" y="2575640"/>
                <a:ext cx="673135" cy="64091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FFC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8" name="吉林"/>
              <p:cNvSpPr>
                <a:spLocks/>
              </p:cNvSpPr>
              <p:nvPr/>
            </p:nvSpPr>
            <p:spPr bwMode="auto">
              <a:xfrm>
                <a:off x="6082969" y="2188946"/>
                <a:ext cx="959575" cy="6516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49" name="黑龙江"/>
              <p:cNvSpPr>
                <a:spLocks/>
              </p:cNvSpPr>
              <p:nvPr/>
            </p:nvSpPr>
            <p:spPr bwMode="auto">
              <a:xfrm>
                <a:off x="5878879" y="1268758"/>
                <a:ext cx="1285401" cy="116724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0" name="山东"/>
              <p:cNvSpPr>
                <a:spLocks/>
              </p:cNvSpPr>
              <p:nvPr/>
            </p:nvSpPr>
            <p:spPr bwMode="auto">
              <a:xfrm>
                <a:off x="5624663" y="3363351"/>
                <a:ext cx="776969" cy="48694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1" name="上海"/>
              <p:cNvSpPr>
                <a:spLocks/>
              </p:cNvSpPr>
              <p:nvPr/>
            </p:nvSpPr>
            <p:spPr bwMode="auto">
              <a:xfrm>
                <a:off x="6351506" y="4172545"/>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2" name="江苏"/>
              <p:cNvSpPr>
                <a:spLocks/>
              </p:cNvSpPr>
              <p:nvPr/>
            </p:nvSpPr>
            <p:spPr bwMode="auto">
              <a:xfrm>
                <a:off x="5782205" y="3760786"/>
                <a:ext cx="676715" cy="522753"/>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3" name="河北"/>
              <p:cNvSpPr>
                <a:spLocks/>
              </p:cNvSpPr>
              <p:nvPr/>
            </p:nvSpPr>
            <p:spPr bwMode="auto">
              <a:xfrm>
                <a:off x="5427735" y="2761828"/>
                <a:ext cx="630168" cy="89870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4" name="河南"/>
              <p:cNvSpPr>
                <a:spLocks/>
              </p:cNvSpPr>
              <p:nvPr/>
            </p:nvSpPr>
            <p:spPr bwMode="auto">
              <a:xfrm>
                <a:off x="5141294" y="3624727"/>
                <a:ext cx="662393" cy="655231"/>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5" name="台湾"/>
              <p:cNvSpPr>
                <a:spLocks/>
              </p:cNvSpPr>
              <p:nvPr/>
            </p:nvSpPr>
            <p:spPr bwMode="auto">
              <a:xfrm>
                <a:off x="6387311" y="5024705"/>
                <a:ext cx="189767" cy="45830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sp>
            <p:nvSpPr>
              <p:cNvPr id="56" name="海南"/>
              <p:cNvSpPr>
                <a:spLocks/>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FFC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48CBE"/>
                  </a:solidFill>
                  <a:effectLst/>
                  <a:uLnTx/>
                  <a:uFillTx/>
                  <a:latin typeface="Times New Roman" pitchFamily="18" charset="0"/>
                  <a:ea typeface="楷体" pitchFamily="49" charset="-122"/>
                  <a:cs typeface="Times New Roman" pitchFamily="18" charset="0"/>
                </a:endParaRPr>
              </a:p>
            </p:txBody>
          </p:sp>
        </p:grpSp>
        <p:sp>
          <p:nvSpPr>
            <p:cNvPr id="13" name="Freeform 2860"/>
            <p:cNvSpPr>
              <a:spLocks noEditPoints="1"/>
            </p:cNvSpPr>
            <p:nvPr/>
          </p:nvSpPr>
          <p:spPr bwMode="auto">
            <a:xfrm>
              <a:off x="1902741" y="2425204"/>
              <a:ext cx="141279" cy="201679"/>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ysClr val="windowText" lastClr="000000">
                <a:lumMod val="50000"/>
                <a:lumOff val="50000"/>
              </a:sysClr>
            </a:solidFill>
            <a:ln w="12700" cap="flat" cmpd="sng" algn="ctr">
              <a:noFill/>
              <a:prstDash val="solid"/>
              <a:miter lim="800000"/>
            </a:ln>
            <a:effectLs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Times New Roman" pitchFamily="18" charset="0"/>
                <a:ea typeface="楷体" pitchFamily="49" charset="-122"/>
                <a:cs typeface="Times New Roman" pitchFamily="18" charset="0"/>
              </a:endParaRPr>
            </a:p>
          </p:txBody>
        </p:sp>
        <p:sp>
          <p:nvSpPr>
            <p:cNvPr id="14" name="Freeform 2860"/>
            <p:cNvSpPr>
              <a:spLocks noEditPoints="1"/>
            </p:cNvSpPr>
            <p:nvPr/>
          </p:nvSpPr>
          <p:spPr bwMode="auto">
            <a:xfrm>
              <a:off x="1932853" y="3406811"/>
              <a:ext cx="141279" cy="201679"/>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ysClr val="windowText" lastClr="000000">
                <a:lumMod val="50000"/>
                <a:lumOff val="50000"/>
              </a:sysClr>
            </a:solidFill>
            <a:ln w="12700" cap="flat" cmpd="sng" algn="ctr">
              <a:noFill/>
              <a:prstDash val="solid"/>
              <a:miter lim="800000"/>
            </a:ln>
            <a:effectLs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Times New Roman" pitchFamily="18" charset="0"/>
                <a:ea typeface="楷体" pitchFamily="49" charset="-122"/>
                <a:cs typeface="Times New Roman" pitchFamily="18" charset="0"/>
              </a:endParaRPr>
            </a:p>
          </p:txBody>
        </p:sp>
        <p:sp>
          <p:nvSpPr>
            <p:cNvPr id="15" name="Freeform 2860"/>
            <p:cNvSpPr>
              <a:spLocks noEditPoints="1"/>
            </p:cNvSpPr>
            <p:nvPr/>
          </p:nvSpPr>
          <p:spPr bwMode="auto">
            <a:xfrm>
              <a:off x="1109734" y="4175404"/>
              <a:ext cx="141279" cy="201679"/>
            </a:xfrm>
            <a:custGeom>
              <a:avLst/>
              <a:gdLst>
                <a:gd name="T0" fmla="*/ 47 w 94"/>
                <a:gd name="T1" fmla="*/ 0 h 143"/>
                <a:gd name="T2" fmla="*/ 0 w 94"/>
                <a:gd name="T3" fmla="*/ 43 h 143"/>
                <a:gd name="T4" fmla="*/ 2 w 94"/>
                <a:gd name="T5" fmla="*/ 57 h 143"/>
                <a:gd name="T6" fmla="*/ 44 w 94"/>
                <a:gd name="T7" fmla="*/ 143 h 143"/>
                <a:gd name="T8" fmla="*/ 91 w 94"/>
                <a:gd name="T9" fmla="*/ 59 h 143"/>
                <a:gd name="T10" fmla="*/ 94 w 94"/>
                <a:gd name="T11" fmla="*/ 43 h 143"/>
                <a:gd name="T12" fmla="*/ 47 w 94"/>
                <a:gd name="T13" fmla="*/ 0 h 143"/>
                <a:gd name="T14" fmla="*/ 47 w 94"/>
                <a:gd name="T15" fmla="*/ 71 h 143"/>
                <a:gd name="T16" fmla="*/ 19 w 94"/>
                <a:gd name="T17" fmla="*/ 44 h 143"/>
                <a:gd name="T18" fmla="*/ 47 w 94"/>
                <a:gd name="T19" fmla="*/ 16 h 143"/>
                <a:gd name="T20" fmla="*/ 75 w 94"/>
                <a:gd name="T21" fmla="*/ 44 h 143"/>
                <a:gd name="T22" fmla="*/ 47 w 94"/>
                <a:gd name="T23"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3">
                  <a:moveTo>
                    <a:pt x="47" y="0"/>
                  </a:moveTo>
                  <a:cubicBezTo>
                    <a:pt x="21" y="0"/>
                    <a:pt x="0" y="20"/>
                    <a:pt x="0" y="43"/>
                  </a:cubicBezTo>
                  <a:cubicBezTo>
                    <a:pt x="0" y="48"/>
                    <a:pt x="1" y="53"/>
                    <a:pt x="2" y="57"/>
                  </a:cubicBezTo>
                  <a:cubicBezTo>
                    <a:pt x="6" y="68"/>
                    <a:pt x="44" y="143"/>
                    <a:pt x="44" y="143"/>
                  </a:cubicBezTo>
                  <a:cubicBezTo>
                    <a:pt x="44" y="143"/>
                    <a:pt x="85" y="75"/>
                    <a:pt x="91" y="59"/>
                  </a:cubicBezTo>
                  <a:cubicBezTo>
                    <a:pt x="93" y="54"/>
                    <a:pt x="94" y="49"/>
                    <a:pt x="94" y="43"/>
                  </a:cubicBezTo>
                  <a:cubicBezTo>
                    <a:pt x="94" y="20"/>
                    <a:pt x="73" y="0"/>
                    <a:pt x="47" y="0"/>
                  </a:cubicBezTo>
                  <a:close/>
                  <a:moveTo>
                    <a:pt x="47" y="71"/>
                  </a:moveTo>
                  <a:cubicBezTo>
                    <a:pt x="31" y="71"/>
                    <a:pt x="19" y="59"/>
                    <a:pt x="19" y="44"/>
                  </a:cubicBezTo>
                  <a:cubicBezTo>
                    <a:pt x="19" y="29"/>
                    <a:pt x="31" y="16"/>
                    <a:pt x="47" y="16"/>
                  </a:cubicBezTo>
                  <a:cubicBezTo>
                    <a:pt x="63" y="16"/>
                    <a:pt x="75" y="29"/>
                    <a:pt x="75" y="44"/>
                  </a:cubicBezTo>
                  <a:cubicBezTo>
                    <a:pt x="75" y="59"/>
                    <a:pt x="63" y="71"/>
                    <a:pt x="47" y="71"/>
                  </a:cubicBezTo>
                  <a:close/>
                </a:path>
              </a:pathLst>
            </a:custGeom>
            <a:solidFill>
              <a:sysClr val="windowText" lastClr="000000">
                <a:lumMod val="50000"/>
                <a:lumOff val="50000"/>
              </a:sysClr>
            </a:solidFill>
            <a:ln w="12700" cap="flat" cmpd="sng" algn="ctr">
              <a:noFill/>
              <a:prstDash val="solid"/>
              <a:miter lim="800000"/>
            </a:ln>
            <a:effectLs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Times New Roman" pitchFamily="18" charset="0"/>
                <a:ea typeface="楷体" pitchFamily="49" charset="-122"/>
                <a:cs typeface="Times New Roman" pitchFamily="18" charset="0"/>
              </a:endParaRPr>
            </a:p>
          </p:txBody>
        </p:sp>
        <p:sp>
          <p:nvSpPr>
            <p:cNvPr id="16" name="文本框 87"/>
            <p:cNvSpPr txBox="1"/>
            <p:nvPr/>
          </p:nvSpPr>
          <p:spPr>
            <a:xfrm>
              <a:off x="1986738" y="2583784"/>
              <a:ext cx="60050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辽宁</a:t>
              </a:r>
            </a:p>
          </p:txBody>
        </p:sp>
        <p:sp>
          <p:nvSpPr>
            <p:cNvPr id="17" name="文本框 88"/>
            <p:cNvSpPr txBox="1"/>
            <p:nvPr/>
          </p:nvSpPr>
          <p:spPr>
            <a:xfrm>
              <a:off x="2040809" y="3234760"/>
              <a:ext cx="60050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浙江</a:t>
              </a:r>
            </a:p>
          </p:txBody>
        </p:sp>
        <p:sp>
          <p:nvSpPr>
            <p:cNvPr id="18" name="文本框 89"/>
            <p:cNvSpPr txBox="1"/>
            <p:nvPr/>
          </p:nvSpPr>
          <p:spPr>
            <a:xfrm>
              <a:off x="664742" y="4415224"/>
              <a:ext cx="60050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海南</a:t>
              </a:r>
            </a:p>
          </p:txBody>
        </p:sp>
        <p:cxnSp>
          <p:nvCxnSpPr>
            <p:cNvPr id="19" name="直接箭头连接符 18"/>
            <p:cNvCxnSpPr/>
            <p:nvPr/>
          </p:nvCxnSpPr>
          <p:spPr>
            <a:xfrm flipV="1">
              <a:off x="1958120" y="1892106"/>
              <a:ext cx="1125940" cy="699514"/>
            </a:xfrm>
            <a:prstGeom prst="straightConnector1">
              <a:avLst/>
            </a:prstGeom>
            <a:noFill/>
            <a:ln w="6350" cap="flat" cmpd="sng" algn="ctr">
              <a:solidFill>
                <a:srgbClr val="E7E6E6">
                  <a:lumMod val="50000"/>
                </a:srgbClr>
              </a:solidFill>
              <a:prstDash val="solid"/>
              <a:miter lim="800000"/>
              <a:tailEnd type="triangle"/>
            </a:ln>
            <a:effectLst/>
          </p:spPr>
        </p:cxnSp>
        <p:cxnSp>
          <p:nvCxnSpPr>
            <p:cNvPr id="20" name="直接箭头连接符 19"/>
            <p:cNvCxnSpPr>
              <a:endCxn id="11" idx="1"/>
            </p:cNvCxnSpPr>
            <p:nvPr/>
          </p:nvCxnSpPr>
          <p:spPr>
            <a:xfrm>
              <a:off x="1234135" y="4140237"/>
              <a:ext cx="1913302" cy="927913"/>
            </a:xfrm>
            <a:prstGeom prst="straightConnector1">
              <a:avLst/>
            </a:prstGeom>
            <a:noFill/>
            <a:ln w="6350" cap="flat" cmpd="sng" algn="ctr">
              <a:solidFill>
                <a:srgbClr val="E7E6E6">
                  <a:lumMod val="50000"/>
                </a:srgbClr>
              </a:solidFill>
              <a:prstDash val="solid"/>
              <a:miter lim="800000"/>
              <a:tailEnd type="triangle"/>
            </a:ln>
            <a:effectLst/>
          </p:spPr>
        </p:cxnSp>
        <p:cxnSp>
          <p:nvCxnSpPr>
            <p:cNvPr id="21" name="直接箭头连接符 20"/>
            <p:cNvCxnSpPr/>
            <p:nvPr/>
          </p:nvCxnSpPr>
          <p:spPr>
            <a:xfrm>
              <a:off x="2002298" y="3596221"/>
              <a:ext cx="1067683" cy="9129"/>
            </a:xfrm>
            <a:prstGeom prst="straightConnector1">
              <a:avLst/>
            </a:prstGeom>
            <a:noFill/>
            <a:ln w="6350" cap="flat" cmpd="sng" algn="ctr">
              <a:solidFill>
                <a:srgbClr val="E7E6E6">
                  <a:lumMod val="50000"/>
                </a:srgbClr>
              </a:solidFill>
              <a:prstDash val="solid"/>
              <a:miter lim="800000"/>
              <a:tailEnd type="triangle"/>
            </a:ln>
            <a:effectLst/>
          </p:spPr>
        </p:cxnSp>
        <p:sp>
          <p:nvSpPr>
            <p:cNvPr id="22" name="文本框 96"/>
            <p:cNvSpPr txBox="1"/>
            <p:nvPr/>
          </p:nvSpPr>
          <p:spPr>
            <a:xfrm>
              <a:off x="3279011" y="2449193"/>
              <a:ext cx="1310186" cy="2671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大连逸盛</a:t>
              </a:r>
            </a:p>
          </p:txBody>
        </p:sp>
        <p:sp>
          <p:nvSpPr>
            <p:cNvPr id="23" name="object 3"/>
            <p:cNvSpPr txBox="1"/>
            <p:nvPr/>
          </p:nvSpPr>
          <p:spPr>
            <a:xfrm>
              <a:off x="3431290" y="4052982"/>
              <a:ext cx="976899" cy="273748"/>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Text" lastClr="000000"/>
                  </a:solidFill>
                  <a:latin typeface="Times New Roman" pitchFamily="18" charset="0"/>
                  <a:ea typeface="楷体" pitchFamily="49" charset="-122"/>
                  <a:cs typeface="Times New Roman" pitchFamily="18" charset="0"/>
                </a:rPr>
                <a:t>浙江</a:t>
              </a:r>
              <a:r>
                <a:rPr kumimoji="0" sz="1200" b="0" i="0" u="none" strike="noStrike" kern="0" cap="none" spc="0" normalizeH="0" baseline="0" noProof="0" dirty="0" err="1">
                  <a:ln>
                    <a:noFill/>
                  </a:ln>
                  <a:solidFill>
                    <a:sysClr val="windowText" lastClr="000000"/>
                  </a:solidFill>
                  <a:effectLst/>
                  <a:uLnTx/>
                  <a:uFillTx/>
                  <a:latin typeface="Times New Roman" pitchFamily="18" charset="0"/>
                  <a:ea typeface="楷体" pitchFamily="49" charset="-122"/>
                  <a:cs typeface="Times New Roman" pitchFamily="18" charset="0"/>
                </a:rPr>
                <a:t>逸盛</a:t>
              </a:r>
              <a:endParaRPr kumimoji="0"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sp>
          <p:nvSpPr>
            <p:cNvPr id="24" name="object 3"/>
            <p:cNvSpPr txBox="1"/>
            <p:nvPr/>
          </p:nvSpPr>
          <p:spPr>
            <a:xfrm>
              <a:off x="3431290" y="5644421"/>
              <a:ext cx="894429" cy="314691"/>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海南逸盛</a:t>
              </a:r>
              <a:endParaRPr kumimoji="0"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sp>
          <p:nvSpPr>
            <p:cNvPr id="25" name="Rectangle 6"/>
            <p:cNvSpPr>
              <a:spLocks noChangeArrowheads="1"/>
            </p:cNvSpPr>
            <p:nvPr/>
          </p:nvSpPr>
          <p:spPr bwMode="auto">
            <a:xfrm>
              <a:off x="4462849" y="1512514"/>
              <a:ext cx="2882368" cy="113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marL="342900" indent="-342900" defTabSz="330200" eaLnBrk="0" hangingPunct="0">
                <a:tabLst>
                  <a:tab pos="8521700" algn="r"/>
                </a:tabLst>
                <a:defRPr sz="1400">
                  <a:solidFill>
                    <a:schemeClr val="tx1"/>
                  </a:solidFill>
                  <a:latin typeface="Arial" panose="020B0604020202020204" pitchFamily="34" charset="0"/>
                </a:defRPr>
              </a:lvl1pPr>
              <a:lvl2pPr marL="190500" indent="-188913" defTabSz="330200" eaLnBrk="0" hangingPunct="0">
                <a:tabLst>
                  <a:tab pos="8521700" algn="r"/>
                </a:tabLst>
                <a:defRPr sz="1400">
                  <a:solidFill>
                    <a:schemeClr val="tx1"/>
                  </a:solidFill>
                  <a:latin typeface="Arial" panose="020B0604020202020204" pitchFamily="34" charset="0"/>
                </a:defRPr>
              </a:lvl2pPr>
              <a:lvl3pPr marL="1143000" indent="-228600" defTabSz="330200" eaLnBrk="0" hangingPunct="0">
                <a:tabLst>
                  <a:tab pos="8521700" algn="r"/>
                </a:tabLst>
                <a:defRPr sz="1400">
                  <a:solidFill>
                    <a:schemeClr val="tx1"/>
                  </a:solidFill>
                  <a:latin typeface="Arial" panose="020B0604020202020204" pitchFamily="34" charset="0"/>
                </a:defRPr>
              </a:lvl3pPr>
              <a:lvl4pPr marL="1600200" indent="-228600" defTabSz="330200" eaLnBrk="0" hangingPunct="0">
                <a:tabLst>
                  <a:tab pos="8521700" algn="r"/>
                </a:tabLst>
                <a:defRPr sz="1400">
                  <a:solidFill>
                    <a:schemeClr val="tx1"/>
                  </a:solidFill>
                  <a:latin typeface="Arial" panose="020B0604020202020204" pitchFamily="34" charset="0"/>
                </a:defRPr>
              </a:lvl4pPr>
              <a:lvl5pPr marL="2057400" indent="-228600" defTabSz="330200" eaLnBrk="0" hangingPunct="0">
                <a:tabLst>
                  <a:tab pos="8521700" algn="r"/>
                </a:tabLst>
                <a:defRPr sz="1400">
                  <a:solidFill>
                    <a:schemeClr val="tx1"/>
                  </a:solidFill>
                  <a:latin typeface="Arial" panose="020B0604020202020204" pitchFamily="34" charset="0"/>
                </a:defRPr>
              </a:lvl5pPr>
              <a:lvl6pPr marL="25146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6pPr>
              <a:lvl7pPr marL="29718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7pPr>
              <a:lvl8pPr marL="34290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8pPr>
              <a:lvl9pPr marL="38862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9pPr>
            </a:lstStyle>
            <a:p>
              <a:pPr marL="173037" marR="0" lvl="1" indent="-171450" algn="l"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kumimoji="0" lang="zh-CN" altLang="en-US" sz="1200" b="1" i="0" u="none" strike="noStrike" kern="0" cap="none" spc="0" normalizeH="0" baseline="0" noProof="0" dirty="0">
                  <a:ln>
                    <a:noFill/>
                  </a:ln>
                  <a:solidFill>
                    <a:srgbClr val="5B9BD5">
                      <a:lumMod val="75000"/>
                    </a:srgbClr>
                  </a:solidFill>
                  <a:effectLst/>
                  <a:uLnTx/>
                  <a:uFillTx/>
                  <a:latin typeface="Times New Roman" pitchFamily="18" charset="0"/>
                  <a:ea typeface="楷体" pitchFamily="49" charset="-122"/>
                  <a:cs typeface="Times New Roman" pitchFamily="18" charset="0"/>
                </a:rPr>
                <a:t> 位置：</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大连开发区</a:t>
              </a:r>
              <a:endParaRPr lang="en-US" altLang="zh-CN" sz="1200" kern="0" dirty="0">
                <a:solidFill>
                  <a:sysClr val="windowText" lastClr="000000"/>
                </a:solidFill>
                <a:latin typeface="Times New Roman" pitchFamily="18" charset="0"/>
                <a:ea typeface="楷体" pitchFamily="49" charset="-122"/>
                <a:cs typeface="Times New Roman" pitchFamily="18" charset="0"/>
              </a:endParaRPr>
            </a:p>
            <a:p>
              <a:pPr marL="173037" marR="0" lvl="1" indent="-171450" algn="l"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kumimoji="0" lang="zh-CN" altLang="en-US" sz="1200" b="1" i="0" u="none" strike="noStrike" kern="0" cap="none" spc="0" normalizeH="0" baseline="0" noProof="0" dirty="0">
                  <a:ln>
                    <a:noFill/>
                  </a:ln>
                  <a:solidFill>
                    <a:srgbClr val="5B9BD5">
                      <a:lumMod val="75000"/>
                    </a:srgbClr>
                  </a:solidFill>
                  <a:effectLst/>
                  <a:uLnTx/>
                  <a:uFillTx/>
                  <a:latin typeface="Times New Roman" pitchFamily="18" charset="0"/>
                  <a:ea typeface="楷体" pitchFamily="49" charset="-122"/>
                  <a:cs typeface="Times New Roman" pitchFamily="18" charset="0"/>
                </a:rPr>
                <a:t> 产能：</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一期产能加扩能</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300</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万吨，二期产能</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300</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万吨，共计</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600</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万吨</a:t>
              </a:r>
              <a:endParaRPr lang="en-US" altLang="zh-CN" sz="1200" kern="0" dirty="0">
                <a:solidFill>
                  <a:sysClr val="windowText" lastClr="000000"/>
                </a:solidFill>
                <a:latin typeface="Times New Roman" pitchFamily="18" charset="0"/>
                <a:ea typeface="楷体" pitchFamily="49" charset="-122"/>
                <a:cs typeface="Times New Roman" pitchFamily="18" charset="0"/>
              </a:endParaRPr>
            </a:p>
            <a:p>
              <a:pPr marL="173037" marR="0" lvl="1" indent="-171450" algn="l"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lang="zh-CN" altLang="en-US" sz="1200" b="1" kern="0" dirty="0">
                  <a:solidFill>
                    <a:srgbClr val="5B9BD5">
                      <a:lumMod val="75000"/>
                    </a:srgbClr>
                  </a:solidFill>
                  <a:latin typeface="Times New Roman" pitchFamily="18" charset="0"/>
                  <a:ea typeface="楷体" pitchFamily="49" charset="-122"/>
                  <a:cs typeface="Times New Roman" pitchFamily="18" charset="0"/>
                </a:rPr>
                <a:t>优势：</a:t>
              </a:r>
              <a:r>
                <a:rPr lang="zh-CN" altLang="en-US" sz="1200" kern="0" dirty="0">
                  <a:solidFill>
                    <a:sysClr val="windowText" lastClr="000000"/>
                  </a:solidFill>
                  <a:latin typeface="Times New Roman" pitchFamily="18" charset="0"/>
                  <a:ea typeface="楷体" pitchFamily="49" charset="-122"/>
                  <a:cs typeface="Times New Roman" pitchFamily="18" charset="0"/>
                </a:rPr>
                <a:t>临近福佳大化，原料直接管道运输</a:t>
              </a:r>
              <a:endParaRPr lang="en-US" altLang="zh-CN" sz="1200" kern="0" dirty="0">
                <a:solidFill>
                  <a:sysClr val="windowText" lastClr="000000"/>
                </a:solidFill>
                <a:latin typeface="Times New Roman" pitchFamily="18" charset="0"/>
                <a:ea typeface="楷体" pitchFamily="49" charset="-122"/>
                <a:cs typeface="Times New Roman" pitchFamily="18" charset="0"/>
              </a:endParaRPr>
            </a:p>
            <a:p>
              <a:pPr marL="344487" marR="0" lvl="1" indent="-342900" algn="l" defTabSz="330200" eaLnBrk="1" fontAlgn="auto" latinLnBrk="0" hangingPunct="1">
                <a:spcBef>
                  <a:spcPct val="20000"/>
                </a:spcBef>
                <a:spcAft>
                  <a:spcPts val="0"/>
                </a:spcAft>
                <a:buClr>
                  <a:schemeClr val="accent1"/>
                </a:buClr>
                <a:buSzTx/>
                <a:buFont typeface="Wingdings" panose="05000000000000000000" pitchFamily="2" charset="2"/>
                <a:buChar char="u"/>
                <a:tabLst>
                  <a:tab pos="8521700" algn="r"/>
                </a:tabLst>
                <a:defRPr/>
              </a:pPr>
              <a:endParaRPr kumimoji="0" lang="en-US" altLang="zh-CN" sz="10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cxnSp>
          <p:nvCxnSpPr>
            <p:cNvPr id="26" name="直接连接符 25"/>
            <p:cNvCxnSpPr/>
            <p:nvPr/>
          </p:nvCxnSpPr>
          <p:spPr>
            <a:xfrm>
              <a:off x="4594625" y="2905078"/>
              <a:ext cx="2825085" cy="0"/>
            </a:xfrm>
            <a:prstGeom prst="line">
              <a:avLst/>
            </a:prstGeom>
            <a:noFill/>
            <a:ln w="12700" cap="flat" cmpd="sng" algn="ctr">
              <a:solidFill>
                <a:schemeClr val="accent1"/>
              </a:solidFill>
              <a:prstDash val="solid"/>
              <a:miter lim="800000"/>
            </a:ln>
            <a:effectLst/>
          </p:spPr>
        </p:cxnSp>
        <p:cxnSp>
          <p:nvCxnSpPr>
            <p:cNvPr id="27" name="直接连接符 26"/>
            <p:cNvCxnSpPr/>
            <p:nvPr/>
          </p:nvCxnSpPr>
          <p:spPr>
            <a:xfrm>
              <a:off x="4565213" y="4445135"/>
              <a:ext cx="2825085" cy="0"/>
            </a:xfrm>
            <a:prstGeom prst="line">
              <a:avLst/>
            </a:prstGeom>
            <a:noFill/>
            <a:ln w="12700" cap="flat" cmpd="sng" algn="ctr">
              <a:solidFill>
                <a:schemeClr val="accent1"/>
              </a:solidFill>
              <a:prstDash val="solid"/>
              <a:miter lim="800000"/>
            </a:ln>
            <a:effectLst/>
          </p:spPr>
        </p:cxnSp>
        <p:sp>
          <p:nvSpPr>
            <p:cNvPr id="28" name="Rectangle 6"/>
            <p:cNvSpPr>
              <a:spLocks noChangeArrowheads="1"/>
            </p:cNvSpPr>
            <p:nvPr/>
          </p:nvSpPr>
          <p:spPr bwMode="auto">
            <a:xfrm>
              <a:off x="4495931" y="3230740"/>
              <a:ext cx="2963649" cy="78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marL="342900" indent="-342900" defTabSz="330200" eaLnBrk="0" hangingPunct="0">
                <a:tabLst>
                  <a:tab pos="8521700" algn="r"/>
                </a:tabLst>
                <a:defRPr sz="1400">
                  <a:solidFill>
                    <a:schemeClr val="tx1"/>
                  </a:solidFill>
                  <a:latin typeface="Arial" panose="020B0604020202020204" pitchFamily="34" charset="0"/>
                </a:defRPr>
              </a:lvl1pPr>
              <a:lvl2pPr marL="190500" indent="-188913" defTabSz="330200" eaLnBrk="0" hangingPunct="0">
                <a:tabLst>
                  <a:tab pos="8521700" algn="r"/>
                </a:tabLst>
                <a:defRPr sz="1400">
                  <a:solidFill>
                    <a:schemeClr val="tx1"/>
                  </a:solidFill>
                  <a:latin typeface="Arial" panose="020B0604020202020204" pitchFamily="34" charset="0"/>
                </a:defRPr>
              </a:lvl2pPr>
              <a:lvl3pPr marL="1143000" indent="-228600" defTabSz="330200" eaLnBrk="0" hangingPunct="0">
                <a:tabLst>
                  <a:tab pos="8521700" algn="r"/>
                </a:tabLst>
                <a:defRPr sz="1400">
                  <a:solidFill>
                    <a:schemeClr val="tx1"/>
                  </a:solidFill>
                  <a:latin typeface="Arial" panose="020B0604020202020204" pitchFamily="34" charset="0"/>
                </a:defRPr>
              </a:lvl3pPr>
              <a:lvl4pPr marL="1600200" indent="-228600" defTabSz="330200" eaLnBrk="0" hangingPunct="0">
                <a:tabLst>
                  <a:tab pos="8521700" algn="r"/>
                </a:tabLst>
                <a:defRPr sz="1400">
                  <a:solidFill>
                    <a:schemeClr val="tx1"/>
                  </a:solidFill>
                  <a:latin typeface="Arial" panose="020B0604020202020204" pitchFamily="34" charset="0"/>
                </a:defRPr>
              </a:lvl4pPr>
              <a:lvl5pPr marL="2057400" indent="-228600" defTabSz="330200" eaLnBrk="0" hangingPunct="0">
                <a:tabLst>
                  <a:tab pos="8521700" algn="r"/>
                </a:tabLst>
                <a:defRPr sz="1400">
                  <a:solidFill>
                    <a:schemeClr val="tx1"/>
                  </a:solidFill>
                  <a:latin typeface="Arial" panose="020B0604020202020204" pitchFamily="34" charset="0"/>
                </a:defRPr>
              </a:lvl5pPr>
              <a:lvl6pPr marL="25146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6pPr>
              <a:lvl7pPr marL="29718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7pPr>
              <a:lvl8pPr marL="34290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8pPr>
              <a:lvl9pPr marL="38862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9pPr>
            </a:lstStyle>
            <a:p>
              <a:pPr marL="173037" marR="0" lvl="1" indent="-171450"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kumimoji="0" lang="zh-CN" altLang="en-US" sz="1200" b="1" i="0" u="none" strike="noStrike" kern="0" cap="none" spc="0" normalizeH="0" baseline="0" noProof="0" dirty="0">
                  <a:ln>
                    <a:noFill/>
                  </a:ln>
                  <a:solidFill>
                    <a:srgbClr val="5B9BD5">
                      <a:lumMod val="75000"/>
                    </a:srgbClr>
                  </a:solidFill>
                  <a:effectLst/>
                  <a:uLnTx/>
                  <a:uFillTx/>
                  <a:latin typeface="Times New Roman" pitchFamily="18" charset="0"/>
                  <a:ea typeface="楷体" pitchFamily="49" charset="-122"/>
                  <a:cs typeface="Times New Roman" pitchFamily="18" charset="0"/>
                </a:rPr>
                <a:t>位置：</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宁波北仑</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毗邻港口</a:t>
              </a:r>
              <a:endPar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a:p>
              <a:pPr marL="173037" marR="0" lvl="1" indent="-171450"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kumimoji="0" lang="zh-CN" altLang="en-US" sz="1200" b="1" i="0" u="none" strike="noStrike" kern="0" cap="none" spc="0" normalizeH="0" baseline="0" noProof="0" dirty="0">
                  <a:ln>
                    <a:noFill/>
                  </a:ln>
                  <a:solidFill>
                    <a:srgbClr val="5B9BD5">
                      <a:lumMod val="75000"/>
                    </a:srgbClr>
                  </a:solidFill>
                  <a:effectLst/>
                  <a:uLnTx/>
                  <a:uFillTx/>
                  <a:latin typeface="Times New Roman" pitchFamily="18" charset="0"/>
                  <a:ea typeface="楷体" pitchFamily="49" charset="-122"/>
                  <a:cs typeface="Times New Roman" pitchFamily="18" charset="0"/>
                </a:rPr>
                <a:t>产能：</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一、二、三、四期产能</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540</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万吨，产品</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30%</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销售内部客户</a:t>
              </a:r>
              <a:endPar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a:p>
              <a:pPr marL="173037" marR="0" lvl="1" indent="-171450"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lang="zh-CN" altLang="en-US" sz="1200" b="1" kern="0" dirty="0">
                  <a:solidFill>
                    <a:srgbClr val="5B9BD5">
                      <a:lumMod val="75000"/>
                    </a:srgbClr>
                  </a:solidFill>
                  <a:latin typeface="Times New Roman" pitchFamily="18" charset="0"/>
                  <a:ea typeface="楷体" pitchFamily="49" charset="-122"/>
                  <a:cs typeface="Times New Roman" pitchFamily="18" charset="0"/>
                </a:rPr>
                <a:t>优势：</a:t>
              </a:r>
              <a:r>
                <a:rPr lang="zh-CN" altLang="en-US" sz="1200" kern="0" dirty="0">
                  <a:solidFill>
                    <a:sysClr val="windowText" lastClr="000000"/>
                  </a:solidFill>
                  <a:latin typeface="Times New Roman" pitchFamily="18" charset="0"/>
                  <a:ea typeface="楷体" pitchFamily="49" charset="-122"/>
                  <a:cs typeface="Times New Roman" pitchFamily="18" charset="0"/>
                </a:rPr>
                <a:t>靠近下游市场，零库存管理</a:t>
              </a:r>
              <a:endPar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p:txBody>
        </p:sp>
        <p:sp>
          <p:nvSpPr>
            <p:cNvPr id="29" name="Rectangle 6"/>
            <p:cNvSpPr>
              <a:spLocks noChangeArrowheads="1"/>
            </p:cNvSpPr>
            <p:nvPr/>
          </p:nvSpPr>
          <p:spPr bwMode="auto">
            <a:xfrm>
              <a:off x="4495931" y="4722451"/>
              <a:ext cx="2963649" cy="96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marL="342900" indent="-342900" defTabSz="330200" eaLnBrk="0" hangingPunct="0">
                <a:tabLst>
                  <a:tab pos="8521700" algn="r"/>
                </a:tabLst>
                <a:defRPr sz="1400">
                  <a:solidFill>
                    <a:schemeClr val="tx1"/>
                  </a:solidFill>
                  <a:latin typeface="Arial" panose="020B0604020202020204" pitchFamily="34" charset="0"/>
                </a:defRPr>
              </a:lvl1pPr>
              <a:lvl2pPr marL="190500" indent="-188913" defTabSz="330200" eaLnBrk="0" hangingPunct="0">
                <a:tabLst>
                  <a:tab pos="8521700" algn="r"/>
                </a:tabLst>
                <a:defRPr sz="1400">
                  <a:solidFill>
                    <a:schemeClr val="tx1"/>
                  </a:solidFill>
                  <a:latin typeface="Arial" panose="020B0604020202020204" pitchFamily="34" charset="0"/>
                </a:defRPr>
              </a:lvl2pPr>
              <a:lvl3pPr marL="1143000" indent="-228600" defTabSz="330200" eaLnBrk="0" hangingPunct="0">
                <a:tabLst>
                  <a:tab pos="8521700" algn="r"/>
                </a:tabLst>
                <a:defRPr sz="1400">
                  <a:solidFill>
                    <a:schemeClr val="tx1"/>
                  </a:solidFill>
                  <a:latin typeface="Arial" panose="020B0604020202020204" pitchFamily="34" charset="0"/>
                </a:defRPr>
              </a:lvl3pPr>
              <a:lvl4pPr marL="1600200" indent="-228600" defTabSz="330200" eaLnBrk="0" hangingPunct="0">
                <a:tabLst>
                  <a:tab pos="8521700" algn="r"/>
                </a:tabLst>
                <a:defRPr sz="1400">
                  <a:solidFill>
                    <a:schemeClr val="tx1"/>
                  </a:solidFill>
                  <a:latin typeface="Arial" panose="020B0604020202020204" pitchFamily="34" charset="0"/>
                </a:defRPr>
              </a:lvl4pPr>
              <a:lvl5pPr marL="2057400" indent="-228600" defTabSz="330200" eaLnBrk="0" hangingPunct="0">
                <a:tabLst>
                  <a:tab pos="8521700" algn="r"/>
                </a:tabLst>
                <a:defRPr sz="1400">
                  <a:solidFill>
                    <a:schemeClr val="tx1"/>
                  </a:solidFill>
                  <a:latin typeface="Arial" panose="020B0604020202020204" pitchFamily="34" charset="0"/>
                </a:defRPr>
              </a:lvl5pPr>
              <a:lvl6pPr marL="25146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6pPr>
              <a:lvl7pPr marL="29718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7pPr>
              <a:lvl8pPr marL="34290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8pPr>
              <a:lvl9pPr marL="3886200" indent="-228600" algn="ctr" defTabSz="330200" eaLnBrk="0" fontAlgn="base" hangingPunct="0">
                <a:spcBef>
                  <a:spcPct val="0"/>
                </a:spcBef>
                <a:spcAft>
                  <a:spcPct val="0"/>
                </a:spcAft>
                <a:tabLst>
                  <a:tab pos="8521700" algn="r"/>
                </a:tabLst>
                <a:defRPr sz="1400">
                  <a:solidFill>
                    <a:schemeClr val="tx1"/>
                  </a:solidFill>
                  <a:latin typeface="Arial" panose="020B0604020202020204" pitchFamily="34" charset="0"/>
                </a:defRPr>
              </a:lvl9pPr>
            </a:lstStyle>
            <a:p>
              <a:pPr marL="173037" marR="0" lvl="1" indent="-171450"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kumimoji="0" lang="zh-CN" altLang="en-US" sz="1200" b="1" i="0" u="none" strike="noStrike" kern="0" cap="none" spc="0" normalizeH="0" baseline="0" noProof="0" dirty="0">
                  <a:ln>
                    <a:noFill/>
                  </a:ln>
                  <a:solidFill>
                    <a:srgbClr val="5B9BD5">
                      <a:lumMod val="75000"/>
                    </a:srgbClr>
                  </a:solidFill>
                  <a:effectLst/>
                  <a:uLnTx/>
                  <a:uFillTx/>
                  <a:latin typeface="Times New Roman" pitchFamily="18" charset="0"/>
                  <a:ea typeface="楷体" pitchFamily="49" charset="-122"/>
                  <a:cs typeface="Times New Roman" pitchFamily="18" charset="0"/>
                </a:rPr>
                <a:t>位置：</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海南洋浦开发区，自配码头</a:t>
              </a:r>
            </a:p>
            <a:p>
              <a:pPr marL="173037" marR="0" lvl="1" indent="-171450"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kumimoji="0" lang="zh-CN" altLang="en-US" sz="1200" b="1" i="0" u="none" strike="noStrike" kern="0" cap="none" spc="0" normalizeH="0" baseline="0" noProof="0" dirty="0">
                  <a:ln>
                    <a:noFill/>
                  </a:ln>
                  <a:solidFill>
                    <a:srgbClr val="5B9BD5">
                      <a:lumMod val="75000"/>
                    </a:srgbClr>
                  </a:solidFill>
                  <a:effectLst/>
                  <a:uLnTx/>
                  <a:uFillTx/>
                  <a:latin typeface="Times New Roman" pitchFamily="18" charset="0"/>
                  <a:ea typeface="楷体" pitchFamily="49" charset="-122"/>
                  <a:cs typeface="Times New Roman" pitchFamily="18" charset="0"/>
                </a:rPr>
                <a:t>产能：</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一期</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PTA</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产能</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210</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万吨，配套聚酯瓶片产能</a:t>
              </a:r>
              <a:r>
                <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125</a:t>
              </a:r>
              <a:r>
                <a:rPr kumimoji="0" lang="zh-CN" altLang="en-US"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rPr>
                <a:t>万吨</a:t>
              </a:r>
              <a:endParaRPr kumimoji="0" lang="en-US" altLang="zh-CN" sz="1200" b="0" i="0" u="none" strike="noStrike" kern="0" cap="none" spc="0" normalizeH="0" baseline="0" noProof="0" dirty="0">
                <a:ln>
                  <a:noFill/>
                </a:ln>
                <a:solidFill>
                  <a:sysClr val="windowText" lastClr="000000"/>
                </a:solidFill>
                <a:effectLst/>
                <a:uLnTx/>
                <a:uFillTx/>
                <a:latin typeface="Times New Roman" pitchFamily="18" charset="0"/>
                <a:ea typeface="楷体" pitchFamily="49" charset="-122"/>
                <a:cs typeface="Times New Roman" pitchFamily="18" charset="0"/>
              </a:endParaRPr>
            </a:p>
            <a:p>
              <a:pPr marL="173037" marR="0" lvl="1" indent="-171450" defTabSz="330200" eaLnBrk="1" fontAlgn="auto" latinLnBrk="0" hangingPunct="1">
                <a:spcBef>
                  <a:spcPct val="20000"/>
                </a:spcBef>
                <a:spcAft>
                  <a:spcPts val="0"/>
                </a:spcAft>
                <a:buClr>
                  <a:schemeClr val="accent1"/>
                </a:buClr>
                <a:buSzTx/>
                <a:buFont typeface="Wingdings" panose="05000000000000000000" pitchFamily="2" charset="2"/>
                <a:buChar char="n"/>
                <a:tabLst>
                  <a:tab pos="8521700" algn="r"/>
                </a:tabLst>
                <a:defRPr/>
              </a:pPr>
              <a:r>
                <a:rPr lang="zh-CN" altLang="en-US" sz="1200" b="1" kern="0" dirty="0">
                  <a:solidFill>
                    <a:srgbClr val="5B9BD5">
                      <a:lumMod val="75000"/>
                    </a:srgbClr>
                  </a:solidFill>
                  <a:latin typeface="Times New Roman" pitchFamily="18" charset="0"/>
                  <a:ea typeface="楷体" pitchFamily="49" charset="-122"/>
                  <a:cs typeface="Times New Roman" pitchFamily="18" charset="0"/>
                </a:rPr>
                <a:t>优势：</a:t>
              </a:r>
              <a:r>
                <a:rPr lang="zh-CN" altLang="en-US" sz="1200" kern="0" dirty="0">
                  <a:latin typeface="Times New Roman" pitchFamily="18" charset="0"/>
                  <a:ea typeface="楷体" pitchFamily="49" charset="-122"/>
                  <a:cs typeface="Times New Roman" pitchFamily="18" charset="0"/>
                </a:rPr>
                <a:t>临近海南炼化，原料通过管道运输</a:t>
              </a:r>
              <a:endParaRPr lang="en-US" altLang="zh-CN" sz="1200" kern="0" dirty="0">
                <a:latin typeface="Times New Roman" pitchFamily="18" charset="0"/>
                <a:ea typeface="楷体" pitchFamily="49" charset="-122"/>
                <a:cs typeface="Times New Roman" pitchFamily="18" charset="0"/>
              </a:endParaRPr>
            </a:p>
          </p:txBody>
        </p:sp>
      </p:grpSp>
      <p:sp>
        <p:nvSpPr>
          <p:cNvPr id="58" name="矩形 57"/>
          <p:cNvSpPr/>
          <p:nvPr/>
        </p:nvSpPr>
        <p:spPr>
          <a:xfrm>
            <a:off x="7054393" y="4387722"/>
            <a:ext cx="4665258" cy="1200329"/>
          </a:xfrm>
          <a:prstGeom prst="rect">
            <a:avLst/>
          </a:prstGeom>
          <a:solidFill>
            <a:schemeClr val="bg2"/>
          </a:solidFill>
        </p:spPr>
        <p:txBody>
          <a:bodyPr wrap="square">
            <a:spAutoFit/>
          </a:bodyPr>
          <a:lstStyle/>
          <a:p>
            <a:pPr>
              <a:lnSpc>
                <a:spcPct val="150000"/>
              </a:lnSpc>
            </a:pPr>
            <a:r>
              <a:rPr lang="zh-CN" altLang="en-US" sz="1600" dirty="0">
                <a:latin typeface="Times New Roman" pitchFamily="18" charset="0"/>
                <a:ea typeface="楷体" pitchFamily="49" charset="-122"/>
                <a:cs typeface="Times New Roman" pitchFamily="18" charset="0"/>
              </a:rPr>
              <a:t>浙江逸盛石化有限责任公司生产的</a:t>
            </a:r>
            <a:r>
              <a:rPr lang="en-US" altLang="zh-CN" sz="1600" dirty="0">
                <a:latin typeface="Times New Roman" pitchFamily="18" charset="0"/>
                <a:ea typeface="楷体" pitchFamily="49" charset="-122"/>
                <a:cs typeface="Times New Roman" pitchFamily="18" charset="0"/>
              </a:rPr>
              <a:t>PTA</a:t>
            </a:r>
            <a:r>
              <a:rPr lang="zh-CN" altLang="en-US" sz="1600" dirty="0">
                <a:latin typeface="Times New Roman" pitchFamily="18" charset="0"/>
                <a:ea typeface="楷体" pitchFamily="49" charset="-122"/>
                <a:cs typeface="Times New Roman" pitchFamily="18" charset="0"/>
              </a:rPr>
              <a:t>平均成本处于</a:t>
            </a:r>
            <a:r>
              <a:rPr lang="zh-CN" altLang="en-US" sz="1600" b="1" dirty="0">
                <a:latin typeface="Times New Roman" pitchFamily="18" charset="0"/>
                <a:ea typeface="楷体" pitchFamily="49" charset="-122"/>
                <a:cs typeface="Times New Roman" pitchFamily="18" charset="0"/>
              </a:rPr>
              <a:t>全行业最低水平（</a:t>
            </a:r>
            <a:r>
              <a:rPr lang="en-US" altLang="zh-CN" sz="1600" b="1" dirty="0">
                <a:latin typeface="Times New Roman" pitchFamily="18" charset="0"/>
                <a:ea typeface="楷体" pitchFamily="49" charset="-122"/>
                <a:cs typeface="Times New Roman" pitchFamily="18" charset="0"/>
              </a:rPr>
              <a:t>400-450</a:t>
            </a:r>
            <a:r>
              <a:rPr lang="zh-CN" altLang="en-US" sz="1600" b="1" dirty="0">
                <a:latin typeface="Times New Roman" pitchFamily="18" charset="0"/>
                <a:ea typeface="楷体" pitchFamily="49" charset="-122"/>
                <a:cs typeface="Times New Roman" pitchFamily="18" charset="0"/>
              </a:rPr>
              <a:t>元</a:t>
            </a:r>
            <a:r>
              <a:rPr lang="en-US" altLang="zh-CN" sz="1600" b="1" dirty="0">
                <a:latin typeface="Times New Roman" pitchFamily="18" charset="0"/>
                <a:ea typeface="楷体" pitchFamily="49" charset="-122"/>
                <a:cs typeface="Times New Roman" pitchFamily="18" charset="0"/>
              </a:rPr>
              <a:t>/</a:t>
            </a:r>
            <a:r>
              <a:rPr lang="zh-CN" altLang="en-US" sz="1600" b="1" dirty="0">
                <a:latin typeface="Times New Roman" pitchFamily="18" charset="0"/>
                <a:ea typeface="楷体" pitchFamily="49" charset="-122"/>
                <a:cs typeface="Times New Roman" pitchFamily="18" charset="0"/>
              </a:rPr>
              <a:t>吨）</a:t>
            </a:r>
            <a:r>
              <a:rPr lang="zh-CN" altLang="en-US" sz="1600" dirty="0">
                <a:latin typeface="Times New Roman" pitchFamily="18" charset="0"/>
                <a:ea typeface="楷体" pitchFamily="49" charset="-122"/>
                <a:cs typeface="Times New Roman" pitchFamily="18" charset="0"/>
              </a:rPr>
              <a:t>，在市场上一直保持较强的盈利能力</a:t>
            </a:r>
          </a:p>
        </p:txBody>
      </p:sp>
      <p:grpSp>
        <p:nvGrpSpPr>
          <p:cNvPr id="59" name="组合 58"/>
          <p:cNvGrpSpPr/>
          <p:nvPr/>
        </p:nvGrpSpPr>
        <p:grpSpPr>
          <a:xfrm>
            <a:off x="246737" y="116633"/>
            <a:ext cx="10046217" cy="530793"/>
            <a:chOff x="246737" y="116633"/>
            <a:chExt cx="10046217" cy="530793"/>
          </a:xfrm>
        </p:grpSpPr>
        <p:sp>
          <p:nvSpPr>
            <p:cNvPr id="60" name="矩形 59"/>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利润构成</a:t>
              </a:r>
              <a:endParaRPr lang="zh-TW" altLang="en-US" sz="2800" b="1" dirty="0">
                <a:solidFill>
                  <a:schemeClr val="accent1">
                    <a:lumMod val="50000"/>
                  </a:schemeClr>
                </a:solidFill>
                <a:latin typeface="楷体" pitchFamily="49" charset="-122"/>
                <a:ea typeface="楷体" pitchFamily="49" charset="-122"/>
              </a:endParaRPr>
            </a:p>
          </p:txBody>
        </p:sp>
        <p:sp>
          <p:nvSpPr>
            <p:cNvPr id="61" name="矩形 60">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62" name="矩形 61">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64" name="TextBox 14">
            <a:extLst>
              <a:ext uri="{FF2B5EF4-FFF2-40B4-BE49-F238E27FC236}">
                <a16:creationId xmlns:a16="http://schemas.microsoft.com/office/drawing/2014/main" id="{ECE5B0DC-CE1C-40D9-A344-09E7650223CA}"/>
              </a:ext>
            </a:extLst>
          </p:cNvPr>
          <p:cNvSpPr txBox="1"/>
          <p:nvPr/>
        </p:nvSpPr>
        <p:spPr>
          <a:xfrm>
            <a:off x="876000" y="760702"/>
            <a:ext cx="10440000" cy="369332"/>
          </a:xfrm>
          <a:prstGeom prst="rect">
            <a:avLst/>
          </a:prstGeom>
          <a:solidFill>
            <a:srgbClr val="006699"/>
          </a:solidFill>
        </p:spPr>
        <p:txBody>
          <a:bodyPr wrap="square" rtlCol="0">
            <a:spAutoFit/>
          </a:bodyPr>
          <a:lstStyle/>
          <a:p>
            <a:pPr algn="ctr"/>
            <a:r>
              <a:rPr lang="en-US" altLang="zh-CN" b="1" dirty="0">
                <a:solidFill>
                  <a:schemeClr val="bg1"/>
                </a:solidFill>
                <a:latin typeface="Times New Roman" pitchFamily="18" charset="0"/>
                <a:ea typeface="楷体" pitchFamily="49" charset="-122"/>
                <a:cs typeface="Times New Roman" pitchFamily="18" charset="0"/>
              </a:rPr>
              <a:t>PTA</a:t>
            </a:r>
            <a:r>
              <a:rPr lang="zh-CN" altLang="en-US" b="1" dirty="0" smtClean="0">
                <a:solidFill>
                  <a:schemeClr val="bg1"/>
                </a:solidFill>
                <a:latin typeface="Times New Roman" pitchFamily="18" charset="0"/>
                <a:ea typeface="楷体" pitchFamily="49" charset="-122"/>
                <a:cs typeface="Times New Roman" pitchFamily="18" charset="0"/>
              </a:rPr>
              <a:t>毛利稳中有升，</a:t>
            </a:r>
            <a:r>
              <a:rPr lang="zh-CN" altLang="en-US" b="1" dirty="0">
                <a:solidFill>
                  <a:schemeClr val="bg1"/>
                </a:solidFill>
                <a:latin typeface="Times New Roman" pitchFamily="18" charset="0"/>
                <a:ea typeface="楷体" pitchFamily="49" charset="-122"/>
                <a:cs typeface="Times New Roman" pitchFamily="18" charset="0"/>
              </a:rPr>
              <a:t>宁波公司优势凸显</a:t>
            </a:r>
          </a:p>
        </p:txBody>
      </p:sp>
      <p:graphicFrame>
        <p:nvGraphicFramePr>
          <p:cNvPr id="63" name="图表 62">
            <a:extLst>
              <a:ext uri="{FF2B5EF4-FFF2-40B4-BE49-F238E27FC236}">
                <a16:creationId xmlns:a16="http://schemas.microsoft.com/office/drawing/2014/main" id="{D929E51C-B184-4317-91D7-1784EAD84DAD}"/>
              </a:ext>
            </a:extLst>
          </p:cNvPr>
          <p:cNvGraphicFramePr/>
          <p:nvPr>
            <p:extLst>
              <p:ext uri="{D42A27DB-BD31-4B8C-83A1-F6EECF244321}">
                <p14:modId xmlns:p14="http://schemas.microsoft.com/office/powerpoint/2010/main" val="1198131546"/>
              </p:ext>
            </p:extLst>
          </p:nvPr>
        </p:nvGraphicFramePr>
        <p:xfrm>
          <a:off x="7076357" y="2224212"/>
          <a:ext cx="4447377" cy="1460833"/>
        </p:xfrm>
        <a:graphic>
          <a:graphicData uri="http://schemas.openxmlformats.org/drawingml/2006/chart">
            <c:chart xmlns:c="http://schemas.openxmlformats.org/drawingml/2006/chart" xmlns:r="http://schemas.openxmlformats.org/officeDocument/2006/relationships" r:id="rId5"/>
          </a:graphicData>
        </a:graphic>
      </p:graphicFrame>
      <p:sp>
        <p:nvSpPr>
          <p:cNvPr id="65" name="AutoShape 8">
            <a:extLst>
              <a:ext uri="{FF2B5EF4-FFF2-40B4-BE49-F238E27FC236}">
                <a16:creationId xmlns:a16="http://schemas.microsoft.com/office/drawing/2014/main" id="{A1C5829A-0218-4049-9B39-112127619A67}"/>
              </a:ext>
            </a:extLst>
          </p:cNvPr>
          <p:cNvSpPr>
            <a:spLocks noChangeArrowheads="1"/>
          </p:cNvSpPr>
          <p:nvPr/>
        </p:nvSpPr>
        <p:spPr bwMode="auto">
          <a:xfrm rot="5400000">
            <a:off x="9732177" y="2418414"/>
            <a:ext cx="843419" cy="65039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36 h 21600"/>
              <a:gd name="T14" fmla="*/ 18825 w 21600"/>
              <a:gd name="T15" fmla="*/ 16064 h 21600"/>
            </a:gdLst>
            <a:ahLst/>
            <a:cxnLst>
              <a:cxn ang="T8">
                <a:pos x="T0" y="T1"/>
              </a:cxn>
              <a:cxn ang="T9">
                <a:pos x="T2" y="T3"/>
              </a:cxn>
              <a:cxn ang="T10">
                <a:pos x="T4" y="T5"/>
              </a:cxn>
              <a:cxn ang="T11">
                <a:pos x="T6" y="T7"/>
              </a:cxn>
            </a:cxnLst>
            <a:rect l="T12" t="T13" r="T14" b="T15"/>
            <a:pathLst>
              <a:path w="21600" h="21600">
                <a:moveTo>
                  <a:pt x="15907" y="0"/>
                </a:moveTo>
                <a:lnTo>
                  <a:pt x="15907" y="5536"/>
                </a:lnTo>
                <a:lnTo>
                  <a:pt x="3375" y="5536"/>
                </a:lnTo>
                <a:lnTo>
                  <a:pt x="3375" y="16064"/>
                </a:lnTo>
                <a:lnTo>
                  <a:pt x="15907" y="16064"/>
                </a:lnTo>
                <a:lnTo>
                  <a:pt x="15907" y="21600"/>
                </a:lnTo>
                <a:lnTo>
                  <a:pt x="21600" y="10800"/>
                </a:lnTo>
                <a:lnTo>
                  <a:pt x="15907" y="0"/>
                </a:lnTo>
                <a:close/>
              </a:path>
              <a:path w="21600" h="21600">
                <a:moveTo>
                  <a:pt x="1350" y="5536"/>
                </a:moveTo>
                <a:lnTo>
                  <a:pt x="1350" y="16064"/>
                </a:lnTo>
                <a:lnTo>
                  <a:pt x="2700" y="16064"/>
                </a:lnTo>
                <a:lnTo>
                  <a:pt x="2700" y="5536"/>
                </a:lnTo>
                <a:lnTo>
                  <a:pt x="1350" y="5536"/>
                </a:lnTo>
                <a:close/>
              </a:path>
              <a:path w="21600" h="21600">
                <a:moveTo>
                  <a:pt x="0" y="5536"/>
                </a:moveTo>
                <a:lnTo>
                  <a:pt x="0" y="16064"/>
                </a:lnTo>
                <a:lnTo>
                  <a:pt x="675" y="16064"/>
                </a:lnTo>
                <a:lnTo>
                  <a:pt x="675" y="5536"/>
                </a:lnTo>
                <a:lnTo>
                  <a:pt x="0" y="5536"/>
                </a:lnTo>
                <a:close/>
              </a:path>
            </a:pathLst>
          </a:custGeom>
          <a:solidFill>
            <a:schemeClr val="bg1">
              <a:lumMod val="65000"/>
            </a:schemeClr>
          </a:solidFill>
          <a:ln w="6350" algn="ctr">
            <a:solidFill>
              <a:schemeClr val="bg1">
                <a:lumMod val="65000"/>
              </a:schemeClr>
            </a:solidFill>
            <a:miter lim="800000"/>
            <a:headEnd/>
            <a:tailEnd/>
          </a:ln>
        </p:spPr>
        <p:txBody>
          <a:bodyPr rot="10800000" vert="eaVert" wrap="none" lIns="45720" rIns="45720" anchor="ctr"/>
          <a:lstStyle/>
          <a:p>
            <a:pPr algn="ctr" defTabSz="914377">
              <a:defRPr/>
            </a:pPr>
            <a:r>
              <a:rPr lang="en-US" altLang="zh-CN" sz="1200" b="1" kern="0" dirty="0">
                <a:latin typeface="楷体" panose="02010609060101010101" pitchFamily="49" charset="-122"/>
                <a:ea typeface="楷体" panose="02010609060101010101" pitchFamily="49" charset="-122"/>
                <a:cs typeface="Times New Roman" pitchFamily="18" charset="0"/>
              </a:rPr>
              <a:t>400</a:t>
            </a:r>
          </a:p>
        </p:txBody>
      </p:sp>
      <p:sp>
        <p:nvSpPr>
          <p:cNvPr id="66" name="AutoShape 8">
            <a:extLst>
              <a:ext uri="{FF2B5EF4-FFF2-40B4-BE49-F238E27FC236}">
                <a16:creationId xmlns:a16="http://schemas.microsoft.com/office/drawing/2014/main" id="{1ACDD824-78A5-42F3-BAA2-4BA559F6E3FB}"/>
              </a:ext>
            </a:extLst>
          </p:cNvPr>
          <p:cNvSpPr>
            <a:spLocks noChangeArrowheads="1"/>
          </p:cNvSpPr>
          <p:nvPr/>
        </p:nvSpPr>
        <p:spPr bwMode="auto">
          <a:xfrm rot="5400000">
            <a:off x="8480229" y="2609925"/>
            <a:ext cx="734277" cy="6285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36 h 21600"/>
              <a:gd name="T14" fmla="*/ 18825 w 21600"/>
              <a:gd name="T15" fmla="*/ 16064 h 21600"/>
            </a:gdLst>
            <a:ahLst/>
            <a:cxnLst>
              <a:cxn ang="T8">
                <a:pos x="T0" y="T1"/>
              </a:cxn>
              <a:cxn ang="T9">
                <a:pos x="T2" y="T3"/>
              </a:cxn>
              <a:cxn ang="T10">
                <a:pos x="T4" y="T5"/>
              </a:cxn>
              <a:cxn ang="T11">
                <a:pos x="T6" y="T7"/>
              </a:cxn>
            </a:cxnLst>
            <a:rect l="T12" t="T13" r="T14" b="T15"/>
            <a:pathLst>
              <a:path w="21600" h="21600">
                <a:moveTo>
                  <a:pt x="15907" y="0"/>
                </a:moveTo>
                <a:lnTo>
                  <a:pt x="15907" y="5536"/>
                </a:lnTo>
                <a:lnTo>
                  <a:pt x="3375" y="5536"/>
                </a:lnTo>
                <a:lnTo>
                  <a:pt x="3375" y="16064"/>
                </a:lnTo>
                <a:lnTo>
                  <a:pt x="15907" y="16064"/>
                </a:lnTo>
                <a:lnTo>
                  <a:pt x="15907" y="21600"/>
                </a:lnTo>
                <a:lnTo>
                  <a:pt x="21600" y="10800"/>
                </a:lnTo>
                <a:lnTo>
                  <a:pt x="15907" y="0"/>
                </a:lnTo>
                <a:close/>
              </a:path>
              <a:path w="21600" h="21600">
                <a:moveTo>
                  <a:pt x="1350" y="5536"/>
                </a:moveTo>
                <a:lnTo>
                  <a:pt x="1350" y="16064"/>
                </a:lnTo>
                <a:lnTo>
                  <a:pt x="2700" y="16064"/>
                </a:lnTo>
                <a:lnTo>
                  <a:pt x="2700" y="5536"/>
                </a:lnTo>
                <a:lnTo>
                  <a:pt x="1350" y="5536"/>
                </a:lnTo>
                <a:close/>
              </a:path>
              <a:path w="21600" h="21600">
                <a:moveTo>
                  <a:pt x="0" y="5536"/>
                </a:moveTo>
                <a:lnTo>
                  <a:pt x="0" y="16064"/>
                </a:lnTo>
                <a:lnTo>
                  <a:pt x="675" y="16064"/>
                </a:lnTo>
                <a:lnTo>
                  <a:pt x="675" y="5536"/>
                </a:lnTo>
                <a:lnTo>
                  <a:pt x="0" y="5536"/>
                </a:lnTo>
                <a:close/>
              </a:path>
            </a:pathLst>
          </a:custGeom>
          <a:solidFill>
            <a:schemeClr val="bg1">
              <a:lumMod val="65000"/>
            </a:schemeClr>
          </a:solidFill>
          <a:ln w="6350" algn="ctr">
            <a:solidFill>
              <a:schemeClr val="bg1">
                <a:lumMod val="65000"/>
              </a:schemeClr>
            </a:solidFill>
            <a:miter lim="800000"/>
            <a:headEnd/>
            <a:tailEnd/>
          </a:ln>
        </p:spPr>
        <p:txBody>
          <a:bodyPr rot="10800000" vert="eaVert" wrap="none" lIns="45720" rIns="45720" anchor="ctr"/>
          <a:lstStyle/>
          <a:p>
            <a:pPr algn="ctr" defTabSz="914377">
              <a:defRPr/>
            </a:pPr>
            <a:r>
              <a:rPr lang="en-US" altLang="zh-CN" sz="1200" b="1" kern="0" dirty="0">
                <a:latin typeface="楷体" panose="02010609060101010101" pitchFamily="49" charset="-122"/>
                <a:ea typeface="楷体" panose="02010609060101010101" pitchFamily="49" charset="-122"/>
                <a:cs typeface="Times New Roman" pitchFamily="18" charset="0"/>
              </a:rPr>
              <a:t>200</a:t>
            </a:r>
          </a:p>
        </p:txBody>
      </p:sp>
      <p:sp>
        <p:nvSpPr>
          <p:cNvPr id="67" name="文本框 23">
            <a:extLst>
              <a:ext uri="{FF2B5EF4-FFF2-40B4-BE49-F238E27FC236}">
                <a16:creationId xmlns:a16="http://schemas.microsoft.com/office/drawing/2014/main" id="{DE4CC90E-2E28-4604-A8C2-DEC8FBD441AF}"/>
              </a:ext>
            </a:extLst>
          </p:cNvPr>
          <p:cNvSpPr txBox="1"/>
          <p:nvPr/>
        </p:nvSpPr>
        <p:spPr>
          <a:xfrm>
            <a:off x="8484756" y="1949588"/>
            <a:ext cx="3365771" cy="276999"/>
          </a:xfrm>
          <a:prstGeom prst="rect">
            <a:avLst/>
          </a:prstGeom>
          <a:noFill/>
        </p:spPr>
        <p:txBody>
          <a:bodyPr wrap="square" rtlCol="0">
            <a:spAutoFit/>
          </a:bodyPr>
          <a:lstStyle/>
          <a:p>
            <a:r>
              <a:rPr lang="en-US" altLang="zh-CN" sz="1200" b="1" dirty="0">
                <a:ea typeface="楷体" panose="02010609060101010101" pitchFamily="49" charset="-122"/>
              </a:rPr>
              <a:t>PTA</a:t>
            </a:r>
            <a:r>
              <a:rPr lang="zh-CN" altLang="en-US" sz="1200" b="1" dirty="0">
                <a:ea typeface="楷体" panose="02010609060101010101" pitchFamily="49" charset="-122"/>
              </a:rPr>
              <a:t>制造成本比较（单位：元</a:t>
            </a:r>
            <a:r>
              <a:rPr lang="en-US" altLang="zh-CN" sz="1200" b="1" dirty="0">
                <a:ea typeface="楷体" panose="02010609060101010101" pitchFamily="49" charset="-122"/>
              </a:rPr>
              <a:t>/</a:t>
            </a:r>
            <a:r>
              <a:rPr lang="zh-CN" altLang="en-US" sz="1200" b="1" dirty="0">
                <a:ea typeface="楷体" panose="02010609060101010101" pitchFamily="49" charset="-122"/>
              </a:rPr>
              <a:t>吨）</a:t>
            </a:r>
          </a:p>
        </p:txBody>
      </p:sp>
      <p:cxnSp>
        <p:nvCxnSpPr>
          <p:cNvPr id="68" name="直接连接符 67">
            <a:extLst>
              <a:ext uri="{FF2B5EF4-FFF2-40B4-BE49-F238E27FC236}">
                <a16:creationId xmlns:a16="http://schemas.microsoft.com/office/drawing/2014/main" id="{CEFF214B-44E5-4BEB-A963-C24B0ED83B15}"/>
              </a:ext>
            </a:extLst>
          </p:cNvPr>
          <p:cNvCxnSpPr>
            <a:cxnSpLocks/>
          </p:cNvCxnSpPr>
          <p:nvPr/>
        </p:nvCxnSpPr>
        <p:spPr>
          <a:xfrm flipV="1">
            <a:off x="6667232" y="1890661"/>
            <a:ext cx="3757118" cy="3082"/>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74" name="Text Box 4">
            <a:extLst>
              <a:ext uri="{FF2B5EF4-FFF2-40B4-BE49-F238E27FC236}">
                <a16:creationId xmlns:a16="http://schemas.microsoft.com/office/drawing/2014/main" id="{8BFC9B97-166F-4C2B-B47D-6CE3941E6DA7}"/>
              </a:ext>
            </a:extLst>
          </p:cNvPr>
          <p:cNvSpPr txBox="1">
            <a:spLocks noChangeArrowheads="1"/>
          </p:cNvSpPr>
          <p:nvPr/>
        </p:nvSpPr>
        <p:spPr bwMode="auto">
          <a:xfrm>
            <a:off x="6860294" y="1444876"/>
            <a:ext cx="3370993" cy="351661"/>
          </a:xfrm>
          <a:prstGeom prst="rect">
            <a:avLst/>
          </a:prstGeom>
          <a:noFill/>
          <a:ln>
            <a:noFill/>
          </a:ln>
          <a:extLst/>
        </p:spPr>
        <p:txBody>
          <a:bodyPr lIns="7172" tIns="95909" rIns="7172" bIns="95909" anchor="ctr"/>
          <a:lstStyle>
            <a:lvl1pPr defTabSz="911225">
              <a:defRPr sz="1400">
                <a:solidFill>
                  <a:schemeClr val="tx1"/>
                </a:solidFill>
                <a:latin typeface="Arial" panose="020B0604020202020204" pitchFamily="34" charset="0"/>
                <a:ea typeface="SimSun" panose="02010600030101010101" pitchFamily="2" charset="-122"/>
              </a:defRPr>
            </a:lvl1pPr>
            <a:lvl2pPr marL="742950" indent="-285750" defTabSz="911225">
              <a:defRPr sz="1400">
                <a:solidFill>
                  <a:schemeClr val="tx1"/>
                </a:solidFill>
                <a:latin typeface="Arial" panose="020B0604020202020204" pitchFamily="34" charset="0"/>
                <a:ea typeface="SimSun" panose="02010600030101010101" pitchFamily="2" charset="-122"/>
              </a:defRPr>
            </a:lvl2pPr>
            <a:lvl3pPr marL="1143000" indent="-228600" defTabSz="911225">
              <a:defRPr sz="1400">
                <a:solidFill>
                  <a:schemeClr val="tx1"/>
                </a:solidFill>
                <a:latin typeface="Arial" panose="020B0604020202020204" pitchFamily="34" charset="0"/>
                <a:ea typeface="SimSun" panose="02010600030101010101" pitchFamily="2" charset="-122"/>
              </a:defRPr>
            </a:lvl3pPr>
            <a:lvl4pPr marL="1600200" indent="-228600" defTabSz="911225">
              <a:defRPr sz="1400">
                <a:solidFill>
                  <a:schemeClr val="tx1"/>
                </a:solidFill>
                <a:latin typeface="Arial" panose="020B0604020202020204" pitchFamily="34" charset="0"/>
                <a:ea typeface="SimSun" panose="02010600030101010101" pitchFamily="2" charset="-122"/>
              </a:defRPr>
            </a:lvl4pPr>
            <a:lvl5pPr marL="2057400" indent="-228600" defTabSz="911225">
              <a:defRPr sz="1400">
                <a:solidFill>
                  <a:schemeClr val="tx1"/>
                </a:solidFill>
                <a:latin typeface="Arial" panose="020B0604020202020204" pitchFamily="34" charset="0"/>
                <a:ea typeface="SimSun" panose="02010600030101010101" pitchFamily="2" charset="-122"/>
              </a:defRPr>
            </a:lvl5pPr>
            <a:lvl6pPr marL="2514600" indent="-228600" defTabSz="911225" eaLnBrk="0" fontAlgn="base" hangingPunct="0">
              <a:spcBef>
                <a:spcPct val="0"/>
              </a:spcBef>
              <a:spcAft>
                <a:spcPct val="0"/>
              </a:spcAft>
              <a:defRPr sz="1400">
                <a:solidFill>
                  <a:schemeClr val="tx1"/>
                </a:solidFill>
                <a:latin typeface="Arial" panose="020B0604020202020204" pitchFamily="34" charset="0"/>
                <a:ea typeface="SimSun" panose="02010600030101010101" pitchFamily="2" charset="-122"/>
              </a:defRPr>
            </a:lvl6pPr>
            <a:lvl7pPr marL="2971800" indent="-228600" defTabSz="911225" eaLnBrk="0" fontAlgn="base" hangingPunct="0">
              <a:spcBef>
                <a:spcPct val="0"/>
              </a:spcBef>
              <a:spcAft>
                <a:spcPct val="0"/>
              </a:spcAft>
              <a:defRPr sz="1400">
                <a:solidFill>
                  <a:schemeClr val="tx1"/>
                </a:solidFill>
                <a:latin typeface="Arial" panose="020B0604020202020204" pitchFamily="34" charset="0"/>
                <a:ea typeface="SimSun" panose="02010600030101010101" pitchFamily="2" charset="-122"/>
              </a:defRPr>
            </a:lvl7pPr>
            <a:lvl8pPr marL="3429000" indent="-228600" defTabSz="911225" eaLnBrk="0" fontAlgn="base" hangingPunct="0">
              <a:spcBef>
                <a:spcPct val="0"/>
              </a:spcBef>
              <a:spcAft>
                <a:spcPct val="0"/>
              </a:spcAft>
              <a:defRPr sz="1400">
                <a:solidFill>
                  <a:schemeClr val="tx1"/>
                </a:solidFill>
                <a:latin typeface="Arial" panose="020B0604020202020204" pitchFamily="34" charset="0"/>
                <a:ea typeface="SimSun" panose="02010600030101010101" pitchFamily="2" charset="-122"/>
              </a:defRPr>
            </a:lvl8pPr>
            <a:lvl9pPr marL="3886200" indent="-228600" defTabSz="911225" eaLnBrk="0" fontAlgn="base" hangingPunct="0">
              <a:spcBef>
                <a:spcPct val="0"/>
              </a:spcBef>
              <a:spcAft>
                <a:spcPct val="0"/>
              </a:spcAft>
              <a:defRPr sz="1400">
                <a:solidFill>
                  <a:schemeClr val="tx1"/>
                </a:solidFill>
                <a:latin typeface="Arial" panose="020B0604020202020204" pitchFamily="34" charset="0"/>
                <a:ea typeface="SimSun" panose="02010600030101010101" pitchFamily="2" charset="-122"/>
              </a:defRPr>
            </a:lvl9pPr>
          </a:lstStyle>
          <a:p>
            <a:pPr>
              <a:lnSpc>
                <a:spcPct val="110000"/>
              </a:lnSpc>
              <a:spcBef>
                <a:spcPct val="50000"/>
              </a:spcBef>
              <a:spcAft>
                <a:spcPct val="40000"/>
              </a:spcAft>
              <a:buSzPct val="80000"/>
            </a:pPr>
            <a:r>
              <a:rPr lang="zh-CN" altLang="en-US" sz="1200" b="1" dirty="0">
                <a:latin typeface="+mn-lt"/>
                <a:ea typeface="楷体" panose="02010609060101010101" pitchFamily="49" charset="-122"/>
              </a:rPr>
              <a:t>全球制造成本最低的</a:t>
            </a:r>
            <a:r>
              <a:rPr lang="en-US" altLang="zh-CN" sz="1200" b="1" dirty="0">
                <a:latin typeface="+mn-lt"/>
                <a:ea typeface="楷体" panose="02010609060101010101" pitchFamily="49" charset="-122"/>
              </a:rPr>
              <a:t>PTA</a:t>
            </a:r>
            <a:r>
              <a:rPr lang="zh-CN" altLang="en-US" sz="1200" b="1" dirty="0">
                <a:latin typeface="+mn-lt"/>
                <a:ea typeface="楷体" panose="02010609060101010101" pitchFamily="49" charset="-122"/>
              </a:rPr>
              <a:t>装置之一</a:t>
            </a:r>
          </a:p>
        </p:txBody>
      </p:sp>
      <p:pic>
        <p:nvPicPr>
          <p:cNvPr id="69" name="Picture 2"/>
          <p:cNvPicPr>
            <a:picLocks noChangeAspect="1" noChangeArrowheads="1"/>
          </p:cNvPicPr>
          <p:nvPr/>
        </p:nvPicPr>
        <p:blipFill>
          <a:blip r:embed="rId6" cstate="print"/>
          <a:srcRect/>
          <a:stretch>
            <a:fillRect/>
          </a:stretch>
        </p:blipFill>
        <p:spPr bwMode="auto">
          <a:xfrm>
            <a:off x="9541427" y="-1"/>
            <a:ext cx="2645691" cy="612000"/>
          </a:xfrm>
          <a:prstGeom prst="rect">
            <a:avLst/>
          </a:prstGeom>
          <a:noFill/>
          <a:ln w="9525">
            <a:noFill/>
            <a:miter lim="800000"/>
            <a:headEnd/>
            <a:tailEnd/>
          </a:ln>
        </p:spPr>
      </p:pic>
      <p:pic>
        <p:nvPicPr>
          <p:cNvPr id="70" name="图片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799143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486" y="1817135"/>
            <a:ext cx="8766394" cy="584775"/>
          </a:xfrm>
          <a:prstGeom prst="rect">
            <a:avLst/>
          </a:prstGeom>
          <a:noFill/>
        </p:spPr>
        <p:txBody>
          <a:bodyPr wrap="square" rtlCol="0">
            <a:spAutoFit/>
          </a:bodyPr>
          <a:lstStyle/>
          <a:p>
            <a:pPr lvl="0" algn="ctr"/>
            <a:r>
              <a:rPr lang="zh-CN" altLang="en-US" sz="3200" b="1" dirty="0">
                <a:solidFill>
                  <a:schemeClr val="bg1"/>
                </a:solidFill>
                <a:ea typeface="楷体_GB2312" panose="02010609030101010101" pitchFamily="49" charset="-122"/>
              </a:rPr>
              <a:t>稳健发展，面向可持续的未来</a:t>
            </a:r>
            <a:endParaRPr lang="zh-CN" altLang="en-US" sz="3200" b="1" dirty="0">
              <a:solidFill>
                <a:schemeClr val="bg1"/>
              </a:solidFill>
              <a:latin typeface="Arial"/>
              <a:ea typeface="楷体_GB2312" panose="02010609030101010101" pitchFamily="49" charset="-122"/>
            </a:endParaRPr>
          </a:p>
        </p:txBody>
      </p:sp>
      <p:sp>
        <p:nvSpPr>
          <p:cNvPr id="8" name="文本框 5"/>
          <p:cNvSpPr txBox="1"/>
          <p:nvPr/>
        </p:nvSpPr>
        <p:spPr>
          <a:xfrm>
            <a:off x="3900201" y="2475289"/>
            <a:ext cx="4368594" cy="1323439"/>
          </a:xfrm>
          <a:prstGeom prst="rect">
            <a:avLst/>
          </a:prstGeom>
          <a:noFill/>
        </p:spPr>
        <p:txBody>
          <a:bodyPr wrap="square" rtlCol="0">
            <a:spAutoFit/>
          </a:bodyPr>
          <a:lstStyle/>
          <a:p>
            <a:pPr algn="dist"/>
            <a:r>
              <a:rPr lang="zh-CN" altLang="en-US" sz="8000" b="1" dirty="0">
                <a:solidFill>
                  <a:schemeClr val="bg1"/>
                </a:solidFill>
                <a:effectLst>
                  <a:outerShdw blurRad="50800" dist="38100" dir="8100000" algn="tr" rotWithShape="0">
                    <a:prstClr val="black">
                      <a:alpha val="40000"/>
                    </a:prstClr>
                  </a:outerShdw>
                </a:effectLst>
                <a:latin typeface="楷体" pitchFamily="49" charset="-122"/>
                <a:ea typeface="楷体" pitchFamily="49" charset="-122"/>
              </a:rPr>
              <a:t>谢谢聆听</a:t>
            </a:r>
          </a:p>
        </p:txBody>
      </p:sp>
      <p:pic>
        <p:nvPicPr>
          <p:cNvPr id="7" name="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502" y="-606239"/>
            <a:ext cx="12192000" cy="5200705"/>
          </a:xfrm>
          <a:prstGeom prst="rect">
            <a:avLst/>
          </a:prstGeom>
        </p:spPr>
      </p:pic>
      <p:sp>
        <p:nvSpPr>
          <p:cNvPr id="2" name="矩形 1"/>
          <p:cNvSpPr/>
          <p:nvPr/>
        </p:nvSpPr>
        <p:spPr>
          <a:xfrm>
            <a:off x="0" y="3892062"/>
            <a:ext cx="12192000" cy="765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2174746" y="4421350"/>
            <a:ext cx="7842509" cy="16172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Times New Roman" pitchFamily="18" charset="0"/>
                <a:ea typeface="楷体" pitchFamily="49" charset="-122"/>
                <a:cs typeface="Times New Roman" pitchFamily="18" charset="0"/>
              </a:rPr>
              <a:t>恒逸石化股份有限公司</a:t>
            </a:r>
            <a:endParaRPr lang="en-US" altLang="zh-CN" dirty="0">
              <a:solidFill>
                <a:schemeClr val="tx1"/>
              </a:solidFill>
              <a:latin typeface="Times New Roman" pitchFamily="18" charset="0"/>
              <a:ea typeface="楷体" pitchFamily="49" charset="-122"/>
              <a:cs typeface="Times New Roman" pitchFamily="18" charset="0"/>
            </a:endParaRPr>
          </a:p>
          <a:p>
            <a:r>
              <a:rPr lang="en-US" altLang="zh-CN" dirty="0" err="1">
                <a:solidFill>
                  <a:srgbClr val="000000"/>
                </a:solidFill>
                <a:latin typeface="Times New Roman" pitchFamily="18" charset="0"/>
                <a:ea typeface="楷体" pitchFamily="49" charset="-122"/>
                <a:cs typeface="Times New Roman" pitchFamily="18" charset="0"/>
              </a:rPr>
              <a:t>Hengyi</a:t>
            </a:r>
            <a:r>
              <a:rPr lang="zh-CN" altLang="en-US" dirty="0">
                <a:solidFill>
                  <a:srgbClr val="000000"/>
                </a:solidFill>
                <a:latin typeface="Times New Roman" pitchFamily="18" charset="0"/>
                <a:ea typeface="楷体" pitchFamily="49" charset="-122"/>
                <a:cs typeface="Times New Roman" pitchFamily="18" charset="0"/>
              </a:rPr>
              <a:t> </a:t>
            </a:r>
            <a:r>
              <a:rPr lang="en-US" altLang="zh-CN" dirty="0">
                <a:solidFill>
                  <a:srgbClr val="000000"/>
                </a:solidFill>
                <a:latin typeface="Times New Roman" pitchFamily="18" charset="0"/>
                <a:ea typeface="楷体" pitchFamily="49" charset="-122"/>
                <a:cs typeface="Times New Roman" pitchFamily="18" charset="0"/>
              </a:rPr>
              <a:t>Petrochemical</a:t>
            </a:r>
            <a:r>
              <a:rPr lang="zh-CN" altLang="en-US" dirty="0">
                <a:solidFill>
                  <a:srgbClr val="000000"/>
                </a:solidFill>
                <a:latin typeface="Times New Roman" pitchFamily="18" charset="0"/>
                <a:ea typeface="楷体" pitchFamily="49" charset="-122"/>
                <a:cs typeface="Times New Roman" pitchFamily="18" charset="0"/>
              </a:rPr>
              <a:t> </a:t>
            </a:r>
            <a:r>
              <a:rPr lang="en-US" altLang="zh-CN" dirty="0">
                <a:solidFill>
                  <a:srgbClr val="000000"/>
                </a:solidFill>
                <a:latin typeface="Times New Roman" pitchFamily="18" charset="0"/>
                <a:ea typeface="楷体" pitchFamily="49" charset="-122"/>
                <a:cs typeface="Times New Roman" pitchFamily="18" charset="0"/>
              </a:rPr>
              <a:t>Co</a:t>
            </a:r>
            <a:r>
              <a:rPr lang="zh-CN" altLang="en-US" dirty="0">
                <a:solidFill>
                  <a:srgbClr val="000000"/>
                </a:solidFill>
                <a:latin typeface="Times New Roman" pitchFamily="18" charset="0"/>
                <a:ea typeface="楷体" pitchFamily="49" charset="-122"/>
                <a:cs typeface="Times New Roman" pitchFamily="18" charset="0"/>
              </a:rPr>
              <a:t>.</a:t>
            </a:r>
            <a:r>
              <a:rPr lang="en-US" altLang="zh-CN" dirty="0">
                <a:solidFill>
                  <a:srgbClr val="000000"/>
                </a:solidFill>
                <a:latin typeface="Times New Roman" pitchFamily="18" charset="0"/>
                <a:ea typeface="楷体" pitchFamily="49" charset="-122"/>
                <a:cs typeface="Times New Roman" pitchFamily="18" charset="0"/>
              </a:rPr>
              <a:t>,Ltd.</a:t>
            </a:r>
            <a:r>
              <a:rPr lang="it-IT" altLang="zh-CN" dirty="0">
                <a:latin typeface="Times New Roman" pitchFamily="18" charset="0"/>
                <a:ea typeface="楷体" pitchFamily="49" charset="-122"/>
                <a:cs typeface="Times New Roman" pitchFamily="18" charset="0"/>
              </a:rPr>
              <a:t>	</a:t>
            </a:r>
            <a:endParaRPr lang="en-US" altLang="zh-CN" dirty="0">
              <a:solidFill>
                <a:schemeClr val="tx1"/>
              </a:solidFill>
              <a:latin typeface="Times New Roman" pitchFamily="18" charset="0"/>
              <a:ea typeface="楷体" pitchFamily="49" charset="-122"/>
              <a:cs typeface="Times New Roman" pitchFamily="18" charset="0"/>
            </a:endParaRPr>
          </a:p>
          <a:p>
            <a:endParaRPr lang="en-US" altLang="zh-CN" sz="1400" dirty="0">
              <a:solidFill>
                <a:schemeClr val="tx1"/>
              </a:solidFill>
              <a:latin typeface="Times New Roman" pitchFamily="18" charset="0"/>
              <a:ea typeface="楷体" pitchFamily="49" charset="-122"/>
              <a:cs typeface="Times New Roman" pitchFamily="18" charset="0"/>
            </a:endParaRPr>
          </a:p>
          <a:p>
            <a:r>
              <a:rPr lang="zh-CN" altLang="en-US" sz="1400" dirty="0">
                <a:solidFill>
                  <a:schemeClr val="tx1"/>
                </a:solidFill>
                <a:latin typeface="Times New Roman" pitchFamily="18" charset="0"/>
                <a:ea typeface="楷体" pitchFamily="49" charset="-122"/>
                <a:cs typeface="Times New Roman" pitchFamily="18" charset="0"/>
              </a:rPr>
              <a:t>地址：浙江省杭州市萧山区市心北路</a:t>
            </a:r>
            <a:r>
              <a:rPr lang="en-US" altLang="zh-CN" sz="1400" dirty="0">
                <a:solidFill>
                  <a:schemeClr val="tx1"/>
                </a:solidFill>
                <a:latin typeface="Times New Roman" pitchFamily="18" charset="0"/>
                <a:ea typeface="楷体" pitchFamily="49" charset="-122"/>
                <a:cs typeface="Times New Roman" pitchFamily="18" charset="0"/>
              </a:rPr>
              <a:t>260</a:t>
            </a:r>
            <a:r>
              <a:rPr lang="zh-CN" altLang="en-US" sz="1400" dirty="0">
                <a:solidFill>
                  <a:schemeClr val="tx1"/>
                </a:solidFill>
                <a:latin typeface="Times New Roman" pitchFamily="18" charset="0"/>
                <a:ea typeface="楷体" pitchFamily="49" charset="-122"/>
                <a:cs typeface="Times New Roman" pitchFamily="18" charset="0"/>
              </a:rPr>
              <a:t>号恒逸</a:t>
            </a:r>
            <a:r>
              <a:rPr lang="en-US" altLang="zh-CN" sz="1400" dirty="0">
                <a:solidFill>
                  <a:schemeClr val="tx1"/>
                </a:solidFill>
                <a:latin typeface="Times New Roman" pitchFamily="18" charset="0"/>
                <a:ea typeface="楷体" pitchFamily="49" charset="-122"/>
                <a:cs typeface="Times New Roman" pitchFamily="18" charset="0"/>
              </a:rPr>
              <a:t>·</a:t>
            </a:r>
            <a:r>
              <a:rPr lang="zh-CN" altLang="en-US" sz="1400" dirty="0">
                <a:solidFill>
                  <a:schemeClr val="tx1"/>
                </a:solidFill>
                <a:latin typeface="Times New Roman" pitchFamily="18" charset="0"/>
                <a:ea typeface="楷体" pitchFamily="49" charset="-122"/>
                <a:cs typeface="Times New Roman" pitchFamily="18" charset="0"/>
              </a:rPr>
              <a:t>南岸明珠</a:t>
            </a:r>
            <a:r>
              <a:rPr lang="en-US" altLang="zh-CN" sz="1400" dirty="0">
                <a:solidFill>
                  <a:schemeClr val="tx1"/>
                </a:solidFill>
                <a:latin typeface="Times New Roman" pitchFamily="18" charset="0"/>
                <a:ea typeface="楷体" pitchFamily="49" charset="-122"/>
                <a:cs typeface="Times New Roman" pitchFamily="18" charset="0"/>
              </a:rPr>
              <a:t>3</a:t>
            </a:r>
            <a:r>
              <a:rPr lang="zh-CN" altLang="en-US" sz="1400" dirty="0">
                <a:solidFill>
                  <a:schemeClr val="tx1"/>
                </a:solidFill>
                <a:latin typeface="Times New Roman" pitchFamily="18" charset="0"/>
                <a:ea typeface="楷体" pitchFamily="49" charset="-122"/>
                <a:cs typeface="Times New Roman" pitchFamily="18" charset="0"/>
              </a:rPr>
              <a:t>栋</a:t>
            </a:r>
            <a:r>
              <a:rPr lang="en-US" altLang="zh-CN" sz="1400" dirty="0">
                <a:solidFill>
                  <a:schemeClr val="tx1"/>
                </a:solidFill>
                <a:latin typeface="Times New Roman" pitchFamily="18" charset="0"/>
                <a:ea typeface="楷体" pitchFamily="49" charset="-122"/>
                <a:cs typeface="Times New Roman" pitchFamily="18" charset="0"/>
              </a:rPr>
              <a:t>24</a:t>
            </a:r>
            <a:r>
              <a:rPr lang="zh-CN" altLang="en-US" sz="1400" dirty="0">
                <a:solidFill>
                  <a:schemeClr val="tx1"/>
                </a:solidFill>
                <a:latin typeface="Times New Roman" pitchFamily="18" charset="0"/>
                <a:ea typeface="楷体" pitchFamily="49" charset="-122"/>
                <a:cs typeface="Times New Roman" pitchFamily="18" charset="0"/>
              </a:rPr>
              <a:t>楼</a:t>
            </a:r>
            <a:endParaRPr lang="en-US" altLang="zh-CN" sz="1400" dirty="0">
              <a:solidFill>
                <a:schemeClr val="tx1"/>
              </a:solidFill>
              <a:latin typeface="Times New Roman" pitchFamily="18" charset="0"/>
              <a:ea typeface="楷体" pitchFamily="49" charset="-122"/>
              <a:cs typeface="Times New Roman" pitchFamily="18" charset="0"/>
            </a:endParaRPr>
          </a:p>
          <a:p>
            <a:r>
              <a:rPr lang="zh-CN" altLang="en-US" sz="1400" dirty="0">
                <a:solidFill>
                  <a:schemeClr val="tx1"/>
                </a:solidFill>
                <a:latin typeface="Times New Roman" pitchFamily="18" charset="0"/>
                <a:ea typeface="楷体" pitchFamily="49" charset="-122"/>
                <a:cs typeface="Times New Roman" pitchFamily="18" charset="0"/>
              </a:rPr>
              <a:t>网址：</a:t>
            </a:r>
            <a:r>
              <a:rPr lang="en-US" altLang="zh-CN" sz="1400" dirty="0" err="1">
                <a:solidFill>
                  <a:schemeClr val="tx1"/>
                </a:solidFill>
                <a:latin typeface="Times New Roman" pitchFamily="18" charset="0"/>
                <a:ea typeface="楷体" pitchFamily="49" charset="-122"/>
                <a:cs typeface="Times New Roman" pitchFamily="18" charset="0"/>
              </a:rPr>
              <a:t>www.hengyishihua.com</a:t>
            </a:r>
            <a:endParaRPr lang="en-US" altLang="zh-CN" sz="1400" dirty="0">
              <a:solidFill>
                <a:schemeClr val="tx1"/>
              </a:solidFill>
              <a:latin typeface="Times New Roman" pitchFamily="18" charset="0"/>
              <a:ea typeface="楷体" pitchFamily="49" charset="-122"/>
              <a:cs typeface="Times New Roman" pitchFamily="18" charset="0"/>
            </a:endParaRPr>
          </a:p>
          <a:p>
            <a:r>
              <a:rPr lang="zh-CN" altLang="en-US" sz="1400" dirty="0">
                <a:solidFill>
                  <a:schemeClr val="tx1"/>
                </a:solidFill>
                <a:latin typeface="Times New Roman" pitchFamily="18" charset="0"/>
                <a:ea typeface="楷体" pitchFamily="49" charset="-122"/>
                <a:cs typeface="Times New Roman" pitchFamily="18" charset="0"/>
              </a:rPr>
              <a:t>电话：</a:t>
            </a:r>
            <a:r>
              <a:rPr lang="en-US" altLang="zh-CN" sz="1400" dirty="0">
                <a:solidFill>
                  <a:schemeClr val="tx1"/>
                </a:solidFill>
                <a:latin typeface="Times New Roman" pitchFamily="18" charset="0"/>
                <a:ea typeface="楷体" pitchFamily="49" charset="-122"/>
                <a:cs typeface="Times New Roman" pitchFamily="18" charset="0"/>
              </a:rPr>
              <a:t>0571-83872035</a:t>
            </a:r>
            <a:endParaRPr lang="zh-CN" altLang="en-US" sz="1400" dirty="0">
              <a:solidFill>
                <a:schemeClr val="tx1"/>
              </a:solidFill>
              <a:latin typeface="Times New Roman" pitchFamily="18" charset="0"/>
              <a:ea typeface="楷体" pitchFamily="49" charset="-122"/>
              <a:cs typeface="Times New Roman" pitchFamily="18"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9379" y="4581640"/>
            <a:ext cx="1296679" cy="1296679"/>
          </a:xfrm>
          <a:prstGeom prst="rect">
            <a:avLst/>
          </a:prstGeom>
        </p:spPr>
      </p:pic>
    </p:spTree>
    <p:extLst>
      <p:ext uri="{BB962C8B-B14F-4D97-AF65-F5344CB8AC3E}">
        <p14:creationId xmlns:p14="http://schemas.microsoft.com/office/powerpoint/2010/main" val="27128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40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fill="hold" display="0">
                  <p:stCondLst>
                    <p:cond delay="indefinite"/>
                  </p:stCondLst>
                </p:cTn>
                <p:tgtEl>
                  <p:spTgt spid="7"/>
                </p:tgtEl>
              </p:cMediaNode>
            </p:video>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BA93933-C69F-4CC7-8E44-8D367C1277D4}"/>
              </a:ext>
            </a:extLst>
          </p:cNvPr>
          <p:cNvPicPr>
            <a:picLocks noChangeAspect="1"/>
          </p:cNvPicPr>
          <p:nvPr/>
        </p:nvPicPr>
        <p:blipFill>
          <a:blip r:embed="rId3" cstate="print"/>
          <a:stretch>
            <a:fillRect/>
          </a:stretch>
        </p:blipFill>
        <p:spPr>
          <a:xfrm>
            <a:off x="676107" y="1127760"/>
            <a:ext cx="5881309" cy="3952240"/>
          </a:xfrm>
          <a:prstGeom prst="rect">
            <a:avLst/>
          </a:prstGeom>
          <a:effectLst>
            <a:outerShdw blurRad="50800" dist="38100" dir="2700000" algn="tl" rotWithShape="0">
              <a:prstClr val="black">
                <a:alpha val="40000"/>
              </a:prstClr>
            </a:outerShdw>
          </a:effectLst>
        </p:spPr>
      </p:pic>
      <p:grpSp>
        <p:nvGrpSpPr>
          <p:cNvPr id="2" name="组合 9">
            <a:extLst>
              <a:ext uri="{FF2B5EF4-FFF2-40B4-BE49-F238E27FC236}">
                <a16:creationId xmlns:a16="http://schemas.microsoft.com/office/drawing/2014/main" id="{627DB249-A6AA-4088-B4B4-15E8BAD02359}"/>
              </a:ext>
            </a:extLst>
          </p:cNvPr>
          <p:cNvGrpSpPr/>
          <p:nvPr/>
        </p:nvGrpSpPr>
        <p:grpSpPr>
          <a:xfrm>
            <a:off x="5176520" y="3498057"/>
            <a:ext cx="1647777" cy="1446551"/>
            <a:chOff x="3882390" y="2623542"/>
            <a:chExt cx="1235833" cy="1084913"/>
          </a:xfrm>
        </p:grpSpPr>
        <p:sp>
          <p:nvSpPr>
            <p:cNvPr id="6" name="矩形 5">
              <a:extLst>
                <a:ext uri="{FF2B5EF4-FFF2-40B4-BE49-F238E27FC236}">
                  <a16:creationId xmlns:a16="http://schemas.microsoft.com/office/drawing/2014/main" id="{8FF4BEB3-8C55-4CB2-B56F-FECD141BCE16}"/>
                </a:ext>
              </a:extLst>
            </p:cNvPr>
            <p:cNvSpPr/>
            <p:nvPr/>
          </p:nvSpPr>
          <p:spPr>
            <a:xfrm>
              <a:off x="3882390" y="2705100"/>
              <a:ext cx="1053519" cy="944880"/>
            </a:xfrm>
            <a:prstGeom prst="rect">
              <a:avLst/>
            </a:prstGeom>
            <a:solidFill>
              <a:schemeClr val="bg1">
                <a:alpha val="70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76AD492-1AA6-4166-81AA-0F639C0DA141}"/>
                </a:ext>
              </a:extLst>
            </p:cNvPr>
            <p:cNvSpPr/>
            <p:nvPr/>
          </p:nvSpPr>
          <p:spPr>
            <a:xfrm>
              <a:off x="3960214" y="2623542"/>
              <a:ext cx="1158009" cy="1084913"/>
            </a:xfrm>
            <a:prstGeom prst="rect">
              <a:avLst/>
            </a:prstGeom>
          </p:spPr>
          <p:txBody>
            <a:bodyPr wrap="none">
              <a:spAutoFit/>
            </a:bodyPr>
            <a:lstStyle/>
            <a:p>
              <a:pPr>
                <a:defRPr/>
              </a:pPr>
              <a:r>
                <a:rPr lang="en-US" altLang="zh-CN" sz="8800" spc="400" dirty="0">
                  <a:solidFill>
                    <a:schemeClr val="accent1"/>
                  </a:solidFill>
                  <a:latin typeface="Agency FB" panose="020B0503020202020204" pitchFamily="34" charset="0"/>
                  <a:cs typeface="+mn-ea"/>
                  <a:sym typeface="+mn-lt"/>
                </a:rPr>
                <a:t>01</a:t>
              </a:r>
              <a:endParaRPr lang="zh-CN" altLang="en-US" sz="8800" spc="400" dirty="0">
                <a:solidFill>
                  <a:schemeClr val="accent1"/>
                </a:solidFill>
                <a:latin typeface="Agency FB" panose="020B0503020202020204" pitchFamily="34" charset="0"/>
                <a:cs typeface="+mn-ea"/>
                <a:sym typeface="+mn-lt"/>
              </a:endParaRPr>
            </a:p>
          </p:txBody>
        </p:sp>
      </p:grpSp>
      <p:grpSp>
        <p:nvGrpSpPr>
          <p:cNvPr id="3" name="组合 10">
            <a:extLst>
              <a:ext uri="{FF2B5EF4-FFF2-40B4-BE49-F238E27FC236}">
                <a16:creationId xmlns:a16="http://schemas.microsoft.com/office/drawing/2014/main" id="{FAC8362D-35AD-4B1A-BA82-AED3E05DA9A7}"/>
              </a:ext>
            </a:extLst>
          </p:cNvPr>
          <p:cNvGrpSpPr/>
          <p:nvPr/>
        </p:nvGrpSpPr>
        <p:grpSpPr>
          <a:xfrm>
            <a:off x="6581212" y="3606800"/>
            <a:ext cx="4881645" cy="1259840"/>
            <a:chOff x="4935909" y="2705100"/>
            <a:chExt cx="3661234" cy="944880"/>
          </a:xfrm>
        </p:grpSpPr>
        <p:sp>
          <p:nvSpPr>
            <p:cNvPr id="7" name="矩形 6">
              <a:extLst>
                <a:ext uri="{FF2B5EF4-FFF2-40B4-BE49-F238E27FC236}">
                  <a16:creationId xmlns:a16="http://schemas.microsoft.com/office/drawing/2014/main" id="{7623E236-5F3B-4DD1-ACDF-B79D03A528D3}"/>
                </a:ext>
              </a:extLst>
            </p:cNvPr>
            <p:cNvSpPr/>
            <p:nvPr/>
          </p:nvSpPr>
          <p:spPr>
            <a:xfrm>
              <a:off x="4935909" y="2705100"/>
              <a:ext cx="3661234" cy="94488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203027A-D148-425A-9991-17AE22C0ECEF}"/>
                </a:ext>
              </a:extLst>
            </p:cNvPr>
            <p:cNvSpPr/>
            <p:nvPr/>
          </p:nvSpPr>
          <p:spPr>
            <a:xfrm>
              <a:off x="5701351" y="2854374"/>
              <a:ext cx="2190466" cy="623248"/>
            </a:xfrm>
            <a:prstGeom prst="rect">
              <a:avLst/>
            </a:prstGeom>
          </p:spPr>
          <p:txBody>
            <a:bodyPr wrap="square">
              <a:spAutoFit/>
            </a:bodyPr>
            <a:lstStyle/>
            <a:p>
              <a:pPr algn="dist"/>
              <a:r>
                <a:rPr lang="zh-CN" altLang="en-US" sz="4800" b="1" dirty="0">
                  <a:solidFill>
                    <a:schemeClr val="bg1"/>
                  </a:solidFill>
                  <a:effectLst>
                    <a:outerShdw blurRad="50800" dist="38100" dir="2700000" algn="tl" rotWithShape="0">
                      <a:prstClr val="black">
                        <a:alpha val="40000"/>
                      </a:prstClr>
                    </a:outerShdw>
                  </a:effectLst>
                  <a:latin typeface="楷体" pitchFamily="49" charset="-122"/>
                  <a:ea typeface="楷体" pitchFamily="49" charset="-122"/>
                </a:rPr>
                <a:t>公司简介</a:t>
              </a:r>
            </a:p>
          </p:txBody>
        </p:sp>
      </p:grpSp>
      <p:sp>
        <p:nvSpPr>
          <p:cNvPr id="12" name="矩形 11">
            <a:extLst/>
          </p:cNvPr>
          <p:cNvSpPr/>
          <p:nvPr/>
        </p:nvSpPr>
        <p:spPr>
          <a:xfrm>
            <a:off x="4900247" y="5227239"/>
            <a:ext cx="6860611" cy="417358"/>
          </a:xfrm>
          <a:prstGeom prst="rect">
            <a:avLst/>
          </a:prstGeom>
        </p:spPr>
        <p:txBody>
          <a:bodyPr wrap="square">
            <a:spAutoFit/>
          </a:bodyPr>
          <a:lstStyle/>
          <a:p>
            <a:pPr algn="ctr" eaLnBrk="1" fontAlgn="auto" hangingPunct="1">
              <a:lnSpc>
                <a:spcPct val="130000"/>
              </a:lnSpc>
              <a:spcBef>
                <a:spcPts val="0"/>
              </a:spcBef>
              <a:spcAft>
                <a:spcPts val="0"/>
              </a:spcAft>
              <a:defRPr/>
            </a:pPr>
            <a:r>
              <a:rPr lang="zh-CN" altLang="en-US" b="1" kern="100"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基本情况、股权结构、发展历程、业务概况、发展战略</a:t>
            </a:r>
          </a:p>
        </p:txBody>
      </p:sp>
    </p:spTree>
    <p:extLst>
      <p:ext uri="{BB962C8B-B14F-4D97-AF65-F5344CB8AC3E}">
        <p14:creationId xmlns:p14="http://schemas.microsoft.com/office/powerpoint/2010/main" val="1708773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457243" y="1746854"/>
            <a:ext cx="5504942" cy="283153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91430" tIns="45715" rIns="91430" bIns="45715">
            <a:spAutoFit/>
          </a:bodyPr>
          <a:lstStyle/>
          <a:p>
            <a:pPr marL="285750" indent="-285750" algn="just">
              <a:lnSpc>
                <a:spcPct val="150000"/>
              </a:lnSpc>
              <a:spcBef>
                <a:spcPts val="300"/>
              </a:spcBef>
              <a:buSzPct val="80000"/>
              <a:buFont typeface="Wingdings" panose="05000000000000000000" pitchFamily="2" charset="2"/>
              <a:buChar char="n"/>
              <a:defRPr/>
            </a:pPr>
            <a:r>
              <a:rPr lang="zh-CN" altLang="en-US" sz="1400" b="1" dirty="0" smtClean="0">
                <a:solidFill>
                  <a:schemeClr val="tx1"/>
                </a:solidFill>
                <a:latin typeface="Times New Roman" pitchFamily="18" charset="0"/>
                <a:ea typeface="楷体" pitchFamily="49" charset="-122"/>
                <a:cs typeface="Times New Roman" pitchFamily="18" charset="0"/>
              </a:rPr>
              <a:t>石油化工行业与化学纤维行业</a:t>
            </a:r>
            <a:endParaRPr lang="en-US" altLang="zh-CN" sz="1400" b="1" dirty="0" smtClean="0">
              <a:solidFill>
                <a:schemeClr val="tx1"/>
              </a:solidFill>
              <a:latin typeface="Times New Roman" pitchFamily="18" charset="0"/>
              <a:ea typeface="楷体" pitchFamily="49" charset="-122"/>
              <a:cs typeface="Times New Roman" pitchFamily="18" charset="0"/>
            </a:endParaRPr>
          </a:p>
          <a:p>
            <a:pPr marL="285750" indent="-285750" algn="just">
              <a:lnSpc>
                <a:spcPct val="150000"/>
              </a:lnSpc>
              <a:spcBef>
                <a:spcPts val="300"/>
              </a:spcBef>
              <a:buSzPct val="80000"/>
              <a:buFont typeface="Wingdings" panose="05000000000000000000" pitchFamily="2" charset="2"/>
              <a:buChar char="n"/>
              <a:defRPr/>
            </a:pPr>
            <a:r>
              <a:rPr lang="zh-CN" altLang="en-US" sz="1400" b="1" dirty="0" smtClean="0">
                <a:solidFill>
                  <a:schemeClr val="tx1"/>
                </a:solidFill>
                <a:latin typeface="Times New Roman" pitchFamily="18" charset="0"/>
                <a:ea typeface="楷体" pitchFamily="49" charset="-122"/>
                <a:cs typeface="Times New Roman" pitchFamily="18" charset="0"/>
              </a:rPr>
              <a:t>全球</a:t>
            </a:r>
            <a:r>
              <a:rPr lang="zh-CN" altLang="en-US" sz="1400" b="1" dirty="0">
                <a:solidFill>
                  <a:schemeClr val="tx1"/>
                </a:solidFill>
                <a:latin typeface="Times New Roman" pitchFamily="18" charset="0"/>
                <a:ea typeface="楷体" pitchFamily="49" charset="-122"/>
                <a:cs typeface="Times New Roman" pitchFamily="18" charset="0"/>
              </a:rPr>
              <a:t>最大的精对苯二甲酸（</a:t>
            </a:r>
            <a:r>
              <a:rPr lang="en-US" altLang="zh-CN" sz="1400" b="1" dirty="0">
                <a:solidFill>
                  <a:schemeClr val="tx1"/>
                </a:solidFill>
                <a:latin typeface="Times New Roman" pitchFamily="18" charset="0"/>
                <a:ea typeface="楷体" pitchFamily="49" charset="-122"/>
                <a:cs typeface="Times New Roman" pitchFamily="18" charset="0"/>
              </a:rPr>
              <a:t>PTA</a:t>
            </a:r>
            <a:r>
              <a:rPr lang="zh-CN" altLang="en-US" sz="1400" b="1" dirty="0">
                <a:solidFill>
                  <a:schemeClr val="tx1"/>
                </a:solidFill>
                <a:latin typeface="Times New Roman" pitchFamily="18" charset="0"/>
                <a:ea typeface="楷体" pitchFamily="49" charset="-122"/>
                <a:cs typeface="Times New Roman" pitchFamily="18" charset="0"/>
              </a:rPr>
              <a:t>）和聚酯纤维（</a:t>
            </a:r>
            <a:r>
              <a:rPr lang="en-US" altLang="zh-CN" sz="1400" b="1" dirty="0">
                <a:solidFill>
                  <a:schemeClr val="tx1"/>
                </a:solidFill>
                <a:latin typeface="Times New Roman" pitchFamily="18" charset="0"/>
                <a:ea typeface="楷体" pitchFamily="49" charset="-122"/>
                <a:cs typeface="Times New Roman" pitchFamily="18" charset="0"/>
              </a:rPr>
              <a:t>PET</a:t>
            </a:r>
            <a:r>
              <a:rPr lang="zh-CN" altLang="en-US" sz="1400" b="1" dirty="0">
                <a:solidFill>
                  <a:schemeClr val="tx1"/>
                </a:solidFill>
                <a:latin typeface="Times New Roman" pitchFamily="18" charset="0"/>
                <a:ea typeface="楷体" pitchFamily="49" charset="-122"/>
                <a:cs typeface="Times New Roman" pitchFamily="18" charset="0"/>
              </a:rPr>
              <a:t>）</a:t>
            </a:r>
            <a:r>
              <a:rPr lang="zh-CN" altLang="en-US" sz="1400" b="1" dirty="0" smtClean="0">
                <a:solidFill>
                  <a:schemeClr val="tx1"/>
                </a:solidFill>
                <a:latin typeface="Times New Roman" pitchFamily="18" charset="0"/>
                <a:ea typeface="楷体" pitchFamily="49" charset="-122"/>
                <a:cs typeface="Times New Roman" pitchFamily="18" charset="0"/>
              </a:rPr>
              <a:t>制造商</a:t>
            </a:r>
            <a:endParaRPr lang="en-US" altLang="zh-CN" sz="1400" b="1" dirty="0" smtClean="0">
              <a:solidFill>
                <a:schemeClr val="tx1"/>
              </a:solidFill>
              <a:latin typeface="Times New Roman" pitchFamily="18" charset="0"/>
              <a:ea typeface="楷体" pitchFamily="49" charset="-122"/>
              <a:cs typeface="Times New Roman" pitchFamily="18" charset="0"/>
            </a:endParaRPr>
          </a:p>
          <a:p>
            <a:pPr marL="285750" indent="-285750" algn="just">
              <a:lnSpc>
                <a:spcPct val="150000"/>
              </a:lnSpc>
              <a:spcBef>
                <a:spcPts val="300"/>
              </a:spcBef>
              <a:buSzPct val="80000"/>
              <a:buFont typeface="Wingdings" panose="05000000000000000000" pitchFamily="2" charset="2"/>
              <a:buChar char="n"/>
              <a:defRPr/>
            </a:pPr>
            <a:r>
              <a:rPr lang="zh-CN" altLang="en-US" sz="1400" b="1" dirty="0" smtClean="0">
                <a:solidFill>
                  <a:schemeClr val="tx1"/>
                </a:solidFill>
                <a:latin typeface="Times New Roman" pitchFamily="18" charset="0"/>
                <a:ea typeface="楷体" pitchFamily="49" charset="-122"/>
                <a:cs typeface="Times New Roman" pitchFamily="18" charset="0"/>
              </a:rPr>
              <a:t>“</a:t>
            </a:r>
            <a:r>
              <a:rPr lang="zh-CN" altLang="en-US" sz="1400" b="1" dirty="0">
                <a:solidFill>
                  <a:schemeClr val="tx1"/>
                </a:solidFill>
                <a:latin typeface="Times New Roman" pitchFamily="18" charset="0"/>
                <a:ea typeface="楷体" pitchFamily="49" charset="-122"/>
                <a:cs typeface="Times New Roman" pitchFamily="18" charset="0"/>
              </a:rPr>
              <a:t>石化</a:t>
            </a:r>
            <a:r>
              <a:rPr lang="en-US" altLang="zh-CN" sz="1400" b="1" dirty="0">
                <a:solidFill>
                  <a:schemeClr val="tx1"/>
                </a:solidFill>
                <a:latin typeface="Times New Roman" pitchFamily="18" charset="0"/>
                <a:ea typeface="楷体" pitchFamily="49" charset="-122"/>
                <a:cs typeface="Times New Roman" pitchFamily="18" charset="0"/>
              </a:rPr>
              <a:t>+</a:t>
            </a:r>
            <a:r>
              <a:rPr lang="zh-CN" altLang="en-US" sz="1400" b="1" dirty="0">
                <a:solidFill>
                  <a:schemeClr val="tx1"/>
                </a:solidFill>
                <a:latin typeface="Times New Roman" pitchFamily="18" charset="0"/>
                <a:ea typeface="楷体" pitchFamily="49" charset="-122"/>
                <a:cs typeface="Times New Roman" pitchFamily="18" charset="0"/>
              </a:rPr>
              <a:t>”的多层次立体产业</a:t>
            </a:r>
            <a:r>
              <a:rPr lang="zh-CN" altLang="en-US" sz="1400" b="1" dirty="0" smtClean="0">
                <a:solidFill>
                  <a:schemeClr val="tx1"/>
                </a:solidFill>
                <a:latin typeface="Times New Roman" pitchFamily="18" charset="0"/>
                <a:ea typeface="楷体" pitchFamily="49" charset="-122"/>
                <a:cs typeface="Times New Roman" pitchFamily="18" charset="0"/>
              </a:rPr>
              <a:t>布局</a:t>
            </a:r>
            <a:r>
              <a:rPr lang="zh-CN" altLang="en-US" sz="1400" b="1" dirty="0">
                <a:solidFill>
                  <a:schemeClr val="tx1"/>
                </a:solidFill>
                <a:latin typeface="Times New Roman" pitchFamily="18" charset="0"/>
                <a:ea typeface="楷体" pitchFamily="49" charset="-122"/>
                <a:cs typeface="Times New Roman" pitchFamily="18" charset="0"/>
              </a:rPr>
              <a:t>：</a:t>
            </a:r>
            <a:r>
              <a:rPr lang="zh-CN" altLang="en-US" sz="1400" dirty="0" smtClean="0">
                <a:solidFill>
                  <a:schemeClr val="tx1"/>
                </a:solidFill>
                <a:latin typeface="Times New Roman" pitchFamily="18" charset="0"/>
                <a:ea typeface="楷体" pitchFamily="49" charset="-122"/>
                <a:cs typeface="Times New Roman" pitchFamily="18" charset="0"/>
              </a:rPr>
              <a:t>公司</a:t>
            </a:r>
            <a:r>
              <a:rPr lang="zh-CN" altLang="en-US" sz="1400" dirty="0">
                <a:solidFill>
                  <a:schemeClr val="tx1"/>
                </a:solidFill>
                <a:latin typeface="Times New Roman" pitchFamily="18" charset="0"/>
                <a:ea typeface="楷体" pitchFamily="49" charset="-122"/>
                <a:cs typeface="Times New Roman" pitchFamily="18" charset="0"/>
              </a:rPr>
              <a:t>以石化、化纤产业为核心业务，</a:t>
            </a:r>
            <a:r>
              <a:rPr lang="zh-CN" altLang="en-US" sz="1400" dirty="0" smtClean="0">
                <a:solidFill>
                  <a:schemeClr val="tx1"/>
                </a:solidFill>
                <a:latin typeface="Times New Roman" pitchFamily="18" charset="0"/>
                <a:ea typeface="楷体" pitchFamily="49" charset="-122"/>
                <a:cs typeface="Times New Roman" pitchFamily="18" charset="0"/>
              </a:rPr>
              <a:t>石化</a:t>
            </a:r>
            <a:r>
              <a:rPr lang="en-US" altLang="zh-CN" sz="1400" dirty="0" smtClean="0">
                <a:solidFill>
                  <a:schemeClr val="tx1"/>
                </a:solidFill>
                <a:latin typeface="Times New Roman" pitchFamily="18" charset="0"/>
                <a:ea typeface="楷体" pitchFamily="49" charset="-122"/>
                <a:cs typeface="Times New Roman" pitchFamily="18" charset="0"/>
              </a:rPr>
              <a:t>+</a:t>
            </a:r>
            <a:r>
              <a:rPr lang="zh-CN" altLang="en-US" sz="1400" dirty="0" smtClean="0">
                <a:solidFill>
                  <a:schemeClr val="tx1"/>
                </a:solidFill>
                <a:latin typeface="Times New Roman" pitchFamily="18" charset="0"/>
                <a:ea typeface="楷体" pitchFamily="49" charset="-122"/>
                <a:cs typeface="Times New Roman" pitchFamily="18" charset="0"/>
              </a:rPr>
              <a:t>金融</a:t>
            </a:r>
            <a:r>
              <a:rPr lang="zh-CN" altLang="en-US" sz="1400" dirty="0">
                <a:solidFill>
                  <a:schemeClr val="tx1"/>
                </a:solidFill>
                <a:latin typeface="Times New Roman" pitchFamily="18" charset="0"/>
                <a:ea typeface="楷体" pitchFamily="49" charset="-122"/>
                <a:cs typeface="Times New Roman" pitchFamily="18" charset="0"/>
              </a:rPr>
              <a:t>、</a:t>
            </a:r>
            <a:r>
              <a:rPr lang="zh-CN" altLang="en-US" sz="1400" dirty="0" smtClean="0">
                <a:solidFill>
                  <a:schemeClr val="tx1"/>
                </a:solidFill>
                <a:latin typeface="Times New Roman" pitchFamily="18" charset="0"/>
                <a:ea typeface="楷体" pitchFamily="49" charset="-122"/>
                <a:cs typeface="Times New Roman" pitchFamily="18" charset="0"/>
              </a:rPr>
              <a:t>石化</a:t>
            </a:r>
            <a:r>
              <a:rPr lang="en-US" altLang="zh-CN" sz="1400" dirty="0" smtClean="0">
                <a:solidFill>
                  <a:schemeClr val="tx1"/>
                </a:solidFill>
                <a:latin typeface="Times New Roman" pitchFamily="18" charset="0"/>
                <a:ea typeface="楷体" pitchFamily="49" charset="-122"/>
                <a:cs typeface="Times New Roman" pitchFamily="18" charset="0"/>
              </a:rPr>
              <a:t>+</a:t>
            </a:r>
            <a:r>
              <a:rPr lang="zh-CN" altLang="en-US" sz="1400" dirty="0" smtClean="0">
                <a:solidFill>
                  <a:schemeClr val="tx1"/>
                </a:solidFill>
                <a:latin typeface="Times New Roman" pitchFamily="18" charset="0"/>
                <a:ea typeface="楷体" pitchFamily="49" charset="-122"/>
                <a:cs typeface="Times New Roman" pitchFamily="18" charset="0"/>
              </a:rPr>
              <a:t>贸易</a:t>
            </a:r>
            <a:r>
              <a:rPr lang="zh-CN" altLang="en-US" sz="1400" dirty="0">
                <a:solidFill>
                  <a:schemeClr val="tx1"/>
                </a:solidFill>
                <a:latin typeface="Times New Roman" pitchFamily="18" charset="0"/>
                <a:ea typeface="楷体" pitchFamily="49" charset="-122"/>
                <a:cs typeface="Times New Roman" pitchFamily="18" charset="0"/>
              </a:rPr>
              <a:t>为</a:t>
            </a:r>
            <a:r>
              <a:rPr lang="zh-CN" altLang="en-US" sz="1400" dirty="0" smtClean="0">
                <a:solidFill>
                  <a:schemeClr val="tx1"/>
                </a:solidFill>
                <a:latin typeface="Times New Roman" pitchFamily="18" charset="0"/>
                <a:ea typeface="楷体" pitchFamily="49" charset="-122"/>
                <a:cs typeface="Times New Roman" pitchFamily="18" charset="0"/>
              </a:rPr>
              <a:t>成长业务</a:t>
            </a:r>
            <a:r>
              <a:rPr lang="zh-CN" altLang="en-US" sz="1400" dirty="0">
                <a:solidFill>
                  <a:schemeClr val="tx1"/>
                </a:solidFill>
                <a:latin typeface="Times New Roman" pitchFamily="18" charset="0"/>
                <a:ea typeface="楷体" pitchFamily="49" charset="-122"/>
                <a:cs typeface="Times New Roman" pitchFamily="18" charset="0"/>
              </a:rPr>
              <a:t>，化纤产业大数据、智能制造和互联网营销为新兴业务</a:t>
            </a:r>
            <a:endParaRPr lang="en-US" altLang="zh-CN" sz="1400" dirty="0">
              <a:solidFill>
                <a:schemeClr val="tx1"/>
              </a:solidFill>
              <a:latin typeface="Times New Roman" pitchFamily="18" charset="0"/>
              <a:ea typeface="楷体" pitchFamily="49" charset="-122"/>
              <a:cs typeface="Times New Roman" pitchFamily="18" charset="0"/>
            </a:endParaRPr>
          </a:p>
          <a:p>
            <a:pPr marL="285750" indent="-285750" algn="just">
              <a:lnSpc>
                <a:spcPct val="150000"/>
              </a:lnSpc>
              <a:spcBef>
                <a:spcPts val="300"/>
              </a:spcBef>
              <a:buSzPct val="80000"/>
              <a:buFont typeface="Wingdings" panose="05000000000000000000" pitchFamily="2" charset="2"/>
              <a:buChar char="n"/>
              <a:defRPr/>
            </a:pPr>
            <a:r>
              <a:rPr lang="zh-CN" altLang="en-US" sz="1400" b="1" dirty="0">
                <a:latin typeface="Times New Roman" panose="02020603050405020304" pitchFamily="18" charset="0"/>
                <a:ea typeface="楷体" panose="02010609060101010101" pitchFamily="49" charset="-122"/>
                <a:cs typeface="Times New Roman" panose="02020603050405020304" pitchFamily="18" charset="0"/>
              </a:rPr>
              <a:t>荣誉：</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连续</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13</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年进入中国企业</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500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强（</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2017</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年排名</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200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位）、中国民营企业</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500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强（</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2017</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年排名</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42</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位）以及浙江省百强企业（</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2016</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年排名</a:t>
            </a: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11</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位）</a:t>
            </a:r>
            <a:endParaRPr lang="zh-CN" altLang="en-US" sz="1400" dirty="0">
              <a:solidFill>
                <a:schemeClr val="tx1"/>
              </a:solidFill>
              <a:latin typeface="Times New Roman" pitchFamily="18" charset="0"/>
              <a:ea typeface="楷体" pitchFamily="49" charset="-122"/>
              <a:cs typeface="Times New Roman" pitchFamily="18" charset="0"/>
            </a:endParaRPr>
          </a:p>
        </p:txBody>
      </p:sp>
      <p:sp>
        <p:nvSpPr>
          <p:cNvPr id="37" name="矩形 36"/>
          <p:cNvSpPr/>
          <p:nvPr/>
        </p:nvSpPr>
        <p:spPr>
          <a:xfrm>
            <a:off x="1161028" y="1158248"/>
            <a:ext cx="3903633" cy="369332"/>
          </a:xfrm>
          <a:prstGeom prst="rect">
            <a:avLst/>
          </a:prstGeom>
          <a:ln>
            <a:solidFill>
              <a:schemeClr val="bg1"/>
            </a:solidFill>
          </a:ln>
        </p:spPr>
        <p:txBody>
          <a:bodyPr wrap="none">
            <a:spAutoFit/>
          </a:bodyPr>
          <a:lstStyle/>
          <a:p>
            <a:pPr algn="ctr"/>
            <a:r>
              <a:rPr lang="zh-CN" altLang="en-US" b="1" dirty="0">
                <a:solidFill>
                  <a:schemeClr val="accent1"/>
                </a:solidFill>
                <a:latin typeface="楷体" pitchFamily="49" charset="-122"/>
                <a:ea typeface="楷体" pitchFamily="49" charset="-122"/>
              </a:rPr>
              <a:t>恒逸石化</a:t>
            </a:r>
            <a:r>
              <a:rPr lang="en-US" altLang="zh-CN" b="1" dirty="0">
                <a:solidFill>
                  <a:schemeClr val="accent1"/>
                </a:solidFill>
                <a:latin typeface="楷体" pitchFamily="49" charset="-122"/>
                <a:ea typeface="楷体" pitchFamily="49" charset="-122"/>
              </a:rPr>
              <a:t>——</a:t>
            </a:r>
            <a:r>
              <a:rPr lang="zh-CN" altLang="en-US" b="1" dirty="0">
                <a:solidFill>
                  <a:schemeClr val="accent1"/>
                </a:solidFill>
                <a:latin typeface="楷体" pitchFamily="49" charset="-122"/>
                <a:ea typeface="楷体" pitchFamily="49" charset="-122"/>
              </a:rPr>
              <a:t>综合型石油化工服务商</a:t>
            </a:r>
          </a:p>
        </p:txBody>
      </p:sp>
      <p:sp>
        <p:nvSpPr>
          <p:cNvPr id="2076" name="Rectangle 2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75" name="AutoShape 27"/>
          <p:cNvSpPr>
            <a:spLocks noChangeAspect="1" noChangeArrowheads="1" noTextEdit="1"/>
          </p:cNvSpPr>
          <p:nvPr/>
        </p:nvSpPr>
        <p:spPr bwMode="auto">
          <a:xfrm>
            <a:off x="5647167" y="2088110"/>
            <a:ext cx="6409451" cy="3152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sz="1200" b="1" dirty="0">
              <a:solidFill>
                <a:schemeClr val="bg2">
                  <a:lumMod val="25000"/>
                </a:schemeClr>
              </a:solidFill>
              <a:latin typeface="Times New Roman" pitchFamily="18" charset="0"/>
              <a:ea typeface="微软雅黑" pitchFamily="34" charset="-122"/>
              <a:cs typeface="Times New Roman" pitchFamily="18" charset="0"/>
            </a:endParaRPr>
          </a:p>
        </p:txBody>
      </p:sp>
      <p:sp>
        <p:nvSpPr>
          <p:cNvPr id="73" name="灯片编号占位符 3"/>
          <p:cNvSpPr>
            <a:spLocks noGrp="1"/>
          </p:cNvSpPr>
          <p:nvPr>
            <p:ph type="sldNum" sz="quarter" idx="12"/>
          </p:nvPr>
        </p:nvSpPr>
        <p:spPr>
          <a:xfrm>
            <a:off x="9034664" y="6356350"/>
            <a:ext cx="2743200" cy="365125"/>
          </a:xfrm>
        </p:spPr>
        <p:txBody>
          <a:bodyPr/>
          <a:lstStyle/>
          <a:p>
            <a:fld id="{8B77FB35-9E86-4A0E-BC5E-05EB596BB104}" type="slidenum">
              <a:rPr lang="zh-CN" altLang="en-US" smtClean="0"/>
              <a:pPr/>
              <a:t>4</a:t>
            </a:fld>
            <a:endParaRPr lang="zh-CN" altLang="en-US" dirty="0"/>
          </a:p>
        </p:txBody>
      </p:sp>
      <p:grpSp>
        <p:nvGrpSpPr>
          <p:cNvPr id="40" name="组合 39"/>
          <p:cNvGrpSpPr/>
          <p:nvPr/>
        </p:nvGrpSpPr>
        <p:grpSpPr>
          <a:xfrm>
            <a:off x="246737" y="116633"/>
            <a:ext cx="10046217" cy="530793"/>
            <a:chOff x="246737" y="116633"/>
            <a:chExt cx="10046217" cy="530793"/>
          </a:xfrm>
        </p:grpSpPr>
        <p:sp>
          <p:nvSpPr>
            <p:cNvPr id="41" name="矩形 40"/>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smtClean="0">
                  <a:solidFill>
                    <a:schemeClr val="accent1">
                      <a:lumMod val="50000"/>
                    </a:schemeClr>
                  </a:solidFill>
                  <a:latin typeface="楷体" pitchFamily="49" charset="-122"/>
                  <a:ea typeface="楷体" pitchFamily="49" charset="-122"/>
                </a:rPr>
                <a:t>·</a:t>
              </a:r>
              <a:r>
                <a:rPr lang="zh-CN" altLang="en-US" sz="2800" b="1" dirty="0" smtClean="0">
                  <a:solidFill>
                    <a:schemeClr val="accent1">
                      <a:lumMod val="50000"/>
                    </a:schemeClr>
                  </a:solidFill>
                  <a:latin typeface="楷体" pitchFamily="49" charset="-122"/>
                  <a:ea typeface="楷体" pitchFamily="49" charset="-122"/>
                </a:rPr>
                <a:t>基本情况</a:t>
              </a:r>
              <a:endParaRPr lang="zh-TW" altLang="en-US" sz="2800" b="1" dirty="0">
                <a:solidFill>
                  <a:schemeClr val="accent1">
                    <a:lumMod val="50000"/>
                  </a:schemeClr>
                </a:solidFill>
                <a:latin typeface="楷体" pitchFamily="49" charset="-122"/>
                <a:ea typeface="楷体" pitchFamily="49" charset="-122"/>
              </a:endParaRPr>
            </a:p>
          </p:txBody>
        </p:sp>
        <p:sp>
          <p:nvSpPr>
            <p:cNvPr id="42" name="矩形 41">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43" name="矩形 42">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pic>
        <p:nvPicPr>
          <p:cNvPr id="38" name="Picture 2">
            <a:extLst>
              <a:ext uri="{FF2B5EF4-FFF2-40B4-BE49-F238E27FC236}">
                <a16:creationId xmlns:a16="http://schemas.microsoft.com/office/drawing/2014/main" id="{81EFCD09-55E1-4725-9027-2EE0935BA125}"/>
              </a:ext>
            </a:extLst>
          </p:cNvPr>
          <p:cNvPicPr>
            <a:picLocks noChangeAspect="1" noChangeArrowheads="1"/>
          </p:cNvPicPr>
          <p:nvPr/>
        </p:nvPicPr>
        <p:blipFill>
          <a:blip r:embed="rId2" cstate="print"/>
          <a:srcRect/>
          <a:stretch>
            <a:fillRect/>
          </a:stretch>
        </p:blipFill>
        <p:spPr bwMode="auto">
          <a:xfrm>
            <a:off x="9541427" y="-1"/>
            <a:ext cx="2645691" cy="612000"/>
          </a:xfrm>
          <a:prstGeom prst="rect">
            <a:avLst/>
          </a:prstGeom>
          <a:noFill/>
          <a:ln w="9525">
            <a:noFill/>
            <a:miter lim="800000"/>
            <a:headEnd/>
            <a:tailEnd/>
          </a:ln>
        </p:spPr>
      </p:pic>
      <p:pic>
        <p:nvPicPr>
          <p:cNvPr id="39" name="图片 38">
            <a:extLst>
              <a:ext uri="{FF2B5EF4-FFF2-40B4-BE49-F238E27FC236}">
                <a16:creationId xmlns:a16="http://schemas.microsoft.com/office/drawing/2014/main" id="{C0D3E4BB-97A1-4F51-8B0D-3858FE876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graphicFrame>
        <p:nvGraphicFramePr>
          <p:cNvPr id="46" name="表格 45"/>
          <p:cNvGraphicFramePr>
            <a:graphicFrameLocks noGrp="1"/>
          </p:cNvGraphicFramePr>
          <p:nvPr>
            <p:extLst>
              <p:ext uri="{D42A27DB-BD31-4B8C-83A1-F6EECF244321}">
                <p14:modId xmlns:p14="http://schemas.microsoft.com/office/powerpoint/2010/main" val="1222445610"/>
              </p:ext>
            </p:extLst>
          </p:nvPr>
        </p:nvGraphicFramePr>
        <p:xfrm>
          <a:off x="6699820" y="1087449"/>
          <a:ext cx="4794229" cy="4202624"/>
        </p:xfrm>
        <a:graphic>
          <a:graphicData uri="http://schemas.openxmlformats.org/drawingml/2006/table">
            <a:tbl>
              <a:tblPr firstRow="1" bandRow="1">
                <a:tableStyleId>{5C22544A-7EE6-4342-B048-85BDC9FD1C3A}</a:tableStyleId>
              </a:tblPr>
              <a:tblGrid>
                <a:gridCol w="943472">
                  <a:extLst>
                    <a:ext uri="{9D8B030D-6E8A-4147-A177-3AD203B41FA5}">
                      <a16:colId xmlns:a16="http://schemas.microsoft.com/office/drawing/2014/main" val="1099290160"/>
                    </a:ext>
                  </a:extLst>
                </a:gridCol>
                <a:gridCol w="586418">
                  <a:extLst>
                    <a:ext uri="{9D8B030D-6E8A-4147-A177-3AD203B41FA5}">
                      <a16:colId xmlns:a16="http://schemas.microsoft.com/office/drawing/2014/main" val="20000"/>
                    </a:ext>
                  </a:extLst>
                </a:gridCol>
                <a:gridCol w="1175146">
                  <a:extLst>
                    <a:ext uri="{9D8B030D-6E8A-4147-A177-3AD203B41FA5}">
                      <a16:colId xmlns:a16="http://schemas.microsoft.com/office/drawing/2014/main" val="20001"/>
                    </a:ext>
                  </a:extLst>
                </a:gridCol>
                <a:gridCol w="935008">
                  <a:extLst>
                    <a:ext uri="{9D8B030D-6E8A-4147-A177-3AD203B41FA5}">
                      <a16:colId xmlns:a16="http://schemas.microsoft.com/office/drawing/2014/main" val="20002"/>
                    </a:ext>
                  </a:extLst>
                </a:gridCol>
                <a:gridCol w="1154185">
                  <a:extLst>
                    <a:ext uri="{9D8B030D-6E8A-4147-A177-3AD203B41FA5}">
                      <a16:colId xmlns:a16="http://schemas.microsoft.com/office/drawing/2014/main" val="20003"/>
                    </a:ext>
                  </a:extLst>
                </a:gridCol>
              </a:tblGrid>
              <a:tr h="342645">
                <a:tc gridSpan="2">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产品</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参控股产能</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在建产能</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行业地位</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8747">
                <a:tc rowSpan="3">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炼油</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化工一期</a:t>
                      </a: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800</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万吨</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ap="flat" cmpd="sng" algn="ctr">
                      <a:solidFill>
                        <a:schemeClr val="bg1">
                          <a:lumMod val="50000"/>
                        </a:schemeClr>
                      </a:solidFill>
                      <a:prstDash val="solid"/>
                      <a:round/>
                      <a:headEnd type="none" w="med" len="med"/>
                      <a:tailEnd type="none" w="med" len="med"/>
                    </a:lnR>
                    <a:lnT w="381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PX</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150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万吨</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全球最具成本优势企业</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之一</a:t>
                      </a: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mpd="sng">
                      <a:noFill/>
                    </a:lnR>
                    <a:lnT w="381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747">
                <a:tc vMerge="1">
                  <a:txBody>
                    <a:bodyPr/>
                    <a:lstStyle/>
                    <a:p>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苯</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50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万吨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6138062"/>
                  </a:ext>
                </a:extLst>
              </a:tr>
              <a:tr h="478747">
                <a:tc vMerge="1">
                  <a:txBody>
                    <a:bodyPr/>
                    <a:lstStyle/>
                    <a:p>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油品</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600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万吨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533426"/>
                  </a:ext>
                </a:extLst>
              </a:tr>
              <a:tr h="47874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炼油化工二期</a:t>
                      </a: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1400</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万吨</a:t>
                      </a: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PX</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200</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万吨</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7874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乙烯</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150</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万吨</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78747">
                <a:tc gridSpan="2">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PTA</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1350</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万吨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全球最大</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3045507"/>
                  </a:ext>
                </a:extLst>
              </a:tr>
              <a:tr h="471130">
                <a:tc gridSpan="2">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PET</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270</a:t>
                      </a:r>
                      <a:r>
                        <a:rPr lang="zh-CN" altLang="en-US" sz="1400" dirty="0" smtClean="0">
                          <a:latin typeface="Times New Roman" panose="02020603050405020304" pitchFamily="18" charset="0"/>
                          <a:ea typeface="楷体" panose="02010609060101010101" pitchFamily="49" charset="-122"/>
                          <a:cs typeface="Times New Roman" panose="02020603050405020304" pitchFamily="18" charset="0"/>
                        </a:rPr>
                        <a:t>万</a:t>
                      </a: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latin typeface="Times New Roman" panose="02020603050405020304" pitchFamily="18" charset="0"/>
                          <a:ea typeface="楷体" panose="02010609060101010101" pitchFamily="49" charset="-122"/>
                          <a:cs typeface="Times New Roman" panose="02020603050405020304" pitchFamily="18" charset="0"/>
                        </a:rPr>
                        <a:t>中国最大</a:t>
                      </a:r>
                      <a:endParaRPr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6367">
                <a:tc gridSpan="2">
                  <a:txBody>
                    <a:bodyPr/>
                    <a:lstStyle/>
                    <a:p>
                      <a:pPr marL="0" algn="ctr" defTabSz="779252" rtl="0" eaLnBrk="1" latinLnBrk="0" hangingPunct="1"/>
                      <a:r>
                        <a:rPr lang="en-US" altLang="zh-CN" sz="1400" kern="1200" dirty="0" smtClean="0">
                          <a:solidFill>
                            <a:schemeClr val="dk1"/>
                          </a:solidFill>
                          <a:latin typeface="Times New Roman" panose="02020603050405020304" pitchFamily="18" charset="0"/>
                          <a:ea typeface="楷体" panose="02010609060101010101" pitchFamily="49" charset="-122"/>
                          <a:cs typeface="Times New Roman" panose="02020603050405020304" pitchFamily="18" charset="0"/>
                        </a:rPr>
                        <a:t>CPL</a:t>
                      </a:r>
                      <a:endParaRPr lang="en-US" altLang="zh-CN"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79252" rtl="0" eaLnBrk="1" latinLnBrk="0" hangingPunct="1"/>
                      <a:endParaRPr lang="zh-CN" altLang="en-US"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mpd="sng">
                      <a:noFill/>
                    </a:lnL>
                    <a:lnR w="12700" cmpd="sng">
                      <a:noFill/>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779252" rtl="0" eaLnBrk="1" latinLnBrk="0" hangingPunct="1"/>
                      <a:r>
                        <a:rPr lang="en-US" altLang="zh-CN"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1400" kern="1200" dirty="0" smtClean="0">
                          <a:solidFill>
                            <a:schemeClr val="dk1"/>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万吨</a:t>
                      </a:r>
                      <a:endParaRPr lang="en-US" altLang="zh-CN"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779252" rtl="0" eaLnBrk="1" latinLnBrk="0" hangingPunct="1"/>
                      <a:r>
                        <a:rPr lang="en-US" altLang="zh-CN"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1400" kern="1200" dirty="0" smtClean="0">
                          <a:solidFill>
                            <a:schemeClr val="dk1"/>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万吨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779252" rtl="0" eaLnBrk="1" latinLnBrk="0" hangingPunct="1"/>
                      <a:r>
                        <a:rPr lang="zh-CN" altLang="en-US"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中国领先</a:t>
                      </a:r>
                      <a:endParaRPr lang="en-US" altLang="zh-CN" sz="14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7" name="矩形 46"/>
          <p:cNvSpPr/>
          <p:nvPr/>
        </p:nvSpPr>
        <p:spPr>
          <a:xfrm>
            <a:off x="8359646" y="988830"/>
            <a:ext cx="1107996" cy="369332"/>
          </a:xfrm>
          <a:prstGeom prst="rect">
            <a:avLst/>
          </a:prstGeom>
        </p:spPr>
        <p:txBody>
          <a:bodyPr wrap="none">
            <a:spAutoFit/>
          </a:bodyPr>
          <a:lstStyle/>
          <a:p>
            <a:pPr algn="ctr"/>
            <a:r>
              <a:rPr lang="zh-CN" altLang="en-US" b="1" dirty="0">
                <a:solidFill>
                  <a:schemeClr val="accent1"/>
                </a:solidFill>
                <a:latin typeface="楷体" pitchFamily="49" charset="-122"/>
                <a:ea typeface="楷体" pitchFamily="49" charset="-122"/>
              </a:rPr>
              <a:t>产能数据</a:t>
            </a:r>
          </a:p>
        </p:txBody>
      </p:sp>
      <p:cxnSp>
        <p:nvCxnSpPr>
          <p:cNvPr id="48" name="直接连接符 47"/>
          <p:cNvCxnSpPr/>
          <p:nvPr/>
        </p:nvCxnSpPr>
        <p:spPr>
          <a:xfrm>
            <a:off x="6277707" y="1228726"/>
            <a:ext cx="0" cy="4191000"/>
          </a:xfrm>
          <a:prstGeom prst="line">
            <a:avLst/>
          </a:prstGeom>
          <a:ln w="28575">
            <a:solidFill>
              <a:srgbClr val="006699"/>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77707" y="5416115"/>
            <a:ext cx="5340552" cy="738664"/>
          </a:xfrm>
          <a:prstGeom prst="rect">
            <a:avLst/>
          </a:prstGeom>
          <a:noFill/>
        </p:spPr>
        <p:txBody>
          <a:bodyPr wrap="square" rtlCol="0">
            <a:spAutoFit/>
          </a:bodyPr>
          <a:lstStyle/>
          <a:p>
            <a:pPr algn="just"/>
            <a:r>
              <a:rPr lang="zh-CN" altLang="en-US" sz="1400" dirty="0" smtClean="0">
                <a:latin typeface="+mj-ea"/>
                <a:ea typeface="+mj-ea"/>
              </a:rPr>
              <a:t>备注：公司控股股东恒逸集团设立并购基金，收购红剑、龙腾和明辉，目前已更名为逸暻（</a:t>
            </a:r>
            <a:r>
              <a:rPr lang="en-US" altLang="zh-CN" sz="1400" dirty="0" smtClean="0">
                <a:latin typeface="+mj-ea"/>
                <a:ea typeface="+mj-ea"/>
              </a:rPr>
              <a:t>25</a:t>
            </a:r>
            <a:r>
              <a:rPr lang="zh-CN" altLang="en-US" sz="1400" dirty="0" smtClean="0">
                <a:latin typeface="+mj-ea"/>
                <a:ea typeface="+mj-ea"/>
              </a:rPr>
              <a:t>万吨</a:t>
            </a:r>
            <a:r>
              <a:rPr lang="en-US" altLang="zh-CN" sz="1400" dirty="0" smtClean="0">
                <a:latin typeface="+mj-ea"/>
                <a:ea typeface="+mj-ea"/>
              </a:rPr>
              <a:t>+50</a:t>
            </a:r>
            <a:r>
              <a:rPr lang="zh-CN" altLang="en-US" sz="1400" dirty="0" smtClean="0">
                <a:latin typeface="+mj-ea"/>
                <a:ea typeface="+mj-ea"/>
              </a:rPr>
              <a:t>万吨）、逸鹏（</a:t>
            </a:r>
            <a:r>
              <a:rPr lang="en-US" altLang="zh-CN" sz="1400" dirty="0" smtClean="0">
                <a:latin typeface="+mj-ea"/>
                <a:ea typeface="+mj-ea"/>
              </a:rPr>
              <a:t>25</a:t>
            </a:r>
            <a:r>
              <a:rPr lang="zh-CN" altLang="en-US" sz="1400" dirty="0" smtClean="0">
                <a:latin typeface="+mj-ea"/>
                <a:ea typeface="+mj-ea"/>
              </a:rPr>
              <a:t>万吨）和逸枫（</a:t>
            </a:r>
            <a:r>
              <a:rPr lang="en-US" altLang="zh-CN" sz="1400" dirty="0" smtClean="0">
                <a:latin typeface="+mj-ea"/>
                <a:ea typeface="+mj-ea"/>
              </a:rPr>
              <a:t>25</a:t>
            </a:r>
            <a:r>
              <a:rPr lang="zh-CN" altLang="en-US" sz="1400" dirty="0" smtClean="0">
                <a:latin typeface="+mj-ea"/>
                <a:ea typeface="+mj-ea"/>
              </a:rPr>
              <a:t>万吨），预计新增新建产能供给</a:t>
            </a:r>
            <a:r>
              <a:rPr lang="en-US" altLang="zh-CN" sz="1400" dirty="0" smtClean="0">
                <a:latin typeface="+mj-ea"/>
                <a:ea typeface="+mj-ea"/>
              </a:rPr>
              <a:t>125</a:t>
            </a:r>
            <a:r>
              <a:rPr lang="zh-CN" altLang="en-US" sz="1400" dirty="0" smtClean="0">
                <a:latin typeface="+mj-ea"/>
                <a:ea typeface="+mj-ea"/>
              </a:rPr>
              <a:t>万吨。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727940" y="1164598"/>
            <a:ext cx="10627928" cy="4888523"/>
            <a:chOff x="1369868" y="1443880"/>
            <a:chExt cx="9114182" cy="4311821"/>
          </a:xfrm>
        </p:grpSpPr>
        <p:sp>
          <p:nvSpPr>
            <p:cNvPr id="5" name="Rectangle 3"/>
            <p:cNvSpPr>
              <a:spLocks noChangeArrowheads="1"/>
            </p:cNvSpPr>
            <p:nvPr/>
          </p:nvSpPr>
          <p:spPr bwMode="auto">
            <a:xfrm>
              <a:off x="4189363" y="1552107"/>
              <a:ext cx="2184793" cy="412790"/>
            </a:xfrm>
            <a:prstGeom prst="rect">
              <a:avLst/>
            </a:prstGeom>
            <a:solidFill>
              <a:srgbClr val="2E75B6"/>
            </a:solidFill>
            <a:ln>
              <a:noFill/>
            </a:ln>
          </p:spPr>
          <p:txBody>
            <a:bodyPr lIns="0" tIns="0" rIns="0" bIns="0" anchor="ctr" anchorCtr="1"/>
            <a:lstStyle/>
            <a:p>
              <a:pPr algn="ctr">
                <a:tabLst>
                  <a:tab pos="892893" algn="dec"/>
                </a:tabLst>
              </a:pPr>
              <a:r>
                <a:rPr lang="zh-CN" altLang="en-US" sz="1400" b="1" dirty="0">
                  <a:solidFill>
                    <a:schemeClr val="bg1"/>
                  </a:solidFill>
                  <a:latin typeface="Times New Roman" panose="02020603050405020304" pitchFamily="18" charset="0"/>
                  <a:ea typeface="KaiTi" pitchFamily="49" charset="-122"/>
                  <a:cs typeface="Times New Roman" panose="02020603050405020304" pitchFamily="18" charset="0"/>
                </a:rPr>
                <a:t>浙江恒逸集团有限公司</a:t>
              </a:r>
              <a:endParaRPr lang="en-US" altLang="zh-CN" sz="14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6" name="Rectangle 5"/>
            <p:cNvSpPr>
              <a:spLocks noChangeArrowheads="1"/>
            </p:cNvSpPr>
            <p:nvPr/>
          </p:nvSpPr>
          <p:spPr bwMode="auto">
            <a:xfrm>
              <a:off x="4136513" y="3638202"/>
              <a:ext cx="2237643" cy="412790"/>
            </a:xfrm>
            <a:prstGeom prst="rect">
              <a:avLst/>
            </a:prstGeom>
            <a:solidFill>
              <a:schemeClr val="accent1">
                <a:lumMod val="75000"/>
              </a:schemeClr>
            </a:solidFill>
            <a:ln>
              <a:noFill/>
            </a:ln>
          </p:spPr>
          <p:txBody>
            <a:bodyPr lIns="0" tIns="0" rIns="0" bIns="0" anchor="ctr" anchorCtr="1"/>
            <a:lstStyle/>
            <a:p>
              <a:pPr algn="ctr"/>
              <a:r>
                <a:rPr lang="zh-CN" altLang="en-US" sz="1400" b="1" dirty="0">
                  <a:solidFill>
                    <a:schemeClr val="bg1"/>
                  </a:solidFill>
                  <a:latin typeface="Times New Roman" panose="02020603050405020304" pitchFamily="18" charset="0"/>
                  <a:ea typeface="KaiTi" pitchFamily="49" charset="-122"/>
                  <a:cs typeface="Times New Roman" panose="02020603050405020304" pitchFamily="18" charset="0"/>
                </a:rPr>
                <a:t>浙江恒逸石化有限公司</a:t>
              </a:r>
            </a:p>
          </p:txBody>
        </p:sp>
        <p:sp>
          <p:nvSpPr>
            <p:cNvPr id="7" name="Text Box 8"/>
            <p:cNvSpPr txBox="1">
              <a:spLocks noChangeArrowheads="1"/>
            </p:cNvSpPr>
            <p:nvPr/>
          </p:nvSpPr>
          <p:spPr bwMode="auto">
            <a:xfrm>
              <a:off x="1765522" y="4281141"/>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100%</a:t>
              </a:r>
            </a:p>
          </p:txBody>
        </p:sp>
        <p:sp>
          <p:nvSpPr>
            <p:cNvPr id="8" name="Text Box 9"/>
            <p:cNvSpPr txBox="1">
              <a:spLocks noChangeArrowheads="1"/>
            </p:cNvSpPr>
            <p:nvPr/>
          </p:nvSpPr>
          <p:spPr bwMode="auto">
            <a:xfrm>
              <a:off x="4627724" y="2556111"/>
              <a:ext cx="720969"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46.99%</a:t>
              </a:r>
            </a:p>
          </p:txBody>
        </p:sp>
        <p:sp>
          <p:nvSpPr>
            <p:cNvPr id="9" name="Line 10"/>
            <p:cNvSpPr>
              <a:spLocks noChangeShapeType="1"/>
            </p:cNvSpPr>
            <p:nvPr/>
          </p:nvSpPr>
          <p:spPr bwMode="auto">
            <a:xfrm flipH="1">
              <a:off x="2294525" y="4176365"/>
              <a:ext cx="0" cy="426244"/>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10" name="Line 12"/>
            <p:cNvSpPr>
              <a:spLocks noChangeShapeType="1"/>
            </p:cNvSpPr>
            <p:nvPr/>
          </p:nvSpPr>
          <p:spPr bwMode="auto">
            <a:xfrm>
              <a:off x="5248740" y="4059684"/>
              <a:ext cx="0" cy="12620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11" name="Text Box 15"/>
            <p:cNvSpPr txBox="1">
              <a:spLocks noChangeArrowheads="1"/>
            </p:cNvSpPr>
            <p:nvPr/>
          </p:nvSpPr>
          <p:spPr bwMode="auto">
            <a:xfrm>
              <a:off x="6001949" y="4371628"/>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50%</a:t>
              </a:r>
            </a:p>
          </p:txBody>
        </p:sp>
        <p:sp>
          <p:nvSpPr>
            <p:cNvPr id="12" name="Line 21"/>
            <p:cNvSpPr>
              <a:spLocks noChangeShapeType="1"/>
            </p:cNvSpPr>
            <p:nvPr/>
          </p:nvSpPr>
          <p:spPr bwMode="auto">
            <a:xfrm>
              <a:off x="6596894" y="4172794"/>
              <a:ext cx="0" cy="42981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13" name="Rectangle 22"/>
            <p:cNvSpPr>
              <a:spLocks noChangeArrowheads="1"/>
            </p:cNvSpPr>
            <p:nvPr/>
          </p:nvSpPr>
          <p:spPr bwMode="auto">
            <a:xfrm>
              <a:off x="2485690" y="5337225"/>
              <a:ext cx="1557704" cy="270272"/>
            </a:xfrm>
            <a:prstGeom prst="rect">
              <a:avLst/>
            </a:prstGeom>
            <a:solidFill>
              <a:schemeClr val="accent1">
                <a:lumMod val="75000"/>
              </a:schemeClr>
            </a:solidFill>
            <a:ln>
              <a:noFill/>
            </a:ln>
          </p:spPr>
          <p:txBody>
            <a:bodyPr lIns="0" tIns="0" rIns="0" bIns="0" anchor="ctr" anchorCtr="1"/>
            <a:lstStyle/>
            <a:p>
              <a:pPr algn="ctr"/>
              <a:r>
                <a:rPr lang="zh-CN" altLang="en-US" sz="1200" b="1" dirty="0">
                  <a:solidFill>
                    <a:schemeClr val="bg1"/>
                  </a:solidFill>
                  <a:latin typeface="Times New Roman" panose="02020603050405020304" pitchFamily="18" charset="0"/>
                  <a:ea typeface="KaiTi" pitchFamily="49" charset="-122"/>
                  <a:cs typeface="Times New Roman" panose="02020603050405020304" pitchFamily="18" charset="0"/>
                </a:rPr>
                <a:t>浙江逸盛石化有限公司</a:t>
              </a:r>
              <a:endParaRPr lang="en-US" altLang="zh-CN" sz="12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14" name="Rectangle 25"/>
            <p:cNvSpPr>
              <a:spLocks noChangeArrowheads="1"/>
            </p:cNvSpPr>
            <p:nvPr/>
          </p:nvSpPr>
          <p:spPr bwMode="auto">
            <a:xfrm>
              <a:off x="5652735" y="4602609"/>
              <a:ext cx="1878558" cy="270272"/>
            </a:xfrm>
            <a:prstGeom prst="rect">
              <a:avLst/>
            </a:prstGeom>
            <a:solidFill>
              <a:schemeClr val="accent1">
                <a:lumMod val="75000"/>
              </a:schemeClr>
            </a:solidFill>
            <a:ln>
              <a:noFill/>
            </a:ln>
          </p:spPr>
          <p:txBody>
            <a:bodyPr lIns="0" tIns="0" rIns="0" bIns="0" anchor="ctr" anchorCtr="1"/>
            <a:lstStyle/>
            <a:p>
              <a:pPr algn="ctr"/>
              <a:r>
                <a:rPr lang="zh-CN" altLang="en-US" sz="1200" b="1" dirty="0">
                  <a:solidFill>
                    <a:schemeClr val="bg1"/>
                  </a:solidFill>
                  <a:latin typeface="Times New Roman" panose="02020603050405020304" pitchFamily="18" charset="0"/>
                  <a:ea typeface="KaiTi" pitchFamily="49" charset="-122"/>
                  <a:cs typeface="Times New Roman" panose="02020603050405020304" pitchFamily="18" charset="0"/>
                </a:rPr>
                <a:t>浙江巴陵恒逸己内酰胺有限公司</a:t>
              </a:r>
              <a:endParaRPr lang="en-US" altLang="zh-CN" sz="12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15" name="Text Box 26"/>
            <p:cNvSpPr txBox="1">
              <a:spLocks noChangeArrowheads="1"/>
            </p:cNvSpPr>
            <p:nvPr/>
          </p:nvSpPr>
          <p:spPr bwMode="auto">
            <a:xfrm>
              <a:off x="8349739" y="4301382"/>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70%</a:t>
              </a:r>
            </a:p>
          </p:txBody>
        </p:sp>
        <p:sp>
          <p:nvSpPr>
            <p:cNvPr id="16" name="Text Box 27"/>
            <p:cNvSpPr txBox="1">
              <a:spLocks noChangeArrowheads="1"/>
            </p:cNvSpPr>
            <p:nvPr/>
          </p:nvSpPr>
          <p:spPr bwMode="auto">
            <a:xfrm>
              <a:off x="5212908" y="4008774"/>
              <a:ext cx="929054" cy="24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50" dirty="0">
                  <a:latin typeface="Times New Roman" panose="02020603050405020304" pitchFamily="18" charset="0"/>
                  <a:ea typeface="KaiTi" pitchFamily="49" charset="-122"/>
                  <a:cs typeface="Times New Roman" panose="02020603050405020304" pitchFamily="18" charset="0"/>
                </a:rPr>
                <a:t>30</a:t>
              </a:r>
              <a:r>
                <a:rPr lang="zh-CN" altLang="en-US" sz="1050" dirty="0">
                  <a:latin typeface="Times New Roman" panose="02020603050405020304" pitchFamily="18" charset="0"/>
                  <a:ea typeface="KaiTi" pitchFamily="49" charset="-122"/>
                  <a:cs typeface="Times New Roman" panose="02020603050405020304" pitchFamily="18" charset="0"/>
                </a:rPr>
                <a:t>万吨</a:t>
              </a:r>
              <a:r>
                <a:rPr lang="en-US" altLang="zh-CN" sz="1050" dirty="0">
                  <a:latin typeface="Times New Roman" panose="02020603050405020304" pitchFamily="18" charset="0"/>
                  <a:ea typeface="KaiTi" pitchFamily="49" charset="-122"/>
                  <a:cs typeface="Times New Roman" panose="02020603050405020304" pitchFamily="18" charset="0"/>
                </a:rPr>
                <a:t>DTY</a:t>
              </a:r>
            </a:p>
          </p:txBody>
        </p:sp>
        <p:sp>
          <p:nvSpPr>
            <p:cNvPr id="17" name="Rectangle 36"/>
            <p:cNvSpPr>
              <a:spLocks noChangeArrowheads="1"/>
            </p:cNvSpPr>
            <p:nvPr/>
          </p:nvSpPr>
          <p:spPr bwMode="auto">
            <a:xfrm>
              <a:off x="1488564" y="4602609"/>
              <a:ext cx="1650023" cy="265106"/>
            </a:xfrm>
            <a:prstGeom prst="rect">
              <a:avLst/>
            </a:prstGeom>
            <a:solidFill>
              <a:schemeClr val="accent1">
                <a:lumMod val="75000"/>
              </a:schemeClr>
            </a:solidFill>
            <a:ln>
              <a:noFill/>
            </a:ln>
          </p:spPr>
          <p:txBody>
            <a:bodyPr lIns="0" tIns="0" rIns="0" bIns="0" anchor="ctr" anchorCtr="1"/>
            <a:lstStyle/>
            <a:p>
              <a:pPr algn="ctr"/>
              <a:r>
                <a:rPr lang="zh-CN" altLang="en-US" sz="1200" b="1" dirty="0">
                  <a:solidFill>
                    <a:schemeClr val="bg1"/>
                  </a:solidFill>
                  <a:latin typeface="Times New Roman" panose="02020603050405020304" pitchFamily="18" charset="0"/>
                  <a:ea typeface="KaiTi" pitchFamily="49" charset="-122"/>
                  <a:cs typeface="Times New Roman" panose="02020603050405020304" pitchFamily="18" charset="0"/>
                </a:rPr>
                <a:t>浙江恒逸高新材料有限公司</a:t>
              </a:r>
              <a:endParaRPr lang="en-US" altLang="zh-CN" sz="12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18" name="Text Box 39"/>
            <p:cNvSpPr txBox="1">
              <a:spLocks noChangeArrowheads="1"/>
            </p:cNvSpPr>
            <p:nvPr/>
          </p:nvSpPr>
          <p:spPr bwMode="auto">
            <a:xfrm>
              <a:off x="4368713" y="5065763"/>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24%</a:t>
              </a:r>
            </a:p>
          </p:txBody>
        </p:sp>
        <p:sp>
          <p:nvSpPr>
            <p:cNvPr id="21" name="Rectangle 50"/>
            <p:cNvSpPr>
              <a:spLocks noChangeArrowheads="1"/>
            </p:cNvSpPr>
            <p:nvPr/>
          </p:nvSpPr>
          <p:spPr bwMode="auto">
            <a:xfrm>
              <a:off x="1369868" y="3476278"/>
              <a:ext cx="9114182" cy="2279423"/>
            </a:xfrm>
            <a:prstGeom prst="rect">
              <a:avLst/>
            </a:prstGeom>
            <a:noFill/>
            <a:ln w="19050">
              <a:solidFill>
                <a:srgbClr val="007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38963" tIns="38963" rIns="38963" bIns="38963" anchor="ctr"/>
            <a:lstStyle/>
            <a:p>
              <a:pPr algn="ctr" eaLnBrk="1" hangingPunct="1"/>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22" name="Rectangle 55"/>
            <p:cNvSpPr>
              <a:spLocks noChangeArrowheads="1"/>
            </p:cNvSpPr>
            <p:nvPr/>
          </p:nvSpPr>
          <p:spPr bwMode="auto">
            <a:xfrm>
              <a:off x="8390769" y="2190404"/>
              <a:ext cx="1902336" cy="331544"/>
            </a:xfrm>
            <a:prstGeom prst="rect">
              <a:avLst/>
            </a:prstGeom>
            <a:solidFill>
              <a:schemeClr val="bg1">
                <a:lumMod val="75000"/>
              </a:schemeClr>
            </a:solidFill>
            <a:ln>
              <a:noFill/>
            </a:ln>
          </p:spPr>
          <p:txBody>
            <a:bodyPr lIns="0" tIns="0" rIns="0" bIns="0" anchor="ctr" anchorCtr="1"/>
            <a:lstStyle/>
            <a:p>
              <a:pPr algn="ctr"/>
              <a:r>
                <a:rPr lang="zh-CN" altLang="en-US"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rPr>
                <a:t>文莱战略发展资本基金</a:t>
              </a:r>
              <a:r>
                <a:rPr lang="en-US" altLang="zh-CN"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rPr>
                <a:t> </a:t>
              </a:r>
            </a:p>
          </p:txBody>
        </p:sp>
        <p:sp>
          <p:nvSpPr>
            <p:cNvPr id="23" name="Text Box 57"/>
            <p:cNvSpPr txBox="1">
              <a:spLocks noChangeArrowheads="1"/>
            </p:cNvSpPr>
            <p:nvPr/>
          </p:nvSpPr>
          <p:spPr bwMode="auto">
            <a:xfrm>
              <a:off x="3620699" y="3662016"/>
              <a:ext cx="631580"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1. 34%</a:t>
              </a:r>
            </a:p>
          </p:txBody>
        </p:sp>
        <p:sp>
          <p:nvSpPr>
            <p:cNvPr id="24" name="Rectangle 58"/>
            <p:cNvSpPr>
              <a:spLocks noChangeArrowheads="1"/>
            </p:cNvSpPr>
            <p:nvPr/>
          </p:nvSpPr>
          <p:spPr bwMode="auto">
            <a:xfrm>
              <a:off x="8390769" y="2815481"/>
              <a:ext cx="1902337" cy="371795"/>
            </a:xfrm>
            <a:prstGeom prst="rect">
              <a:avLst/>
            </a:prstGeom>
            <a:solidFill>
              <a:schemeClr val="bg1">
                <a:lumMod val="75000"/>
              </a:schemeClr>
            </a:solidFill>
            <a:ln>
              <a:noFill/>
            </a:ln>
          </p:spPr>
          <p:txBody>
            <a:bodyPr lIns="0" tIns="0" rIns="0" bIns="0" anchor="ctr" anchorCtr="1"/>
            <a:lstStyle/>
            <a:p>
              <a:pPr algn="ctr"/>
              <a:r>
                <a:rPr lang="zh-CN" altLang="en-US"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rPr>
                <a:t>达迈控股有限公司</a:t>
              </a:r>
              <a:endParaRPr lang="en-US" altLang="zh-CN"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endParaRPr>
            </a:p>
          </p:txBody>
        </p:sp>
        <p:sp>
          <p:nvSpPr>
            <p:cNvPr id="25" name="Line 63"/>
            <p:cNvSpPr>
              <a:spLocks noChangeShapeType="1"/>
            </p:cNvSpPr>
            <p:nvPr/>
          </p:nvSpPr>
          <p:spPr bwMode="auto">
            <a:xfrm>
              <a:off x="4102810" y="4177557"/>
              <a:ext cx="0" cy="421481"/>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26" name="Text Box 64"/>
            <p:cNvSpPr txBox="1">
              <a:spLocks noChangeArrowheads="1"/>
            </p:cNvSpPr>
            <p:nvPr/>
          </p:nvSpPr>
          <p:spPr bwMode="auto">
            <a:xfrm>
              <a:off x="5892706" y="5064572"/>
              <a:ext cx="631581"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37.5%</a:t>
              </a:r>
            </a:p>
          </p:txBody>
        </p:sp>
        <p:sp>
          <p:nvSpPr>
            <p:cNvPr id="27" name="Rectangle 67"/>
            <p:cNvSpPr>
              <a:spLocks noChangeArrowheads="1"/>
            </p:cNvSpPr>
            <p:nvPr/>
          </p:nvSpPr>
          <p:spPr bwMode="auto">
            <a:xfrm>
              <a:off x="5920551" y="5338416"/>
              <a:ext cx="1610742" cy="269901"/>
            </a:xfrm>
            <a:prstGeom prst="rect">
              <a:avLst/>
            </a:prstGeom>
            <a:solidFill>
              <a:schemeClr val="accent1">
                <a:lumMod val="75000"/>
              </a:schemeClr>
            </a:solidFill>
            <a:ln>
              <a:noFill/>
            </a:ln>
          </p:spPr>
          <p:txBody>
            <a:bodyPr lIns="0" tIns="0" rIns="0" bIns="0" anchor="ctr" anchorCtr="1"/>
            <a:lstStyle/>
            <a:p>
              <a:pPr algn="ctr"/>
              <a:r>
                <a:rPr lang="zh-CN" altLang="en-US" sz="1200" b="1" dirty="0">
                  <a:solidFill>
                    <a:schemeClr val="bg1"/>
                  </a:solidFill>
                  <a:latin typeface="Times New Roman" panose="02020603050405020304" pitchFamily="18" charset="0"/>
                  <a:ea typeface="KaiTi" pitchFamily="49" charset="-122"/>
                  <a:cs typeface="Times New Roman" panose="02020603050405020304" pitchFamily="18" charset="0"/>
                </a:rPr>
                <a:t>海南逸盛石化有限公司</a:t>
              </a:r>
              <a:endParaRPr lang="en-US" altLang="zh-CN" sz="12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28" name="Text Box 68"/>
            <p:cNvSpPr txBox="1">
              <a:spLocks noChangeArrowheads="1"/>
            </p:cNvSpPr>
            <p:nvPr/>
          </p:nvSpPr>
          <p:spPr bwMode="auto">
            <a:xfrm>
              <a:off x="3099189" y="5065763"/>
              <a:ext cx="1015511"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550</a:t>
              </a:r>
              <a:r>
                <a:rPr lang="zh-CN" altLang="en-US" sz="1000" dirty="0">
                  <a:latin typeface="Times New Roman" panose="02020603050405020304" pitchFamily="18" charset="0"/>
                  <a:ea typeface="KaiTi" pitchFamily="49" charset="-122"/>
                  <a:cs typeface="Times New Roman" panose="02020603050405020304" pitchFamily="18" charset="0"/>
                </a:rPr>
                <a:t>万吨</a:t>
              </a:r>
              <a:r>
                <a:rPr lang="en-US" altLang="zh-CN" sz="1000" dirty="0">
                  <a:latin typeface="Times New Roman" panose="02020603050405020304" pitchFamily="18" charset="0"/>
                  <a:ea typeface="KaiTi" pitchFamily="49" charset="-122"/>
                  <a:cs typeface="Times New Roman" panose="02020603050405020304" pitchFamily="18" charset="0"/>
                </a:rPr>
                <a:t>PTA</a:t>
              </a:r>
            </a:p>
          </p:txBody>
        </p:sp>
        <p:sp>
          <p:nvSpPr>
            <p:cNvPr id="29" name="Text Box 70"/>
            <p:cNvSpPr txBox="1">
              <a:spLocks noChangeArrowheads="1"/>
            </p:cNvSpPr>
            <p:nvPr/>
          </p:nvSpPr>
          <p:spPr bwMode="auto">
            <a:xfrm>
              <a:off x="4756372" y="3225317"/>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100%</a:t>
              </a:r>
            </a:p>
          </p:txBody>
        </p:sp>
        <p:sp>
          <p:nvSpPr>
            <p:cNvPr id="30" name="Rectangle 67"/>
            <p:cNvSpPr>
              <a:spLocks noChangeArrowheads="1"/>
            </p:cNvSpPr>
            <p:nvPr/>
          </p:nvSpPr>
          <p:spPr bwMode="auto">
            <a:xfrm>
              <a:off x="4157695" y="5338416"/>
              <a:ext cx="1573823" cy="269081"/>
            </a:xfrm>
            <a:prstGeom prst="rect">
              <a:avLst/>
            </a:prstGeom>
            <a:solidFill>
              <a:schemeClr val="accent1">
                <a:lumMod val="75000"/>
              </a:schemeClr>
            </a:solidFill>
            <a:ln>
              <a:noFill/>
            </a:ln>
          </p:spPr>
          <p:txBody>
            <a:bodyPr lIns="0" tIns="0" rIns="0" bIns="0" anchor="ctr" anchorCtr="1"/>
            <a:lstStyle/>
            <a:p>
              <a:pPr algn="ctr"/>
              <a:r>
                <a:rPr lang="zh-CN" altLang="en-US" sz="1200" b="1" dirty="0">
                  <a:solidFill>
                    <a:schemeClr val="bg1"/>
                  </a:solidFill>
                  <a:latin typeface="Times New Roman" panose="02020603050405020304" pitchFamily="18" charset="0"/>
                  <a:ea typeface="KaiTi" pitchFamily="49" charset="-122"/>
                  <a:cs typeface="Times New Roman" panose="02020603050405020304" pitchFamily="18" charset="0"/>
                </a:rPr>
                <a:t>逸盛大化石化有限公司</a:t>
              </a:r>
              <a:endParaRPr lang="en-US" altLang="zh-CN" sz="12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31" name="Text Box 68"/>
            <p:cNvSpPr txBox="1">
              <a:spLocks noChangeArrowheads="1"/>
            </p:cNvSpPr>
            <p:nvPr/>
          </p:nvSpPr>
          <p:spPr bwMode="auto">
            <a:xfrm>
              <a:off x="6672290" y="4987587"/>
              <a:ext cx="886558" cy="3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r>
                <a:rPr lang="en-US" altLang="zh-CN" sz="1000" dirty="0">
                  <a:latin typeface="Times New Roman" panose="02020603050405020304" pitchFamily="18" charset="0"/>
                  <a:ea typeface="KaiTi" pitchFamily="49" charset="-122"/>
                  <a:cs typeface="Times New Roman" panose="02020603050405020304" pitchFamily="18" charset="0"/>
                </a:rPr>
                <a:t>210</a:t>
              </a:r>
              <a:r>
                <a:rPr lang="zh-CN" altLang="en-US" sz="1000" dirty="0">
                  <a:latin typeface="Times New Roman" panose="02020603050405020304" pitchFamily="18" charset="0"/>
                  <a:ea typeface="KaiTi" pitchFamily="49" charset="-122"/>
                  <a:cs typeface="Times New Roman" panose="02020603050405020304" pitchFamily="18" charset="0"/>
                </a:rPr>
                <a:t>万吨</a:t>
              </a:r>
              <a:r>
                <a:rPr lang="en-US" altLang="zh-CN" sz="1000" dirty="0">
                  <a:latin typeface="Times New Roman" panose="02020603050405020304" pitchFamily="18" charset="0"/>
                  <a:ea typeface="KaiTi" pitchFamily="49" charset="-122"/>
                  <a:cs typeface="Times New Roman" panose="02020603050405020304" pitchFamily="18" charset="0"/>
                </a:rPr>
                <a:t>PTA</a:t>
              </a:r>
            </a:p>
            <a:p>
              <a:pPr algn="ctr" eaLnBrk="1" hangingPunct="1"/>
              <a:r>
                <a:rPr lang="en-US" altLang="zh-CN" sz="1000" dirty="0">
                  <a:latin typeface="Times New Roman" panose="02020603050405020304" pitchFamily="18" charset="0"/>
                  <a:ea typeface="KaiTi" pitchFamily="49" charset="-122"/>
                  <a:cs typeface="Times New Roman" panose="02020603050405020304" pitchFamily="18" charset="0"/>
                </a:rPr>
                <a:t>100</a:t>
              </a:r>
              <a:r>
                <a:rPr lang="zh-CN" altLang="en-US" sz="1000" dirty="0">
                  <a:latin typeface="Times New Roman" panose="02020603050405020304" pitchFamily="18" charset="0"/>
                  <a:ea typeface="KaiTi" pitchFamily="49" charset="-122"/>
                  <a:cs typeface="Times New Roman" panose="02020603050405020304" pitchFamily="18" charset="0"/>
                </a:rPr>
                <a:t>万吨瓶片</a:t>
              </a:r>
            </a:p>
          </p:txBody>
        </p:sp>
        <p:sp>
          <p:nvSpPr>
            <p:cNvPr id="32" name="Text Box 68"/>
            <p:cNvSpPr txBox="1">
              <a:spLocks noChangeArrowheads="1"/>
            </p:cNvSpPr>
            <p:nvPr/>
          </p:nvSpPr>
          <p:spPr bwMode="auto">
            <a:xfrm>
              <a:off x="4866942" y="5070525"/>
              <a:ext cx="864577"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600</a:t>
              </a:r>
              <a:r>
                <a:rPr lang="zh-CN" altLang="en-US" sz="1000" dirty="0">
                  <a:latin typeface="Times New Roman" panose="02020603050405020304" pitchFamily="18" charset="0"/>
                  <a:ea typeface="KaiTi" pitchFamily="49" charset="-122"/>
                  <a:cs typeface="Times New Roman" panose="02020603050405020304" pitchFamily="18" charset="0"/>
                </a:rPr>
                <a:t>万吨</a:t>
              </a:r>
              <a:r>
                <a:rPr lang="en-US" altLang="zh-CN" sz="1000" dirty="0">
                  <a:latin typeface="Times New Roman" panose="02020603050405020304" pitchFamily="18" charset="0"/>
                  <a:ea typeface="KaiTi" pitchFamily="49" charset="-122"/>
                  <a:cs typeface="Times New Roman" panose="02020603050405020304" pitchFamily="18" charset="0"/>
                </a:rPr>
                <a:t>PTA</a:t>
              </a:r>
            </a:p>
          </p:txBody>
        </p:sp>
        <p:sp>
          <p:nvSpPr>
            <p:cNvPr id="33" name="Rectangle 36"/>
            <p:cNvSpPr>
              <a:spLocks noChangeArrowheads="1"/>
            </p:cNvSpPr>
            <p:nvPr/>
          </p:nvSpPr>
          <p:spPr bwMode="auto">
            <a:xfrm>
              <a:off x="3380375" y="4602609"/>
              <a:ext cx="1727689" cy="270272"/>
            </a:xfrm>
            <a:prstGeom prst="rect">
              <a:avLst/>
            </a:prstGeom>
            <a:solidFill>
              <a:schemeClr val="accent1">
                <a:lumMod val="75000"/>
              </a:schemeClr>
            </a:solidFill>
            <a:ln>
              <a:noFill/>
            </a:ln>
          </p:spPr>
          <p:txBody>
            <a:bodyPr lIns="0" tIns="0" rIns="0" bIns="0" anchor="ctr" anchorCtr="1"/>
            <a:lstStyle/>
            <a:p>
              <a:pPr algn="ctr"/>
              <a:r>
                <a:rPr lang="zh-CN" altLang="en-US" sz="1200" b="1" dirty="0">
                  <a:solidFill>
                    <a:schemeClr val="bg1"/>
                  </a:solidFill>
                  <a:latin typeface="Times New Roman" panose="02020603050405020304" pitchFamily="18" charset="0"/>
                  <a:ea typeface="KaiTi" pitchFamily="49" charset="-122"/>
                  <a:cs typeface="Times New Roman" panose="02020603050405020304" pitchFamily="18" charset="0"/>
                </a:rPr>
                <a:t>浙江恒逸聚合物有限公司</a:t>
              </a:r>
              <a:endParaRPr lang="en-US" altLang="zh-CN" sz="1200" b="1" dirty="0">
                <a:solidFill>
                  <a:schemeClr val="bg1"/>
                </a:solidFill>
                <a:latin typeface="Times New Roman" panose="02020603050405020304" pitchFamily="18" charset="0"/>
                <a:ea typeface="KaiTi" pitchFamily="49" charset="-122"/>
                <a:cs typeface="Times New Roman" panose="02020603050405020304" pitchFamily="18" charset="0"/>
              </a:endParaRPr>
            </a:p>
          </p:txBody>
        </p:sp>
        <p:sp>
          <p:nvSpPr>
            <p:cNvPr id="34" name="Line 71"/>
            <p:cNvSpPr>
              <a:spLocks noChangeShapeType="1"/>
            </p:cNvSpPr>
            <p:nvPr/>
          </p:nvSpPr>
          <p:spPr bwMode="auto">
            <a:xfrm flipH="1">
              <a:off x="5243448" y="4152471"/>
              <a:ext cx="5292" cy="8294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925" tIns="38963" rIns="77925" bIns="38963"/>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35" name="Line 13"/>
            <p:cNvSpPr>
              <a:spLocks noChangeShapeType="1"/>
            </p:cNvSpPr>
            <p:nvPr/>
          </p:nvSpPr>
          <p:spPr bwMode="auto">
            <a:xfrm>
              <a:off x="3227543" y="4985512"/>
              <a:ext cx="3521707" cy="285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36" name="Line 37"/>
            <p:cNvSpPr>
              <a:spLocks noChangeShapeType="1"/>
            </p:cNvSpPr>
            <p:nvPr/>
          </p:nvSpPr>
          <p:spPr bwMode="auto">
            <a:xfrm>
              <a:off x="3227543" y="4996705"/>
              <a:ext cx="0" cy="30639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37" name="Line 37"/>
            <p:cNvSpPr>
              <a:spLocks noChangeShapeType="1"/>
            </p:cNvSpPr>
            <p:nvPr/>
          </p:nvSpPr>
          <p:spPr bwMode="auto">
            <a:xfrm flipH="1">
              <a:off x="4858143" y="4988371"/>
              <a:ext cx="0" cy="339329"/>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38" name="Line 37"/>
            <p:cNvSpPr>
              <a:spLocks noChangeShapeType="1"/>
            </p:cNvSpPr>
            <p:nvPr/>
          </p:nvSpPr>
          <p:spPr bwMode="auto">
            <a:xfrm flipH="1">
              <a:off x="6749249" y="4991941"/>
              <a:ext cx="0" cy="342014"/>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lIns="38963" tIns="38963" rIns="38963" bIns="38963" anchor="ctr"/>
            <a:lstStyle/>
            <a:p>
              <a:endParaRPr lang="zh-CN" altLang="en-US" sz="1000">
                <a:latin typeface="Times New Roman" panose="02020603050405020304" pitchFamily="18" charset="0"/>
                <a:ea typeface="KaiTi" pitchFamily="49" charset="-122"/>
                <a:cs typeface="Times New Roman" panose="02020603050405020304" pitchFamily="18" charset="0"/>
              </a:endParaRPr>
            </a:p>
          </p:txBody>
        </p:sp>
        <p:sp>
          <p:nvSpPr>
            <p:cNvPr id="39" name="Text Box 66"/>
            <p:cNvSpPr txBox="1">
              <a:spLocks noChangeArrowheads="1"/>
            </p:cNvSpPr>
            <p:nvPr/>
          </p:nvSpPr>
          <p:spPr bwMode="auto">
            <a:xfrm>
              <a:off x="3582599" y="4337100"/>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60%</a:t>
              </a:r>
            </a:p>
          </p:txBody>
        </p:sp>
        <p:sp>
          <p:nvSpPr>
            <p:cNvPr id="40" name="Text Box 66"/>
            <p:cNvSpPr txBox="1">
              <a:spLocks noChangeArrowheads="1"/>
            </p:cNvSpPr>
            <p:nvPr/>
          </p:nvSpPr>
          <p:spPr bwMode="auto">
            <a:xfrm>
              <a:off x="2685646" y="5042174"/>
              <a:ext cx="630115" cy="2325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70%</a:t>
              </a:r>
            </a:p>
          </p:txBody>
        </p:sp>
        <p:sp>
          <p:nvSpPr>
            <p:cNvPr id="41" name="Text Box 68"/>
            <p:cNvSpPr txBox="1">
              <a:spLocks noChangeArrowheads="1"/>
            </p:cNvSpPr>
            <p:nvPr/>
          </p:nvSpPr>
          <p:spPr bwMode="auto">
            <a:xfrm>
              <a:off x="2272545" y="4289475"/>
              <a:ext cx="1222131"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8</a:t>
              </a:r>
              <a:r>
                <a:rPr lang="en-US" altLang="zh-CN" sz="1000" dirty="0" smtClean="0">
                  <a:latin typeface="Times New Roman" panose="02020603050405020304" pitchFamily="18" charset="0"/>
                  <a:ea typeface="KaiTi" pitchFamily="49" charset="-122"/>
                  <a:cs typeface="Times New Roman" panose="02020603050405020304" pitchFamily="18" charset="0"/>
                </a:rPr>
                <a:t>0</a:t>
              </a:r>
              <a:r>
                <a:rPr lang="zh-CN" altLang="en-US" sz="1000" dirty="0">
                  <a:latin typeface="Times New Roman" panose="02020603050405020304" pitchFamily="18" charset="0"/>
                  <a:ea typeface="KaiTi" pitchFamily="49" charset="-122"/>
                  <a:cs typeface="Times New Roman" panose="02020603050405020304" pitchFamily="18" charset="0"/>
                </a:rPr>
                <a:t>万吨聚酯长丝</a:t>
              </a:r>
              <a:endParaRPr lang="en-US" altLang="zh-CN" sz="1000" dirty="0">
                <a:latin typeface="Times New Roman" panose="02020603050405020304" pitchFamily="18" charset="0"/>
                <a:ea typeface="KaiTi" pitchFamily="49" charset="-122"/>
                <a:cs typeface="Times New Roman" panose="02020603050405020304" pitchFamily="18" charset="0"/>
              </a:endParaRPr>
            </a:p>
          </p:txBody>
        </p:sp>
        <p:sp>
          <p:nvSpPr>
            <p:cNvPr id="42" name="Text Box 68"/>
            <p:cNvSpPr txBox="1">
              <a:spLocks noChangeArrowheads="1"/>
            </p:cNvSpPr>
            <p:nvPr/>
          </p:nvSpPr>
          <p:spPr bwMode="auto">
            <a:xfrm>
              <a:off x="4080163" y="4337100"/>
              <a:ext cx="1168578"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60</a:t>
              </a:r>
              <a:r>
                <a:rPr lang="zh-CN" altLang="en-US" sz="1000" dirty="0">
                  <a:latin typeface="Times New Roman" panose="02020603050405020304" pitchFamily="18" charset="0"/>
                  <a:ea typeface="KaiTi" pitchFamily="49" charset="-122"/>
                  <a:cs typeface="Times New Roman" panose="02020603050405020304" pitchFamily="18" charset="0"/>
                </a:rPr>
                <a:t>万吨</a:t>
              </a:r>
              <a:r>
                <a:rPr lang="zh-CN" altLang="en-US" sz="1000" dirty="0">
                  <a:latin typeface="+mn-ea"/>
                  <a:ea typeface="+mn-ea"/>
                  <a:cs typeface="Times New Roman" panose="02020603050405020304" pitchFamily="18" charset="0"/>
                </a:rPr>
                <a:t>聚酯</a:t>
              </a:r>
              <a:r>
                <a:rPr lang="zh-CN" altLang="en-US" sz="1000" dirty="0">
                  <a:latin typeface="Times New Roman" panose="02020603050405020304" pitchFamily="18" charset="0"/>
                  <a:ea typeface="KaiTi" pitchFamily="49" charset="-122"/>
                  <a:cs typeface="Times New Roman" panose="02020603050405020304" pitchFamily="18" charset="0"/>
                </a:rPr>
                <a:t>长丝</a:t>
              </a:r>
              <a:endParaRPr lang="en-US" altLang="zh-CN" sz="1000" dirty="0">
                <a:latin typeface="Times New Roman" panose="02020603050405020304" pitchFamily="18" charset="0"/>
                <a:ea typeface="KaiTi" pitchFamily="49" charset="-122"/>
                <a:cs typeface="Times New Roman" panose="02020603050405020304" pitchFamily="18" charset="0"/>
              </a:endParaRPr>
            </a:p>
          </p:txBody>
        </p:sp>
        <p:sp>
          <p:nvSpPr>
            <p:cNvPr id="43" name="Text Box 68"/>
            <p:cNvSpPr txBox="1">
              <a:spLocks noChangeArrowheads="1"/>
            </p:cNvSpPr>
            <p:nvPr/>
          </p:nvSpPr>
          <p:spPr bwMode="auto">
            <a:xfrm>
              <a:off x="6484059" y="4371628"/>
              <a:ext cx="1015512"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30</a:t>
              </a:r>
              <a:r>
                <a:rPr lang="zh-CN" altLang="en-US" sz="1000" dirty="0">
                  <a:latin typeface="Times New Roman" panose="02020603050405020304" pitchFamily="18" charset="0"/>
                  <a:ea typeface="KaiTi" pitchFamily="49" charset="-122"/>
                  <a:cs typeface="Times New Roman" panose="02020603050405020304" pitchFamily="18" charset="0"/>
                </a:rPr>
                <a:t>万吨</a:t>
              </a:r>
              <a:r>
                <a:rPr lang="en-US" altLang="zh-CN" sz="1000" dirty="0">
                  <a:latin typeface="Times New Roman" panose="02020603050405020304" pitchFamily="18" charset="0"/>
                  <a:ea typeface="KaiTi" pitchFamily="49" charset="-122"/>
                  <a:cs typeface="Times New Roman" panose="02020603050405020304" pitchFamily="18" charset="0"/>
                </a:rPr>
                <a:t>CPL</a:t>
              </a:r>
            </a:p>
          </p:txBody>
        </p:sp>
        <p:sp>
          <p:nvSpPr>
            <p:cNvPr id="44" name="Rectangle 36"/>
            <p:cNvSpPr>
              <a:spLocks noChangeArrowheads="1"/>
            </p:cNvSpPr>
            <p:nvPr/>
          </p:nvSpPr>
          <p:spPr bwMode="auto">
            <a:xfrm>
              <a:off x="7860567" y="4602609"/>
              <a:ext cx="2442797" cy="270272"/>
            </a:xfrm>
            <a:prstGeom prst="rect">
              <a:avLst/>
            </a:prstGeom>
            <a:solidFill>
              <a:srgbClr val="BFBFBF"/>
            </a:solidFill>
            <a:ln>
              <a:noFill/>
            </a:ln>
          </p:spPr>
          <p:txBody>
            <a:bodyPr lIns="0" tIns="0" rIns="0" bIns="0" anchor="ctr" anchorCtr="1"/>
            <a:lstStyle/>
            <a:p>
              <a:pPr algn="ctr"/>
              <a:r>
                <a:rPr lang="zh-CN" altLang="en-US" sz="1400" b="1" dirty="0">
                  <a:latin typeface="Times New Roman" panose="02020603050405020304" pitchFamily="18" charset="0"/>
                  <a:ea typeface="KaiTi" pitchFamily="49" charset="-122"/>
                  <a:cs typeface="Times New Roman" panose="02020603050405020304" pitchFamily="18" charset="0"/>
                </a:rPr>
                <a:t>恒逸实业（文莱）有限公司</a:t>
              </a:r>
            </a:p>
          </p:txBody>
        </p:sp>
        <p:sp>
          <p:nvSpPr>
            <p:cNvPr id="45" name="Text Box 26"/>
            <p:cNvSpPr txBox="1">
              <a:spLocks noChangeArrowheads="1"/>
            </p:cNvSpPr>
            <p:nvPr/>
          </p:nvSpPr>
          <p:spPr bwMode="auto">
            <a:xfrm>
              <a:off x="9145713" y="4301382"/>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a:latin typeface="Times New Roman" panose="02020603050405020304" pitchFamily="18" charset="0"/>
                  <a:ea typeface="KaiTi" pitchFamily="49" charset="-122"/>
                  <a:cs typeface="Times New Roman" panose="02020603050405020304" pitchFamily="18" charset="0"/>
                </a:rPr>
                <a:t>30%</a:t>
              </a:r>
            </a:p>
          </p:txBody>
        </p:sp>
        <p:sp>
          <p:nvSpPr>
            <p:cNvPr id="46" name="Text Box 68"/>
            <p:cNvSpPr txBox="1">
              <a:spLocks noChangeArrowheads="1"/>
            </p:cNvSpPr>
            <p:nvPr/>
          </p:nvSpPr>
          <p:spPr bwMode="auto">
            <a:xfrm>
              <a:off x="8360263" y="4922888"/>
              <a:ext cx="1714500"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800</a:t>
              </a:r>
              <a:r>
                <a:rPr lang="zh-CN" altLang="en-US" sz="1000" dirty="0">
                  <a:latin typeface="Times New Roman" panose="02020603050405020304" pitchFamily="18" charset="0"/>
                  <a:ea typeface="KaiTi" pitchFamily="49" charset="-122"/>
                  <a:cs typeface="Times New Roman" panose="02020603050405020304" pitchFamily="18" charset="0"/>
                </a:rPr>
                <a:t>万</a:t>
              </a:r>
              <a:r>
                <a:rPr lang="zh-CN" altLang="en-US" sz="1000" dirty="0" smtClean="0">
                  <a:latin typeface="Times New Roman" panose="02020603050405020304" pitchFamily="18" charset="0"/>
                  <a:ea typeface="KaiTi" pitchFamily="49" charset="-122"/>
                  <a:cs typeface="Times New Roman" panose="02020603050405020304" pitchFamily="18" charset="0"/>
                </a:rPr>
                <a:t>吨石油炼</a:t>
              </a:r>
              <a:r>
                <a:rPr lang="zh-CN" altLang="en-US" sz="1000" dirty="0">
                  <a:latin typeface="Times New Roman" panose="02020603050405020304" pitchFamily="18" charset="0"/>
                  <a:ea typeface="KaiTi" pitchFamily="49" charset="-122"/>
                  <a:cs typeface="Times New Roman" panose="02020603050405020304" pitchFamily="18" charset="0"/>
                </a:rPr>
                <a:t>化一体化项目</a:t>
              </a:r>
            </a:p>
          </p:txBody>
        </p:sp>
        <p:sp>
          <p:nvSpPr>
            <p:cNvPr id="47" name="Rectangle 58"/>
            <p:cNvSpPr>
              <a:spLocks noChangeArrowheads="1"/>
            </p:cNvSpPr>
            <p:nvPr/>
          </p:nvSpPr>
          <p:spPr bwMode="auto">
            <a:xfrm>
              <a:off x="1882752" y="3637013"/>
              <a:ext cx="1839057" cy="412790"/>
            </a:xfrm>
            <a:prstGeom prst="rect">
              <a:avLst/>
            </a:prstGeom>
            <a:solidFill>
              <a:srgbClr val="FFC000"/>
            </a:solidFill>
            <a:ln>
              <a:noFill/>
            </a:ln>
          </p:spPr>
          <p:txBody>
            <a:bodyPr lIns="0" tIns="0" rIns="0" bIns="0" anchor="ctr" anchorCtr="1"/>
            <a:lstStyle/>
            <a:p>
              <a:pPr algn="ctr"/>
              <a:r>
                <a:rPr lang="zh-CN" altLang="en-US" sz="1400" b="1" dirty="0">
                  <a:latin typeface="Times New Roman" panose="02020603050405020304" pitchFamily="18" charset="0"/>
                  <a:ea typeface="KaiTi" pitchFamily="49" charset="-122"/>
                  <a:cs typeface="Times New Roman" panose="02020603050405020304" pitchFamily="18" charset="0"/>
                </a:rPr>
                <a:t>浙商银行股份有限公司</a:t>
              </a:r>
              <a:endParaRPr lang="en-US" altLang="zh-CN" sz="1400" b="1" dirty="0">
                <a:latin typeface="Times New Roman" panose="02020603050405020304" pitchFamily="18" charset="0"/>
                <a:ea typeface="KaiTi" pitchFamily="49" charset="-122"/>
                <a:cs typeface="Times New Roman" panose="02020603050405020304" pitchFamily="18" charset="0"/>
              </a:endParaRPr>
            </a:p>
            <a:p>
              <a:pPr algn="ctr"/>
              <a:r>
                <a:rPr lang="zh-CN" altLang="en-US" sz="1400" b="1" dirty="0">
                  <a:latin typeface="Times New Roman" panose="02020603050405020304" pitchFamily="18" charset="0"/>
                  <a:ea typeface="KaiTi" pitchFamily="49" charset="-122"/>
                  <a:cs typeface="Times New Roman" panose="02020603050405020304" pitchFamily="18" charset="0"/>
                </a:rPr>
                <a:t>（</a:t>
              </a:r>
              <a:r>
                <a:rPr lang="en-US" altLang="zh-CN" sz="1400" b="1" dirty="0">
                  <a:latin typeface="Times New Roman" panose="02020603050405020304" pitchFamily="18" charset="0"/>
                  <a:ea typeface="KaiTi" pitchFamily="49" charset="-122"/>
                  <a:cs typeface="Times New Roman" panose="02020603050405020304" pitchFamily="18" charset="0"/>
                </a:rPr>
                <a:t>2016.HK）</a:t>
              </a:r>
            </a:p>
          </p:txBody>
        </p:sp>
        <p:sp>
          <p:nvSpPr>
            <p:cNvPr id="48" name="Rectangle 55"/>
            <p:cNvSpPr>
              <a:spLocks noChangeArrowheads="1"/>
            </p:cNvSpPr>
            <p:nvPr/>
          </p:nvSpPr>
          <p:spPr bwMode="auto">
            <a:xfrm>
              <a:off x="4182720" y="2481827"/>
              <a:ext cx="2198077" cy="412790"/>
            </a:xfrm>
            <a:prstGeom prst="rect">
              <a:avLst/>
            </a:prstGeom>
            <a:solidFill>
              <a:srgbClr val="C00000"/>
            </a:solidFill>
            <a:ln>
              <a:noFill/>
            </a:ln>
          </p:spPr>
          <p:txBody>
            <a:bodyPr lIns="0" tIns="0" rIns="0" bIns="0" anchor="ctr" anchorCtr="1"/>
            <a:lstStyle/>
            <a:p>
              <a:pPr algn="ctr" eaLnBrk="1" hangingPunct="1"/>
              <a:r>
                <a:rPr lang="zh-CN" altLang="en-US" sz="1400" b="1" dirty="0">
                  <a:solidFill>
                    <a:schemeClr val="bg1"/>
                  </a:solidFill>
                  <a:latin typeface="Times New Roman" panose="02020603050405020304" pitchFamily="18" charset="0"/>
                  <a:ea typeface="KaiTi" pitchFamily="49" charset="-122"/>
                  <a:cs typeface="Times New Roman" panose="02020603050405020304" pitchFamily="18" charset="0"/>
                </a:rPr>
                <a:t>恒逸石化股份有限公司</a:t>
              </a:r>
            </a:p>
            <a:p>
              <a:pPr algn="ctr" eaLnBrk="1" hangingPunct="1"/>
              <a:r>
                <a:rPr lang="en-US" altLang="zh-CN" sz="1400" b="1" dirty="0">
                  <a:solidFill>
                    <a:schemeClr val="bg1"/>
                  </a:solidFill>
                  <a:latin typeface="Times New Roman" panose="02020603050405020304" pitchFamily="18" charset="0"/>
                  <a:ea typeface="KaiTi" pitchFamily="49" charset="-122"/>
                  <a:cs typeface="Times New Roman" panose="02020603050405020304" pitchFamily="18" charset="0"/>
                </a:rPr>
                <a:t>(000703) </a:t>
              </a:r>
            </a:p>
          </p:txBody>
        </p:sp>
        <p:sp>
          <p:nvSpPr>
            <p:cNvPr id="49" name="Rectangle 67"/>
            <p:cNvSpPr>
              <a:spLocks noChangeArrowheads="1"/>
            </p:cNvSpPr>
            <p:nvPr/>
          </p:nvSpPr>
          <p:spPr bwMode="auto">
            <a:xfrm>
              <a:off x="7696545" y="3637012"/>
              <a:ext cx="1595993" cy="412790"/>
            </a:xfrm>
            <a:prstGeom prst="rect">
              <a:avLst/>
            </a:prstGeom>
            <a:solidFill>
              <a:schemeClr val="bg1">
                <a:lumMod val="75000"/>
              </a:schemeClr>
            </a:solidFill>
            <a:ln>
              <a:noFill/>
            </a:ln>
          </p:spPr>
          <p:txBody>
            <a:bodyPr lIns="0" tIns="0" rIns="0" bIns="0" anchor="ctr" anchorCtr="1"/>
            <a:lstStyle/>
            <a:p>
              <a:pPr algn="ctr"/>
              <a:r>
                <a:rPr lang="zh-CN" altLang="en-US"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rPr>
                <a:t>香港天逸国际控股有限公司</a:t>
              </a:r>
            </a:p>
          </p:txBody>
        </p:sp>
        <p:sp>
          <p:nvSpPr>
            <p:cNvPr id="50" name="Text Box 70"/>
            <p:cNvSpPr txBox="1">
              <a:spLocks noChangeArrowheads="1"/>
            </p:cNvSpPr>
            <p:nvPr/>
          </p:nvSpPr>
          <p:spPr bwMode="auto">
            <a:xfrm>
              <a:off x="6526556" y="3637013"/>
              <a:ext cx="630115"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100%</a:t>
              </a:r>
            </a:p>
          </p:txBody>
        </p:sp>
        <p:cxnSp>
          <p:nvCxnSpPr>
            <p:cNvPr id="52" name="直接箭头连接符 51"/>
            <p:cNvCxnSpPr>
              <a:cxnSpLocks/>
              <a:endCxn id="47" idx="3"/>
            </p:cNvCxnSpPr>
            <p:nvPr/>
          </p:nvCxnSpPr>
          <p:spPr>
            <a:xfrm flipH="1" flipV="1">
              <a:off x="3721809" y="3843407"/>
              <a:ext cx="389011" cy="119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5"/>
            <p:cNvSpPr>
              <a:spLocks noChangeArrowheads="1"/>
            </p:cNvSpPr>
            <p:nvPr/>
          </p:nvSpPr>
          <p:spPr bwMode="auto">
            <a:xfrm>
              <a:off x="8390769" y="1601044"/>
              <a:ext cx="1902336" cy="325040"/>
            </a:xfrm>
            <a:prstGeom prst="rect">
              <a:avLst/>
            </a:prstGeom>
            <a:solidFill>
              <a:schemeClr val="bg1">
                <a:lumMod val="75000"/>
              </a:schemeClr>
            </a:solidFill>
            <a:ln>
              <a:noFill/>
            </a:ln>
          </p:spPr>
          <p:txBody>
            <a:bodyPr lIns="0" tIns="0" rIns="0" bIns="0" anchor="ctr" anchorCtr="1"/>
            <a:lstStyle/>
            <a:p>
              <a:pPr algn="ctr"/>
              <a:r>
                <a:rPr lang="zh-CN" altLang="en-US"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rPr>
                <a:t>文莱财政部</a:t>
              </a:r>
              <a:endParaRPr lang="en-US" altLang="zh-CN" sz="1400" b="1" dirty="0">
                <a:solidFill>
                  <a:schemeClr val="tx1">
                    <a:lumMod val="75000"/>
                  </a:schemeClr>
                </a:solidFill>
                <a:latin typeface="Times New Roman" panose="02020603050405020304" pitchFamily="18" charset="0"/>
                <a:ea typeface="KaiTi" pitchFamily="49" charset="-122"/>
                <a:cs typeface="Times New Roman" panose="02020603050405020304" pitchFamily="18" charset="0"/>
              </a:endParaRPr>
            </a:p>
          </p:txBody>
        </p:sp>
        <p:cxnSp>
          <p:nvCxnSpPr>
            <p:cNvPr id="54" name="直接箭头连接符 53"/>
            <p:cNvCxnSpPr>
              <a:stCxn id="24" idx="2"/>
              <a:endCxn id="24" idx="2"/>
            </p:cNvCxnSpPr>
            <p:nvPr/>
          </p:nvCxnSpPr>
          <p:spPr>
            <a:xfrm>
              <a:off x="9341937" y="318727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53" idx="2"/>
              <a:endCxn id="22" idx="0"/>
            </p:cNvCxnSpPr>
            <p:nvPr/>
          </p:nvCxnSpPr>
          <p:spPr>
            <a:xfrm>
              <a:off x="9341936" y="1926084"/>
              <a:ext cx="0" cy="2643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22" idx="2"/>
              <a:endCxn id="24" idx="0"/>
            </p:cNvCxnSpPr>
            <p:nvPr/>
          </p:nvCxnSpPr>
          <p:spPr>
            <a:xfrm>
              <a:off x="9341936" y="2521947"/>
              <a:ext cx="0" cy="29353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9" idx="0"/>
              <a:endCxn id="12" idx="0"/>
            </p:cNvCxnSpPr>
            <p:nvPr/>
          </p:nvCxnSpPr>
          <p:spPr>
            <a:xfrm flipV="1">
              <a:off x="2294525" y="4172794"/>
              <a:ext cx="4302369" cy="3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cxnSpLocks/>
              <a:stCxn id="6" idx="3"/>
              <a:endCxn id="49" idx="1"/>
            </p:cNvCxnSpPr>
            <p:nvPr/>
          </p:nvCxnSpPr>
          <p:spPr>
            <a:xfrm flipV="1">
              <a:off x="6374156" y="3843407"/>
              <a:ext cx="1322389" cy="119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cxnSpLocks/>
              <a:stCxn id="49" idx="2"/>
            </p:cNvCxnSpPr>
            <p:nvPr/>
          </p:nvCxnSpPr>
          <p:spPr>
            <a:xfrm>
              <a:off x="8494542" y="4049801"/>
              <a:ext cx="5043" cy="5331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24" idx="2"/>
            </p:cNvCxnSpPr>
            <p:nvPr/>
          </p:nvCxnSpPr>
          <p:spPr>
            <a:xfrm flipH="1">
              <a:off x="9341936" y="3187276"/>
              <a:ext cx="2" cy="139568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cxnSpLocks/>
              <a:stCxn id="5" idx="2"/>
              <a:endCxn id="48" idx="0"/>
            </p:cNvCxnSpPr>
            <p:nvPr/>
          </p:nvCxnSpPr>
          <p:spPr>
            <a:xfrm>
              <a:off x="5281759" y="1964897"/>
              <a:ext cx="0" cy="51693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600356" y="1485552"/>
              <a:ext cx="0" cy="418742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Text Box 70"/>
            <p:cNvSpPr txBox="1">
              <a:spLocks noChangeArrowheads="1"/>
            </p:cNvSpPr>
            <p:nvPr/>
          </p:nvSpPr>
          <p:spPr bwMode="auto">
            <a:xfrm>
              <a:off x="1488564" y="1478579"/>
              <a:ext cx="631581" cy="25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zh-CN" altLang="en-US" b="1" dirty="0">
                  <a:solidFill>
                    <a:srgbClr val="C00000"/>
                  </a:solidFill>
                  <a:latin typeface="+mn-ea"/>
                  <a:ea typeface="+mn-ea"/>
                  <a:cs typeface="Times New Roman" panose="02020603050405020304" pitchFamily="18" charset="0"/>
                </a:rPr>
                <a:t>中国</a:t>
              </a:r>
              <a:endParaRPr lang="en-US" altLang="zh-CN" b="1" dirty="0">
                <a:solidFill>
                  <a:srgbClr val="C00000"/>
                </a:solidFill>
                <a:latin typeface="+mn-ea"/>
                <a:ea typeface="+mn-ea"/>
                <a:cs typeface="Times New Roman" panose="02020603050405020304" pitchFamily="18" charset="0"/>
              </a:endParaRPr>
            </a:p>
          </p:txBody>
        </p:sp>
        <p:sp>
          <p:nvSpPr>
            <p:cNvPr id="64" name="Text Box 70"/>
            <p:cNvSpPr txBox="1">
              <a:spLocks noChangeArrowheads="1"/>
            </p:cNvSpPr>
            <p:nvPr/>
          </p:nvSpPr>
          <p:spPr bwMode="auto">
            <a:xfrm>
              <a:off x="7740989" y="1443880"/>
              <a:ext cx="630115" cy="29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zh-CN" altLang="en-US" b="1" dirty="0">
                  <a:solidFill>
                    <a:srgbClr val="C00000"/>
                  </a:solidFill>
                  <a:latin typeface="+mn-ea"/>
                  <a:ea typeface="+mn-ea"/>
                  <a:cs typeface="Times New Roman" panose="02020603050405020304" pitchFamily="18" charset="0"/>
                </a:rPr>
                <a:t>文莱</a:t>
              </a:r>
              <a:endParaRPr lang="en-US" altLang="zh-CN" b="1" dirty="0">
                <a:solidFill>
                  <a:srgbClr val="C00000"/>
                </a:solidFill>
                <a:latin typeface="+mn-ea"/>
                <a:ea typeface="+mn-ea"/>
                <a:cs typeface="Times New Roman" panose="02020603050405020304" pitchFamily="18" charset="0"/>
              </a:endParaRPr>
            </a:p>
          </p:txBody>
        </p:sp>
        <p:cxnSp>
          <p:nvCxnSpPr>
            <p:cNvPr id="69" name="直接箭头连接符 80"/>
            <p:cNvCxnSpPr>
              <a:cxnSpLocks noChangeShapeType="1"/>
            </p:cNvCxnSpPr>
            <p:nvPr/>
          </p:nvCxnSpPr>
          <p:spPr bwMode="auto">
            <a:xfrm>
              <a:off x="1731818" y="3873946"/>
              <a:ext cx="150935" cy="0"/>
            </a:xfrm>
            <a:prstGeom prst="straightConnector1">
              <a:avLst/>
            </a:prstGeom>
            <a:noFill/>
            <a:ln w="6350" algn="ctr">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70" name="Text Box 57"/>
            <p:cNvSpPr txBox="1">
              <a:spLocks noChangeArrowheads="1"/>
            </p:cNvSpPr>
            <p:nvPr/>
          </p:nvSpPr>
          <p:spPr bwMode="auto">
            <a:xfrm>
              <a:off x="1369868" y="3659634"/>
              <a:ext cx="631580"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a:latin typeface="Times New Roman" panose="02020603050405020304" pitchFamily="18" charset="0"/>
                  <a:ea typeface="KaiTi" pitchFamily="49" charset="-122"/>
                  <a:cs typeface="Times New Roman" panose="02020603050405020304" pitchFamily="18" charset="0"/>
                </a:rPr>
                <a:t>2.83%</a:t>
              </a:r>
            </a:p>
          </p:txBody>
        </p:sp>
        <p:sp>
          <p:nvSpPr>
            <p:cNvPr id="71" name="Text Box 37"/>
            <p:cNvSpPr txBox="1">
              <a:spLocks noChangeArrowheads="1"/>
            </p:cNvSpPr>
            <p:nvPr/>
          </p:nvSpPr>
          <p:spPr bwMode="auto">
            <a:xfrm flipH="1">
              <a:off x="1463475" y="2906361"/>
              <a:ext cx="1179863" cy="47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eaLnBrk="1" hangingPunct="1">
                <a:spcBef>
                  <a:spcPct val="50000"/>
                </a:spcBef>
              </a:pPr>
              <a:r>
                <a:rPr lang="zh-CN" altLang="en-US" sz="1000" b="1" dirty="0">
                  <a:solidFill>
                    <a:schemeClr val="tx1">
                      <a:lumMod val="75000"/>
                    </a:schemeClr>
                  </a:solidFill>
                  <a:latin typeface="+mn-lt"/>
                  <a:ea typeface="+mn-ea"/>
                  <a:cs typeface="Times New Roman" panose="02020603050405020304" pitchFamily="18" charset="0"/>
                </a:rPr>
                <a:t>恒</a:t>
              </a:r>
              <a:r>
                <a:rPr lang="zh-CN" altLang="en-US" sz="1000" b="1" dirty="0" smtClean="0">
                  <a:solidFill>
                    <a:schemeClr val="tx1">
                      <a:lumMod val="75000"/>
                    </a:schemeClr>
                  </a:solidFill>
                  <a:latin typeface="+mn-lt"/>
                  <a:ea typeface="+mn-ea"/>
                  <a:cs typeface="Times New Roman" panose="02020603050405020304" pitchFamily="18" charset="0"/>
                </a:rPr>
                <a:t>逸石化合计</a:t>
              </a:r>
              <a:r>
                <a:rPr lang="zh-CN" altLang="en-US" sz="1000" b="1" dirty="0">
                  <a:solidFill>
                    <a:schemeClr val="tx1">
                      <a:lumMod val="75000"/>
                    </a:schemeClr>
                  </a:solidFill>
                  <a:latin typeface="+mn-lt"/>
                  <a:ea typeface="+mn-ea"/>
                  <a:cs typeface="Times New Roman" panose="02020603050405020304" pitchFamily="18" charset="0"/>
                </a:rPr>
                <a:t>持有浙商银行</a:t>
              </a:r>
              <a:r>
                <a:rPr lang="en-US" altLang="zh-CN" sz="1000" b="1" dirty="0">
                  <a:solidFill>
                    <a:schemeClr val="tx1">
                      <a:lumMod val="75000"/>
                    </a:schemeClr>
                  </a:solidFill>
                  <a:latin typeface="+mn-lt"/>
                  <a:ea typeface="+mn-ea"/>
                  <a:cs typeface="Times New Roman" panose="02020603050405020304" pitchFamily="18" charset="0"/>
                </a:rPr>
                <a:t>7.48</a:t>
              </a:r>
              <a:r>
                <a:rPr lang="zh-CN" altLang="en-US" sz="1000" b="1" dirty="0">
                  <a:solidFill>
                    <a:schemeClr val="tx1">
                      <a:lumMod val="75000"/>
                    </a:schemeClr>
                  </a:solidFill>
                  <a:latin typeface="+mn-lt"/>
                  <a:ea typeface="+mn-ea"/>
                  <a:cs typeface="Times New Roman" panose="02020603050405020304" pitchFamily="18" charset="0"/>
                </a:rPr>
                <a:t>亿股</a:t>
              </a:r>
              <a:r>
                <a:rPr lang="zh-CN" altLang="en-US" sz="1000" b="1" dirty="0" smtClean="0">
                  <a:solidFill>
                    <a:schemeClr val="tx1">
                      <a:lumMod val="75000"/>
                    </a:schemeClr>
                  </a:solidFill>
                  <a:latin typeface="+mn-lt"/>
                  <a:ea typeface="+mn-ea"/>
                  <a:cs typeface="Times New Roman" panose="02020603050405020304" pitchFamily="18" charset="0"/>
                </a:rPr>
                <a:t>，持股比例共计</a:t>
              </a:r>
              <a:r>
                <a:rPr lang="en-US" altLang="zh-CN" sz="1000" b="1" dirty="0" smtClean="0">
                  <a:solidFill>
                    <a:schemeClr val="tx1">
                      <a:lumMod val="75000"/>
                    </a:schemeClr>
                  </a:solidFill>
                  <a:latin typeface="+mn-lt"/>
                  <a:ea typeface="+mn-ea"/>
                  <a:cs typeface="Times New Roman" panose="02020603050405020304" pitchFamily="18" charset="0"/>
                </a:rPr>
                <a:t>4.17</a:t>
              </a:r>
              <a:r>
                <a:rPr lang="en-US" altLang="zh-CN" sz="1000" b="1" dirty="0">
                  <a:solidFill>
                    <a:schemeClr val="tx1">
                      <a:lumMod val="75000"/>
                    </a:schemeClr>
                  </a:solidFill>
                  <a:latin typeface="+mn-lt"/>
                  <a:ea typeface="+mn-ea"/>
                  <a:cs typeface="Times New Roman" panose="02020603050405020304" pitchFamily="18" charset="0"/>
                </a:rPr>
                <a:t>%</a:t>
              </a:r>
            </a:p>
          </p:txBody>
        </p:sp>
        <p:cxnSp>
          <p:nvCxnSpPr>
            <p:cNvPr id="72" name="直接连接符 5"/>
            <p:cNvCxnSpPr>
              <a:cxnSpLocks noChangeShapeType="1"/>
            </p:cNvCxnSpPr>
            <p:nvPr/>
          </p:nvCxnSpPr>
          <p:spPr bwMode="auto">
            <a:xfrm>
              <a:off x="1731817" y="3871566"/>
              <a:ext cx="0" cy="72747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74" name="直接箭头连接符 73"/>
            <p:cNvCxnSpPr/>
            <p:nvPr/>
          </p:nvCxnSpPr>
          <p:spPr>
            <a:xfrm>
              <a:off x="2255809" y="3314550"/>
              <a:ext cx="118696" cy="276578"/>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246737" y="116633"/>
            <a:ext cx="10046217" cy="530793"/>
            <a:chOff x="246737" y="116633"/>
            <a:chExt cx="10046217" cy="530793"/>
          </a:xfrm>
        </p:grpSpPr>
        <p:sp>
          <p:nvSpPr>
            <p:cNvPr id="88" name="矩形 87"/>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股权结构</a:t>
              </a:r>
              <a:endParaRPr lang="zh-TW" altLang="en-US" sz="2800" b="1" dirty="0">
                <a:solidFill>
                  <a:schemeClr val="accent1">
                    <a:lumMod val="50000"/>
                  </a:schemeClr>
                </a:solidFill>
                <a:latin typeface="楷体" pitchFamily="49" charset="-122"/>
                <a:ea typeface="楷体" pitchFamily="49" charset="-122"/>
              </a:endParaRPr>
            </a:p>
          </p:txBody>
        </p:sp>
        <p:sp>
          <p:nvSpPr>
            <p:cNvPr id="89" name="矩形 88">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90" name="矩形 89">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75" name="灯片编号占位符 3">
            <a:extLst>
              <a:ext uri="{FF2B5EF4-FFF2-40B4-BE49-F238E27FC236}">
                <a16:creationId xmlns:a16="http://schemas.microsoft.com/office/drawing/2014/main" id="{D5F99D96-4D39-4DF7-8327-6ADCB6A7568B}"/>
              </a:ext>
            </a:extLst>
          </p:cNvPr>
          <p:cNvSpPr>
            <a:spLocks noGrp="1"/>
          </p:cNvSpPr>
          <p:nvPr>
            <p:ph type="sldNum" sz="quarter" idx="12"/>
          </p:nvPr>
        </p:nvSpPr>
        <p:spPr>
          <a:xfrm>
            <a:off x="9034664" y="6356350"/>
            <a:ext cx="2743200" cy="365125"/>
          </a:xfrm>
        </p:spPr>
        <p:txBody>
          <a:bodyPr/>
          <a:lstStyle/>
          <a:p>
            <a:fld id="{8B77FB35-9E86-4A0E-BC5E-05EB596BB104}" type="slidenum">
              <a:rPr lang="zh-CN" altLang="en-US" smtClean="0"/>
              <a:pPr/>
              <a:t>5</a:t>
            </a:fld>
            <a:endParaRPr lang="zh-CN" altLang="en-US"/>
          </a:p>
        </p:txBody>
      </p:sp>
      <p:cxnSp>
        <p:nvCxnSpPr>
          <p:cNvPr id="79" name="直接箭头连接符 78"/>
          <p:cNvCxnSpPr>
            <a:cxnSpLocks/>
          </p:cNvCxnSpPr>
          <p:nvPr/>
        </p:nvCxnSpPr>
        <p:spPr>
          <a:xfrm>
            <a:off x="5265731" y="2822685"/>
            <a:ext cx="0" cy="85402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922811" y="2341370"/>
            <a:ext cx="2277589" cy="4679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杭州恒逸投资有限公司</a:t>
            </a:r>
            <a:endParaRPr lang="zh-CN" altLang="en-US" sz="1400" b="1" dirty="0"/>
          </a:p>
        </p:txBody>
      </p:sp>
      <p:cxnSp>
        <p:nvCxnSpPr>
          <p:cNvPr id="76" name="直接箭头连接符 75"/>
          <p:cNvCxnSpPr>
            <a:cxnSpLocks/>
            <a:stCxn id="67" idx="3"/>
            <a:endCxn id="48" idx="1"/>
          </p:cNvCxnSpPr>
          <p:nvPr/>
        </p:nvCxnSpPr>
        <p:spPr>
          <a:xfrm flipV="1">
            <a:off x="3200400" y="2575369"/>
            <a:ext cx="807570"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 Box 70"/>
          <p:cNvSpPr txBox="1">
            <a:spLocks noChangeArrowheads="1"/>
          </p:cNvSpPr>
          <p:nvPr/>
        </p:nvSpPr>
        <p:spPr bwMode="auto">
          <a:xfrm>
            <a:off x="3236800" y="2297320"/>
            <a:ext cx="734769" cy="2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963" tIns="38963" rIns="38963" bIns="38963">
            <a:spAutoFit/>
          </a:bodyPr>
          <a:lstStyle>
            <a:lvl1pPr>
              <a:defRPr sz="1400">
                <a:solidFill>
                  <a:schemeClr val="tx1"/>
                </a:solidFill>
                <a:latin typeface="Arial" charset="0"/>
                <a:ea typeface="宋体" pitchFamily="2" charset="-122"/>
              </a:defRPr>
            </a:lvl1pPr>
            <a:lvl2pPr marL="742950" indent="-285750">
              <a:defRPr sz="1400">
                <a:solidFill>
                  <a:schemeClr val="tx1"/>
                </a:solidFill>
                <a:latin typeface="Arial" charset="0"/>
                <a:ea typeface="宋体" pitchFamily="2" charset="-122"/>
              </a:defRPr>
            </a:lvl2pPr>
            <a:lvl3pPr marL="1143000" indent="-228600">
              <a:defRPr sz="1400">
                <a:solidFill>
                  <a:schemeClr val="tx1"/>
                </a:solidFill>
                <a:latin typeface="Arial" charset="0"/>
                <a:ea typeface="宋体" pitchFamily="2" charset="-122"/>
              </a:defRPr>
            </a:lvl3pPr>
            <a:lvl4pPr marL="1600200" indent="-228600">
              <a:defRPr sz="1400">
                <a:solidFill>
                  <a:schemeClr val="tx1"/>
                </a:solidFill>
                <a:latin typeface="Arial" charset="0"/>
                <a:ea typeface="宋体" pitchFamily="2" charset="-122"/>
              </a:defRPr>
            </a:lvl4pPr>
            <a:lvl5pPr marL="2057400" indent="-22860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spcBef>
                <a:spcPct val="50000"/>
              </a:spcBef>
            </a:pPr>
            <a:r>
              <a:rPr lang="en-US" altLang="zh-CN" sz="1000" dirty="0" smtClean="0">
                <a:latin typeface="Times New Roman" panose="02020603050405020304" pitchFamily="18" charset="0"/>
                <a:ea typeface="KaiTi" pitchFamily="49" charset="-122"/>
                <a:cs typeface="Times New Roman" panose="02020603050405020304" pitchFamily="18" charset="0"/>
              </a:rPr>
              <a:t>8.69%</a:t>
            </a:r>
            <a:endParaRPr lang="en-US" altLang="zh-CN" sz="1000" dirty="0">
              <a:latin typeface="Times New Roman" panose="02020603050405020304" pitchFamily="18" charset="0"/>
              <a:ea typeface="KaiTi" pitchFamily="49" charset="-122"/>
              <a:cs typeface="Times New Roman" panose="02020603050405020304" pitchFamily="18" charset="0"/>
            </a:endParaRPr>
          </a:p>
        </p:txBody>
      </p:sp>
      <p:pic>
        <p:nvPicPr>
          <p:cNvPr id="77" name="Picture 2"/>
          <p:cNvPicPr>
            <a:picLocks noChangeAspect="1" noChangeArrowheads="1"/>
          </p:cNvPicPr>
          <p:nvPr/>
        </p:nvPicPr>
        <p:blipFill>
          <a:blip r:embed="rId3" cstate="print"/>
          <a:srcRect/>
          <a:stretch>
            <a:fillRect/>
          </a:stretch>
        </p:blipFill>
        <p:spPr bwMode="auto">
          <a:xfrm>
            <a:off x="9541427" y="-1"/>
            <a:ext cx="2645691" cy="612000"/>
          </a:xfrm>
          <a:prstGeom prst="rect">
            <a:avLst/>
          </a:prstGeom>
          <a:noFill/>
          <a:ln w="9525">
            <a:noFill/>
            <a:miter lim="800000"/>
            <a:headEnd/>
            <a:tailEnd/>
          </a:ln>
        </p:spPr>
      </p:pic>
      <p:pic>
        <p:nvPicPr>
          <p:cNvPr id="78" name="图片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
        <p:nvSpPr>
          <p:cNvPr id="2" name="TextBox 1"/>
          <p:cNvSpPr txBox="1"/>
          <p:nvPr/>
        </p:nvSpPr>
        <p:spPr>
          <a:xfrm>
            <a:off x="5309918" y="1861132"/>
            <a:ext cx="692044" cy="261610"/>
          </a:xfrm>
          <a:prstGeom prst="rect">
            <a:avLst/>
          </a:prstGeom>
          <a:noFill/>
        </p:spPr>
        <p:txBody>
          <a:bodyPr wrap="square" rtlCol="0">
            <a:spAutoFit/>
          </a:bodyPr>
          <a:lstStyle/>
          <a:p>
            <a:r>
              <a:rPr lang="en-US" altLang="zh-CN" sz="1100" dirty="0" smtClean="0">
                <a:latin typeface="微软雅黑" panose="020B0503020204020204" pitchFamily="34" charset="-122"/>
                <a:ea typeface="微软雅黑" panose="020B0503020204020204" pitchFamily="34" charset="-122"/>
              </a:rPr>
              <a:t>41.65%</a:t>
            </a:r>
            <a:endParaRPr lang="zh-CN" altLang="en-US" sz="1100" dirty="0" smtClean="0">
              <a:latin typeface="微软雅黑" panose="020B0503020204020204" pitchFamily="34" charset="-122"/>
              <a:ea typeface="微软雅黑" panose="020B0503020204020204" pitchFamily="34" charset="-122"/>
            </a:endParaRPr>
          </a:p>
        </p:txBody>
      </p:sp>
      <p:cxnSp>
        <p:nvCxnSpPr>
          <p:cNvPr id="4" name="肘形连接符 3"/>
          <p:cNvCxnSpPr>
            <a:stCxn id="5" idx="1"/>
            <a:endCxn id="67" idx="0"/>
          </p:cNvCxnSpPr>
          <p:nvPr/>
        </p:nvCxnSpPr>
        <p:spPr>
          <a:xfrm rot="10800000" flipV="1">
            <a:off x="2061606" y="1521300"/>
            <a:ext cx="1954110" cy="82007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629635" y="1287300"/>
            <a:ext cx="576016" cy="276999"/>
          </a:xfrm>
          <a:prstGeom prst="rect">
            <a:avLst/>
          </a:prstGeom>
          <a:noFill/>
        </p:spPr>
        <p:txBody>
          <a:bodyPr wrap="square" rtlCol="0">
            <a:spAutoFit/>
          </a:bodyPr>
          <a:lstStyle/>
          <a:p>
            <a:r>
              <a:rPr lang="en-US" altLang="zh-CN" sz="1200" dirty="0" smtClean="0">
                <a:latin typeface="微软雅黑" panose="020B0503020204020204" pitchFamily="34" charset="-122"/>
                <a:ea typeface="微软雅黑" panose="020B0503020204020204" pitchFamily="34" charset="-122"/>
              </a:rPr>
              <a:t>60%</a:t>
            </a:r>
            <a:endParaRPr lang="zh-CN" altLang="en-US" sz="12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545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4347A16-6165-4A1E-95C0-F87D4A4CF399}"/>
              </a:ext>
            </a:extLst>
          </p:cNvPr>
          <p:cNvSpPr>
            <a:spLocks noGrp="1"/>
          </p:cNvSpPr>
          <p:nvPr>
            <p:ph type="sldNum" sz="quarter" idx="12"/>
          </p:nvPr>
        </p:nvSpPr>
        <p:spPr/>
        <p:txBody>
          <a:bodyPr/>
          <a:lstStyle/>
          <a:p>
            <a:fld id="{8B77FB35-9E86-4A0E-BC5E-05EB596BB104}" type="slidenum">
              <a:rPr lang="en-US" altLang="zh-CN" smtClean="0"/>
              <a:pPr/>
              <a:t>6</a:t>
            </a:fld>
            <a:endParaRPr lang="zh-CN" altLang="en-US" dirty="0"/>
          </a:p>
        </p:txBody>
      </p:sp>
      <p:grpSp>
        <p:nvGrpSpPr>
          <p:cNvPr id="5" name="组合 4">
            <a:extLst>
              <a:ext uri="{FF2B5EF4-FFF2-40B4-BE49-F238E27FC236}">
                <a16:creationId xmlns:a16="http://schemas.microsoft.com/office/drawing/2014/main" id="{69C8378E-2292-4DD8-B8BD-CF84F74BF36B}"/>
              </a:ext>
            </a:extLst>
          </p:cNvPr>
          <p:cNvGrpSpPr/>
          <p:nvPr/>
        </p:nvGrpSpPr>
        <p:grpSpPr>
          <a:xfrm>
            <a:off x="108064" y="1094820"/>
            <a:ext cx="10002134" cy="5089416"/>
            <a:chOff x="85969" y="990600"/>
            <a:chExt cx="12082831" cy="5801424"/>
          </a:xfrm>
        </p:grpSpPr>
        <p:sp>
          <p:nvSpPr>
            <p:cNvPr id="6" name="Rectangle 5">
              <a:extLst>
                <a:ext uri="{FF2B5EF4-FFF2-40B4-BE49-F238E27FC236}">
                  <a16:creationId xmlns:a16="http://schemas.microsoft.com/office/drawing/2014/main" id="{4140485E-A88A-432A-A564-3FBDF9878AFC}"/>
                </a:ext>
              </a:extLst>
            </p:cNvPr>
            <p:cNvSpPr>
              <a:spLocks noChangeArrowheads="1"/>
            </p:cNvSpPr>
            <p:nvPr/>
          </p:nvSpPr>
          <p:spPr bwMode="auto">
            <a:xfrm>
              <a:off x="5916247" y="5260354"/>
              <a:ext cx="1637323" cy="271463"/>
            </a:xfrm>
            <a:prstGeom prst="rect">
              <a:avLst/>
            </a:prstGeom>
            <a:solidFill>
              <a:schemeClr val="accent1">
                <a:lumMod val="75000"/>
              </a:schemeClr>
            </a:solidFill>
            <a:ln>
              <a:noFill/>
            </a:ln>
          </p:spPr>
          <p:txBody>
            <a:bodyPr lIns="103852" tIns="51927" rIns="103852" bIns="51927" anchor="ctr"/>
            <a:lstStyle/>
            <a:p>
              <a:pPr algn="ctr" eaLnBrk="1" hangingPunct="1"/>
              <a:r>
                <a:rPr lang="zh-CN" altLang="en-US" sz="1100">
                  <a:solidFill>
                    <a:srgbClr val="FFFFFF"/>
                  </a:solidFill>
                  <a:latin typeface="Times New Roman" panose="02020603050405020304" pitchFamily="18" charset="0"/>
                  <a:ea typeface="楷体" pitchFamily="49" charset="-122"/>
                  <a:cs typeface="Times New Roman" panose="02020603050405020304" pitchFamily="18" charset="0"/>
                </a:rPr>
                <a:t>差别化长丝</a:t>
              </a: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8" name="Line 7">
              <a:extLst>
                <a:ext uri="{FF2B5EF4-FFF2-40B4-BE49-F238E27FC236}">
                  <a16:creationId xmlns:a16="http://schemas.microsoft.com/office/drawing/2014/main" id="{F74FD533-6C1D-43D8-BA2F-BC4B718E9EF2}"/>
                </a:ext>
              </a:extLst>
            </p:cNvPr>
            <p:cNvSpPr>
              <a:spLocks noChangeShapeType="1"/>
            </p:cNvSpPr>
            <p:nvPr/>
          </p:nvSpPr>
          <p:spPr bwMode="auto">
            <a:xfrm>
              <a:off x="423987" y="5715000"/>
              <a:ext cx="10918093" cy="0"/>
            </a:xfrm>
            <a:prstGeom prst="line">
              <a:avLst/>
            </a:prstGeom>
            <a:noFill/>
            <a:ln w="19050">
              <a:solidFill>
                <a:srgbClr val="666699"/>
              </a:solidFill>
              <a:prstDash val="dash"/>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9" name="Line 8">
              <a:extLst>
                <a:ext uri="{FF2B5EF4-FFF2-40B4-BE49-F238E27FC236}">
                  <a16:creationId xmlns:a16="http://schemas.microsoft.com/office/drawing/2014/main" id="{E7414417-1CC6-45F1-BB5E-653F7CE5F140}"/>
                </a:ext>
              </a:extLst>
            </p:cNvPr>
            <p:cNvSpPr>
              <a:spLocks noChangeShapeType="1"/>
            </p:cNvSpPr>
            <p:nvPr/>
          </p:nvSpPr>
          <p:spPr bwMode="auto">
            <a:xfrm flipH="1" flipV="1">
              <a:off x="6773984" y="6205544"/>
              <a:ext cx="4986215" cy="95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10" name="Line 9">
              <a:extLst>
                <a:ext uri="{FF2B5EF4-FFF2-40B4-BE49-F238E27FC236}">
                  <a16:creationId xmlns:a16="http://schemas.microsoft.com/office/drawing/2014/main" id="{68EC895D-0494-4A13-ABD1-4D0605654336}"/>
                </a:ext>
              </a:extLst>
            </p:cNvPr>
            <p:cNvSpPr>
              <a:spLocks noChangeShapeType="1"/>
            </p:cNvSpPr>
            <p:nvPr/>
          </p:nvSpPr>
          <p:spPr bwMode="auto">
            <a:xfrm flipV="1">
              <a:off x="6773983" y="5531814"/>
              <a:ext cx="2" cy="683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11" name="Rectangle 10">
              <a:extLst>
                <a:ext uri="{FF2B5EF4-FFF2-40B4-BE49-F238E27FC236}">
                  <a16:creationId xmlns:a16="http://schemas.microsoft.com/office/drawing/2014/main" id="{00BF8518-AB9D-458D-AC72-EC7BFC614795}"/>
                </a:ext>
              </a:extLst>
            </p:cNvPr>
            <p:cNvSpPr>
              <a:spLocks noChangeArrowheads="1"/>
            </p:cNvSpPr>
            <p:nvPr/>
          </p:nvSpPr>
          <p:spPr bwMode="auto">
            <a:xfrm>
              <a:off x="8051807" y="6246266"/>
              <a:ext cx="2801816" cy="2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200" dirty="0">
                  <a:solidFill>
                    <a:srgbClr val="FF0000"/>
                  </a:solidFill>
                  <a:latin typeface="Times New Roman" panose="02020603050405020304" pitchFamily="18" charset="0"/>
                  <a:ea typeface="楷体" pitchFamily="49" charset="-122"/>
                  <a:cs typeface="Times New Roman" panose="02020603050405020304" pitchFamily="18" charset="0"/>
                </a:rPr>
                <a:t>国家鼓励发展行业</a:t>
              </a:r>
              <a:endParaRPr lang="zh-CN" altLang="en-US" sz="1200" dirty="0">
                <a:latin typeface="Times New Roman" panose="02020603050405020304" pitchFamily="18" charset="0"/>
                <a:ea typeface="楷体" pitchFamily="49" charset="-122"/>
                <a:cs typeface="Times New Roman" panose="02020603050405020304" pitchFamily="18" charset="0"/>
              </a:endParaRPr>
            </a:p>
          </p:txBody>
        </p:sp>
        <p:sp>
          <p:nvSpPr>
            <p:cNvPr id="12" name="Rectangle 11">
              <a:extLst>
                <a:ext uri="{FF2B5EF4-FFF2-40B4-BE49-F238E27FC236}">
                  <a16:creationId xmlns:a16="http://schemas.microsoft.com/office/drawing/2014/main" id="{18250298-7E5C-46BA-A293-011B3AFD638D}"/>
                </a:ext>
              </a:extLst>
            </p:cNvPr>
            <p:cNvSpPr>
              <a:spLocks noChangeArrowheads="1"/>
            </p:cNvSpPr>
            <p:nvPr/>
          </p:nvSpPr>
          <p:spPr bwMode="auto">
            <a:xfrm>
              <a:off x="1242647" y="5986465"/>
              <a:ext cx="701432" cy="182563"/>
            </a:xfrm>
            <a:prstGeom prst="rect">
              <a:avLst/>
            </a:prstGeom>
            <a:solidFill>
              <a:schemeClr val="accent1">
                <a:lumMod val="75000"/>
              </a:schemeClr>
            </a:solidFill>
            <a:ln w="9525">
              <a:solidFill>
                <a:srgbClr val="000000"/>
              </a:solidFill>
              <a:miter lim="800000"/>
              <a:headEnd/>
              <a:tailEnd/>
            </a:ln>
          </p:spPr>
          <p:txBody>
            <a:bodyPr lIns="103852" tIns="51927" rIns="103852" bIns="51927" anchor="ctr"/>
            <a:lstStyle/>
            <a:p>
              <a:pPr algn="ctr" eaLnBrk="1" hangingPunct="1"/>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13" name="Rectangle 12">
              <a:extLst>
                <a:ext uri="{FF2B5EF4-FFF2-40B4-BE49-F238E27FC236}">
                  <a16:creationId xmlns:a16="http://schemas.microsoft.com/office/drawing/2014/main" id="{845B1DA5-F652-4BAE-AE62-3D14E79C93F6}"/>
                </a:ext>
              </a:extLst>
            </p:cNvPr>
            <p:cNvSpPr>
              <a:spLocks noChangeArrowheads="1"/>
            </p:cNvSpPr>
            <p:nvPr/>
          </p:nvSpPr>
          <p:spPr bwMode="auto">
            <a:xfrm>
              <a:off x="1944084" y="5897563"/>
              <a:ext cx="30421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200" dirty="0">
                  <a:latin typeface="Times New Roman" panose="02020603050405020304" pitchFamily="18" charset="0"/>
                  <a:ea typeface="楷体" pitchFamily="49" charset="-122"/>
                  <a:cs typeface="Times New Roman" panose="02020603050405020304" pitchFamily="18" charset="0"/>
                </a:rPr>
                <a:t>表示现有国内经营业务</a:t>
              </a:r>
            </a:p>
          </p:txBody>
        </p:sp>
        <p:sp>
          <p:nvSpPr>
            <p:cNvPr id="14" name="Rectangle 14">
              <a:extLst>
                <a:ext uri="{FF2B5EF4-FFF2-40B4-BE49-F238E27FC236}">
                  <a16:creationId xmlns:a16="http://schemas.microsoft.com/office/drawing/2014/main" id="{6A1395BF-735C-4D71-8F24-C21656C6EFDB}"/>
                </a:ext>
              </a:extLst>
            </p:cNvPr>
            <p:cNvSpPr>
              <a:spLocks noChangeArrowheads="1"/>
            </p:cNvSpPr>
            <p:nvPr/>
          </p:nvSpPr>
          <p:spPr bwMode="auto">
            <a:xfrm>
              <a:off x="2176584" y="2171701"/>
              <a:ext cx="2104293" cy="27305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100">
                  <a:latin typeface="Times New Roman" panose="02020603050405020304" pitchFamily="18" charset="0"/>
                  <a:ea typeface="楷体" pitchFamily="49" charset="-122"/>
                  <a:cs typeface="Times New Roman" panose="02020603050405020304" pitchFamily="18" charset="0"/>
                </a:rPr>
                <a:t>苯</a:t>
              </a:r>
            </a:p>
          </p:txBody>
        </p:sp>
        <p:sp>
          <p:nvSpPr>
            <p:cNvPr id="15" name="Rectangle 15">
              <a:extLst>
                <a:ext uri="{FF2B5EF4-FFF2-40B4-BE49-F238E27FC236}">
                  <a16:creationId xmlns:a16="http://schemas.microsoft.com/office/drawing/2014/main" id="{91940547-C25B-42AF-803A-61C55640FAA6}"/>
                </a:ext>
              </a:extLst>
            </p:cNvPr>
            <p:cNvSpPr>
              <a:spLocks noChangeArrowheads="1"/>
            </p:cNvSpPr>
            <p:nvPr/>
          </p:nvSpPr>
          <p:spPr bwMode="auto">
            <a:xfrm>
              <a:off x="2176584" y="2625725"/>
              <a:ext cx="2104293" cy="273051"/>
            </a:xfrm>
            <a:prstGeom prst="rect">
              <a:avLst/>
            </a:prstGeom>
            <a:solidFill>
              <a:schemeClr val="accent1">
                <a:lumMod val="75000"/>
              </a:schemeClr>
            </a:solidFill>
            <a:ln>
              <a:noFill/>
            </a:ln>
          </p:spPr>
          <p:txBody>
            <a:bodyPr lIns="103852" tIns="51927" rIns="103852" bIns="51927" anchor="ctr"/>
            <a:lstStyle/>
            <a:p>
              <a:pPr algn="ctr" eaLnBrk="1" hangingPunct="1"/>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己内酰胺</a:t>
              </a:r>
              <a:r>
                <a:rPr lang="en-US" altLang="zh-CN" sz="1100" dirty="0">
                  <a:solidFill>
                    <a:srgbClr val="FFFFFF"/>
                  </a:solidFill>
                  <a:latin typeface="Times New Roman" panose="02020603050405020304" pitchFamily="18" charset="0"/>
                  <a:ea typeface="楷体" pitchFamily="49" charset="-122"/>
                  <a:cs typeface="Times New Roman" panose="02020603050405020304" pitchFamily="18" charset="0"/>
                </a:rPr>
                <a:t>(CPL)</a:t>
              </a:r>
            </a:p>
          </p:txBody>
        </p:sp>
        <p:sp>
          <p:nvSpPr>
            <p:cNvPr id="16" name="Rectangle 16">
              <a:extLst>
                <a:ext uri="{FF2B5EF4-FFF2-40B4-BE49-F238E27FC236}">
                  <a16:creationId xmlns:a16="http://schemas.microsoft.com/office/drawing/2014/main" id="{B342BC35-0E1E-419C-BA94-458335332D74}"/>
                </a:ext>
              </a:extLst>
            </p:cNvPr>
            <p:cNvSpPr>
              <a:spLocks noChangeArrowheads="1"/>
            </p:cNvSpPr>
            <p:nvPr/>
          </p:nvSpPr>
          <p:spPr bwMode="auto">
            <a:xfrm>
              <a:off x="2176584" y="3262313"/>
              <a:ext cx="2104293" cy="273051"/>
            </a:xfrm>
            <a:prstGeom prst="rect">
              <a:avLst/>
            </a:prstGeom>
            <a:solidFill>
              <a:schemeClr val="bg1">
                <a:lumMod val="95000"/>
              </a:schemeClr>
            </a:solidFill>
            <a:ln>
              <a:noFill/>
            </a:ln>
          </p:spPr>
          <p:txBody>
            <a:bodyPr lIns="103852" tIns="51927" rIns="103852" bIns="51927" anchor="ctr"/>
            <a:lstStyle/>
            <a:p>
              <a:pPr algn="ctr" eaLnBrk="1" hangingPunct="1"/>
              <a:r>
                <a:rPr lang="zh-CN" altLang="en-US" sz="1100" dirty="0">
                  <a:latin typeface="Times New Roman" panose="02020603050405020304" pitchFamily="18" charset="0"/>
                  <a:ea typeface="楷体" pitchFamily="49" charset="-122"/>
                  <a:cs typeface="Times New Roman" panose="02020603050405020304" pitchFamily="18" charset="0"/>
                </a:rPr>
                <a:t>聚酰胺</a:t>
              </a:r>
              <a:r>
                <a:rPr lang="en-US" altLang="zh-CN" sz="1100" dirty="0">
                  <a:latin typeface="Times New Roman" panose="02020603050405020304" pitchFamily="18" charset="0"/>
                  <a:ea typeface="楷体" pitchFamily="49" charset="-122"/>
                  <a:cs typeface="Times New Roman" panose="02020603050405020304" pitchFamily="18" charset="0"/>
                </a:rPr>
                <a:t>(PA)</a:t>
              </a:r>
            </a:p>
          </p:txBody>
        </p:sp>
        <p:sp>
          <p:nvSpPr>
            <p:cNvPr id="18" name="Rectangle 18">
              <a:extLst>
                <a:ext uri="{FF2B5EF4-FFF2-40B4-BE49-F238E27FC236}">
                  <a16:creationId xmlns:a16="http://schemas.microsoft.com/office/drawing/2014/main" id="{1410EDDB-2B09-4BB2-B916-AA8F24EB3266}"/>
                </a:ext>
              </a:extLst>
            </p:cNvPr>
            <p:cNvSpPr>
              <a:spLocks noChangeArrowheads="1"/>
            </p:cNvSpPr>
            <p:nvPr/>
          </p:nvSpPr>
          <p:spPr bwMode="auto">
            <a:xfrm>
              <a:off x="6150708" y="3262313"/>
              <a:ext cx="3272693" cy="270840"/>
            </a:xfrm>
            <a:prstGeom prst="rect">
              <a:avLst/>
            </a:prstGeom>
            <a:solidFill>
              <a:schemeClr val="accent1">
                <a:lumMod val="75000"/>
              </a:schemeClr>
            </a:solidFill>
            <a:ln>
              <a:noFill/>
            </a:ln>
          </p:spPr>
          <p:txBody>
            <a:bodyPr lIns="103852" tIns="51927" rIns="103852" bIns="51927" anchor="ctr"/>
            <a:lstStyle/>
            <a:p>
              <a:pPr algn="ctr" eaLnBrk="1" hangingPunct="1"/>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聚对苯二甲酸 二醇（</a:t>
              </a:r>
              <a:r>
                <a:rPr lang="en-US" altLang="zh-CN" sz="1100" dirty="0">
                  <a:solidFill>
                    <a:srgbClr val="FFFFFF"/>
                  </a:solidFill>
                  <a:latin typeface="Times New Roman" panose="02020603050405020304" pitchFamily="18" charset="0"/>
                  <a:ea typeface="楷体" pitchFamily="49" charset="-122"/>
                  <a:cs typeface="Times New Roman" panose="02020603050405020304" pitchFamily="18" charset="0"/>
                </a:rPr>
                <a:t>PET</a:t>
              </a:r>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a:t>
              </a:r>
              <a:endParaRPr lang="zh-CN" altLang="en-US" sz="1100" dirty="0">
                <a:latin typeface="Times New Roman" panose="02020603050405020304" pitchFamily="18" charset="0"/>
                <a:ea typeface="楷体" pitchFamily="49" charset="-122"/>
                <a:cs typeface="Times New Roman" panose="02020603050405020304" pitchFamily="18" charset="0"/>
              </a:endParaRPr>
            </a:p>
          </p:txBody>
        </p:sp>
        <p:sp>
          <p:nvSpPr>
            <p:cNvPr id="19" name="Rectangle 19">
              <a:extLst>
                <a:ext uri="{FF2B5EF4-FFF2-40B4-BE49-F238E27FC236}">
                  <a16:creationId xmlns:a16="http://schemas.microsoft.com/office/drawing/2014/main" id="{2DC8B5D2-CE3C-497D-A2CF-DF80B8C02050}"/>
                </a:ext>
              </a:extLst>
            </p:cNvPr>
            <p:cNvSpPr>
              <a:spLocks noChangeArrowheads="1"/>
            </p:cNvSpPr>
            <p:nvPr/>
          </p:nvSpPr>
          <p:spPr bwMode="auto">
            <a:xfrm>
              <a:off x="4515339" y="3806825"/>
              <a:ext cx="2102339" cy="273051"/>
            </a:xfrm>
            <a:prstGeom prst="rect">
              <a:avLst/>
            </a:prstGeom>
            <a:solidFill>
              <a:schemeClr val="bg2">
                <a:lumMod val="40000"/>
                <a:lumOff val="60000"/>
              </a:schemeClr>
            </a:solidFill>
            <a:ln>
              <a:noFill/>
            </a:ln>
          </p:spPr>
          <p:txBody>
            <a:bodyPr lIns="103852" tIns="51927" rIns="103852" bIns="51927" anchor="ctr"/>
            <a:lstStyle/>
            <a:p>
              <a:pPr algn="ctr" eaLnBrk="1" hangingPunct="1"/>
              <a:r>
                <a:rPr lang="zh-CN" altLang="en-US" sz="1100">
                  <a:latin typeface="Times New Roman" panose="02020603050405020304" pitchFamily="18" charset="0"/>
                  <a:ea typeface="楷体" pitchFamily="49" charset="-122"/>
                  <a:cs typeface="Times New Roman" panose="02020603050405020304" pitchFamily="18" charset="0"/>
                </a:rPr>
                <a:t>薄膜级切片</a:t>
              </a:r>
            </a:p>
          </p:txBody>
        </p:sp>
        <p:sp>
          <p:nvSpPr>
            <p:cNvPr id="20" name="Rectangle 20">
              <a:extLst>
                <a:ext uri="{FF2B5EF4-FFF2-40B4-BE49-F238E27FC236}">
                  <a16:creationId xmlns:a16="http://schemas.microsoft.com/office/drawing/2014/main" id="{887D8DB1-B1D2-4BF8-9A38-26B969B53808}"/>
                </a:ext>
              </a:extLst>
            </p:cNvPr>
            <p:cNvSpPr>
              <a:spLocks noChangeArrowheads="1"/>
            </p:cNvSpPr>
            <p:nvPr/>
          </p:nvSpPr>
          <p:spPr bwMode="auto">
            <a:xfrm>
              <a:off x="6852139" y="3806825"/>
              <a:ext cx="2102339" cy="273051"/>
            </a:xfrm>
            <a:prstGeom prst="rect">
              <a:avLst/>
            </a:prstGeom>
            <a:solidFill>
              <a:schemeClr val="accent1">
                <a:lumMod val="75000"/>
              </a:schemeClr>
            </a:solidFill>
            <a:ln w="9525">
              <a:noFill/>
              <a:miter lim="800000"/>
              <a:headEnd/>
              <a:tailEnd/>
            </a:ln>
          </p:spPr>
          <p:txBody>
            <a:bodyPr lIns="103852" tIns="51927" rIns="103852" bIns="51927" anchor="ctr"/>
            <a:lstStyle/>
            <a:p>
              <a:pPr algn="ctr" eaLnBrk="1" hangingPunct="1"/>
              <a:r>
                <a:rPr lang="zh-CN" altLang="en-US" sz="1100">
                  <a:solidFill>
                    <a:srgbClr val="FFFFFF"/>
                  </a:solidFill>
                  <a:latin typeface="Times New Roman" panose="02020603050405020304" pitchFamily="18" charset="0"/>
                  <a:ea typeface="楷体" pitchFamily="49" charset="-122"/>
                  <a:cs typeface="Times New Roman" panose="02020603050405020304" pitchFamily="18" charset="0"/>
                </a:rPr>
                <a:t>瓶级切片</a:t>
              </a: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21" name="Rectangle 21">
              <a:extLst>
                <a:ext uri="{FF2B5EF4-FFF2-40B4-BE49-F238E27FC236}">
                  <a16:creationId xmlns:a16="http://schemas.microsoft.com/office/drawing/2014/main" id="{1DF98F57-5EF1-42F4-AC57-5091615363C9}"/>
                </a:ext>
              </a:extLst>
            </p:cNvPr>
            <p:cNvSpPr>
              <a:spLocks noChangeArrowheads="1"/>
            </p:cNvSpPr>
            <p:nvPr/>
          </p:nvSpPr>
          <p:spPr bwMode="auto">
            <a:xfrm>
              <a:off x="9188946" y="3806825"/>
              <a:ext cx="2104292" cy="273051"/>
            </a:xfrm>
            <a:prstGeom prst="rect">
              <a:avLst/>
            </a:prstGeom>
            <a:solidFill>
              <a:schemeClr val="accent1">
                <a:lumMod val="75000"/>
              </a:schemeClr>
            </a:solidFill>
            <a:ln>
              <a:noFill/>
            </a:ln>
          </p:spPr>
          <p:txBody>
            <a:bodyPr lIns="103852" tIns="51927" rIns="103852" bIns="51927" anchor="ctr"/>
            <a:lstStyle/>
            <a:p>
              <a:pPr algn="ctr" eaLnBrk="1" hangingPunct="1"/>
              <a:r>
                <a:rPr lang="zh-CN" altLang="en-US" sz="1100">
                  <a:solidFill>
                    <a:srgbClr val="FFFFFF"/>
                  </a:solidFill>
                  <a:latin typeface="Times New Roman" panose="02020603050405020304" pitchFamily="18" charset="0"/>
                  <a:ea typeface="楷体" pitchFamily="49" charset="-122"/>
                  <a:cs typeface="Times New Roman" panose="02020603050405020304" pitchFamily="18" charset="0"/>
                </a:rPr>
                <a:t>纤维级切片</a:t>
              </a: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22" name="Rectangle 22">
              <a:extLst>
                <a:ext uri="{FF2B5EF4-FFF2-40B4-BE49-F238E27FC236}">
                  <a16:creationId xmlns:a16="http://schemas.microsoft.com/office/drawing/2014/main" id="{9D87B73A-4EC5-4029-ACBD-3020DDEB4DF2}"/>
                </a:ext>
              </a:extLst>
            </p:cNvPr>
            <p:cNvSpPr>
              <a:spLocks noChangeArrowheads="1"/>
            </p:cNvSpPr>
            <p:nvPr/>
          </p:nvSpPr>
          <p:spPr bwMode="auto">
            <a:xfrm>
              <a:off x="2467671" y="3878298"/>
              <a:ext cx="461108" cy="817563"/>
            </a:xfrm>
            <a:prstGeom prst="rect">
              <a:avLst/>
            </a:prstGeom>
            <a:solidFill>
              <a:schemeClr val="bg2">
                <a:lumMod val="40000"/>
                <a:lumOff val="60000"/>
              </a:schemeClr>
            </a:solidFill>
            <a:ln>
              <a:noFill/>
            </a:ln>
          </p:spPr>
          <p:txBody>
            <a:bodyPr vert="eaVert" lIns="103852" tIns="51927" rIns="103852" bIns="51927" anchor="ctr"/>
            <a:lstStyle/>
            <a:p>
              <a:pPr algn="ctr" eaLnBrk="1" hangingPunct="1"/>
              <a:r>
                <a:rPr lang="zh-CN" altLang="en-US" sz="1100" dirty="0">
                  <a:latin typeface="Times New Roman" panose="02020603050405020304" pitchFamily="18" charset="0"/>
                  <a:ea typeface="楷体" pitchFamily="49" charset="-122"/>
                  <a:cs typeface="Times New Roman" panose="02020603050405020304" pitchFamily="18" charset="0"/>
                </a:rPr>
                <a:t>锦纶长丝</a:t>
              </a:r>
            </a:p>
          </p:txBody>
        </p:sp>
        <p:sp>
          <p:nvSpPr>
            <p:cNvPr id="23" name="Rectangle 23">
              <a:extLst>
                <a:ext uri="{FF2B5EF4-FFF2-40B4-BE49-F238E27FC236}">
                  <a16:creationId xmlns:a16="http://schemas.microsoft.com/office/drawing/2014/main" id="{30B217B5-7313-4F6E-9EB1-8BFFB0E1A1A4}"/>
                </a:ext>
              </a:extLst>
            </p:cNvPr>
            <p:cNvSpPr>
              <a:spLocks noChangeArrowheads="1"/>
            </p:cNvSpPr>
            <p:nvPr/>
          </p:nvSpPr>
          <p:spPr bwMode="auto">
            <a:xfrm>
              <a:off x="3114430" y="3878298"/>
              <a:ext cx="461108" cy="817563"/>
            </a:xfrm>
            <a:prstGeom prst="rect">
              <a:avLst/>
            </a:prstGeom>
            <a:solidFill>
              <a:schemeClr val="bg2">
                <a:lumMod val="40000"/>
                <a:lumOff val="60000"/>
              </a:schemeClr>
            </a:solidFill>
            <a:ln>
              <a:noFill/>
            </a:ln>
          </p:spPr>
          <p:txBody>
            <a:bodyPr vert="eaVert" lIns="103852" tIns="51927" rIns="103852" bIns="51927" anchor="ctr"/>
            <a:lstStyle/>
            <a:p>
              <a:pPr algn="ctr" eaLnBrk="1" hangingPunct="1"/>
              <a:r>
                <a:rPr lang="zh-CN" altLang="en-US" sz="1100" dirty="0">
                  <a:latin typeface="Times New Roman" panose="02020603050405020304" pitchFamily="18" charset="0"/>
                  <a:ea typeface="楷体" pitchFamily="49" charset="-122"/>
                  <a:cs typeface="Times New Roman" panose="02020603050405020304" pitchFamily="18" charset="0"/>
                </a:rPr>
                <a:t>锦纶短丝</a:t>
              </a:r>
            </a:p>
          </p:txBody>
        </p:sp>
        <p:sp>
          <p:nvSpPr>
            <p:cNvPr id="24" name="Rectangle 24">
              <a:extLst>
                <a:ext uri="{FF2B5EF4-FFF2-40B4-BE49-F238E27FC236}">
                  <a16:creationId xmlns:a16="http://schemas.microsoft.com/office/drawing/2014/main" id="{8D6BA4B0-107F-4DC3-BEE1-A2F61CD2EDF5}"/>
                </a:ext>
              </a:extLst>
            </p:cNvPr>
            <p:cNvSpPr>
              <a:spLocks noChangeArrowheads="1"/>
            </p:cNvSpPr>
            <p:nvPr/>
          </p:nvSpPr>
          <p:spPr bwMode="auto">
            <a:xfrm>
              <a:off x="3773986" y="3898898"/>
              <a:ext cx="461108" cy="817563"/>
            </a:xfrm>
            <a:prstGeom prst="rect">
              <a:avLst/>
            </a:prstGeom>
            <a:solidFill>
              <a:schemeClr val="bg2">
                <a:lumMod val="40000"/>
                <a:lumOff val="60000"/>
              </a:schemeClr>
            </a:solidFill>
            <a:ln>
              <a:noFill/>
            </a:ln>
          </p:spPr>
          <p:txBody>
            <a:bodyPr vert="eaVert" lIns="103852" tIns="51927" rIns="103852" bIns="51927" anchor="ctr"/>
            <a:lstStyle/>
            <a:p>
              <a:pPr algn="ctr" eaLnBrk="1" hangingPunct="1"/>
              <a:r>
                <a:rPr lang="zh-CN" altLang="en-US" sz="1100" dirty="0">
                  <a:latin typeface="Times New Roman" panose="02020603050405020304" pitchFamily="18" charset="0"/>
                  <a:ea typeface="楷体" pitchFamily="49" charset="-122"/>
                  <a:cs typeface="Times New Roman" panose="02020603050405020304" pitchFamily="18" charset="0"/>
                </a:rPr>
                <a:t>工业丝</a:t>
              </a:r>
            </a:p>
          </p:txBody>
        </p:sp>
        <p:sp>
          <p:nvSpPr>
            <p:cNvPr id="25" name="Rectangle 25">
              <a:extLst>
                <a:ext uri="{FF2B5EF4-FFF2-40B4-BE49-F238E27FC236}">
                  <a16:creationId xmlns:a16="http://schemas.microsoft.com/office/drawing/2014/main" id="{0D817737-D06B-4AD4-AFCD-438E90D84A45}"/>
                </a:ext>
              </a:extLst>
            </p:cNvPr>
            <p:cNvSpPr>
              <a:spLocks noChangeArrowheads="1"/>
            </p:cNvSpPr>
            <p:nvPr/>
          </p:nvSpPr>
          <p:spPr bwMode="auto">
            <a:xfrm>
              <a:off x="7127638" y="4352925"/>
              <a:ext cx="466969" cy="727075"/>
            </a:xfrm>
            <a:prstGeom prst="rect">
              <a:avLst/>
            </a:prstGeom>
            <a:solidFill>
              <a:schemeClr val="bg2">
                <a:lumMod val="40000"/>
                <a:lumOff val="60000"/>
              </a:schemeClr>
            </a:solidFill>
            <a:ln>
              <a:noFill/>
            </a:ln>
          </p:spPr>
          <p:txBody>
            <a:bodyPr vert="eaVert" lIns="103852" tIns="51927" rIns="103852" bIns="51927" anchor="ctr"/>
            <a:lstStyle/>
            <a:p>
              <a:pPr algn="ctr" eaLnBrk="1" hangingPunct="1"/>
              <a:r>
                <a:rPr lang="zh-CN" altLang="en-US" sz="1100" dirty="0">
                  <a:latin typeface="Times New Roman" panose="02020603050405020304" pitchFamily="18" charset="0"/>
                  <a:ea typeface="楷体" pitchFamily="49" charset="-122"/>
                  <a:cs typeface="Times New Roman" panose="02020603050405020304" pitchFamily="18" charset="0"/>
                </a:rPr>
                <a:t>工业丝</a:t>
              </a:r>
            </a:p>
          </p:txBody>
        </p:sp>
        <p:sp>
          <p:nvSpPr>
            <p:cNvPr id="26" name="Rectangle 26">
              <a:extLst>
                <a:ext uri="{FF2B5EF4-FFF2-40B4-BE49-F238E27FC236}">
                  <a16:creationId xmlns:a16="http://schemas.microsoft.com/office/drawing/2014/main" id="{21FB7AF6-2B29-404D-84EF-A2BB81F84F91}"/>
                </a:ext>
              </a:extLst>
            </p:cNvPr>
            <p:cNvSpPr>
              <a:spLocks noChangeArrowheads="1"/>
            </p:cNvSpPr>
            <p:nvPr/>
          </p:nvSpPr>
          <p:spPr bwMode="auto">
            <a:xfrm>
              <a:off x="8346839" y="4352926"/>
              <a:ext cx="842108" cy="815968"/>
            </a:xfrm>
            <a:prstGeom prst="rect">
              <a:avLst/>
            </a:prstGeom>
            <a:solidFill>
              <a:schemeClr val="accent1">
                <a:lumMod val="75000"/>
              </a:schemeClr>
            </a:solidFill>
            <a:ln>
              <a:noFill/>
            </a:ln>
          </p:spPr>
          <p:txBody>
            <a:bodyPr vert="eaVert" lIns="103852" tIns="51927" rIns="103852" bIns="51927" anchor="ctr"/>
            <a:lstStyle/>
            <a:p>
              <a:pPr algn="ctr" eaLnBrk="1" hangingPunct="1"/>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a:t>
              </a:r>
              <a:r>
                <a:rPr lang="en-US" altLang="zh-CN" sz="1100" dirty="0">
                  <a:solidFill>
                    <a:srgbClr val="FFFFFF"/>
                  </a:solidFill>
                  <a:latin typeface="Times New Roman" panose="02020603050405020304" pitchFamily="18" charset="0"/>
                  <a:ea typeface="楷体" pitchFamily="49" charset="-122"/>
                  <a:cs typeface="Times New Roman" panose="02020603050405020304" pitchFamily="18" charset="0"/>
                </a:rPr>
                <a:t>POY/FDY</a:t>
              </a:r>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）涤纶长丝</a:t>
              </a:r>
              <a:endParaRPr lang="zh-CN" altLang="en-US" sz="1100" dirty="0">
                <a:latin typeface="Times New Roman" panose="02020603050405020304" pitchFamily="18" charset="0"/>
                <a:ea typeface="楷体" pitchFamily="49" charset="-122"/>
                <a:cs typeface="Times New Roman" panose="02020603050405020304" pitchFamily="18" charset="0"/>
              </a:endParaRPr>
            </a:p>
          </p:txBody>
        </p:sp>
        <p:sp>
          <p:nvSpPr>
            <p:cNvPr id="27" name="Rectangle 27">
              <a:extLst>
                <a:ext uri="{FF2B5EF4-FFF2-40B4-BE49-F238E27FC236}">
                  <a16:creationId xmlns:a16="http://schemas.microsoft.com/office/drawing/2014/main" id="{F704184A-6FA5-407B-9999-342B6E5B65B0}"/>
                </a:ext>
              </a:extLst>
            </p:cNvPr>
            <p:cNvSpPr>
              <a:spLocks noChangeArrowheads="1"/>
            </p:cNvSpPr>
            <p:nvPr/>
          </p:nvSpPr>
          <p:spPr bwMode="auto">
            <a:xfrm>
              <a:off x="9890369" y="4352926"/>
              <a:ext cx="701431" cy="815968"/>
            </a:xfrm>
            <a:prstGeom prst="rect">
              <a:avLst/>
            </a:prstGeom>
            <a:solidFill>
              <a:schemeClr val="accent1">
                <a:lumMod val="75000"/>
              </a:schemeClr>
            </a:solidFill>
            <a:ln>
              <a:noFill/>
            </a:ln>
          </p:spPr>
          <p:txBody>
            <a:bodyPr vert="eaVert" lIns="103852" tIns="51927" rIns="103852" bIns="51927" anchor="ctr"/>
            <a:lstStyle/>
            <a:p>
              <a:pPr algn="ctr" eaLnBrk="1" hangingPunct="1"/>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涤纶</a:t>
              </a:r>
            </a:p>
            <a:p>
              <a:pPr algn="ctr" eaLnBrk="1" hangingPunct="1"/>
              <a:r>
                <a:rPr lang="zh-CN" altLang="en-US" sz="1100" dirty="0">
                  <a:solidFill>
                    <a:srgbClr val="FFFFFF"/>
                  </a:solidFill>
                  <a:latin typeface="Times New Roman" panose="02020603050405020304" pitchFamily="18" charset="0"/>
                  <a:ea typeface="楷体" pitchFamily="49" charset="-122"/>
                  <a:cs typeface="Times New Roman" panose="02020603050405020304" pitchFamily="18" charset="0"/>
                </a:rPr>
                <a:t>短纤</a:t>
              </a:r>
              <a:endParaRPr lang="zh-CN" altLang="en-US" sz="1100" dirty="0">
                <a:latin typeface="Times New Roman" panose="02020603050405020304" pitchFamily="18" charset="0"/>
                <a:ea typeface="楷体" pitchFamily="49" charset="-122"/>
                <a:cs typeface="Times New Roman" panose="02020603050405020304" pitchFamily="18" charset="0"/>
              </a:endParaRPr>
            </a:p>
          </p:txBody>
        </p:sp>
        <p:sp>
          <p:nvSpPr>
            <p:cNvPr id="28" name="Rectangle 28">
              <a:extLst>
                <a:ext uri="{FF2B5EF4-FFF2-40B4-BE49-F238E27FC236}">
                  <a16:creationId xmlns:a16="http://schemas.microsoft.com/office/drawing/2014/main" id="{21AF7E11-5CC5-4007-9C4C-327B9647215A}"/>
                </a:ext>
              </a:extLst>
            </p:cNvPr>
            <p:cNvSpPr>
              <a:spLocks noChangeArrowheads="1"/>
            </p:cNvSpPr>
            <p:nvPr/>
          </p:nvSpPr>
          <p:spPr bwMode="auto">
            <a:xfrm>
              <a:off x="7786085" y="5260977"/>
              <a:ext cx="2104292" cy="270840"/>
            </a:xfrm>
            <a:prstGeom prst="rect">
              <a:avLst/>
            </a:prstGeom>
            <a:solidFill>
              <a:schemeClr val="accent1">
                <a:lumMod val="75000"/>
              </a:schemeClr>
            </a:solidFill>
            <a:ln>
              <a:noFill/>
            </a:ln>
          </p:spPr>
          <p:txBody>
            <a:bodyPr lIns="103852" tIns="51927" rIns="103852" bIns="51927" anchor="ctr"/>
            <a:lstStyle/>
            <a:p>
              <a:pPr algn="ctr" eaLnBrk="1" hangingPunct="1"/>
              <a:r>
                <a:rPr lang="zh-CN" altLang="en-US" sz="1100">
                  <a:solidFill>
                    <a:srgbClr val="FFFFFF"/>
                  </a:solidFill>
                  <a:latin typeface="Times New Roman" panose="02020603050405020304" pitchFamily="18" charset="0"/>
                  <a:ea typeface="楷体" pitchFamily="49" charset="-122"/>
                  <a:cs typeface="Times New Roman" panose="02020603050405020304" pitchFamily="18" charset="0"/>
                </a:rPr>
                <a:t>涤纶长丝（</a:t>
              </a:r>
              <a:r>
                <a:rPr lang="en-US" altLang="zh-CN" sz="1100">
                  <a:solidFill>
                    <a:srgbClr val="FFFFFF"/>
                  </a:solidFill>
                  <a:latin typeface="Times New Roman" panose="02020603050405020304" pitchFamily="18" charset="0"/>
                  <a:ea typeface="楷体" pitchFamily="49" charset="-122"/>
                  <a:cs typeface="Times New Roman" panose="02020603050405020304" pitchFamily="18" charset="0"/>
                </a:rPr>
                <a:t>DTY</a:t>
              </a:r>
              <a:r>
                <a:rPr lang="zh-CN" altLang="en-US" sz="1100">
                  <a:solidFill>
                    <a:srgbClr val="FFFFFF"/>
                  </a:solidFill>
                  <a:latin typeface="Times New Roman" panose="02020603050405020304" pitchFamily="18" charset="0"/>
                  <a:ea typeface="楷体" pitchFamily="49" charset="-122"/>
                  <a:cs typeface="Times New Roman" panose="02020603050405020304" pitchFamily="18" charset="0"/>
                </a:rPr>
                <a:t>）</a:t>
              </a: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29" name="Rectangle 29">
              <a:extLst>
                <a:ext uri="{FF2B5EF4-FFF2-40B4-BE49-F238E27FC236}">
                  <a16:creationId xmlns:a16="http://schemas.microsoft.com/office/drawing/2014/main" id="{A145EF8D-712C-4754-973B-22AC767EDAD0}"/>
                </a:ext>
              </a:extLst>
            </p:cNvPr>
            <p:cNvSpPr>
              <a:spLocks noChangeArrowheads="1"/>
            </p:cNvSpPr>
            <p:nvPr/>
          </p:nvSpPr>
          <p:spPr bwMode="auto">
            <a:xfrm>
              <a:off x="8487508" y="5905494"/>
              <a:ext cx="2104292" cy="219082"/>
            </a:xfrm>
            <a:prstGeom prst="rect">
              <a:avLst/>
            </a:prstGeom>
            <a:solidFill>
              <a:schemeClr val="accent1">
                <a:lumMod val="40000"/>
                <a:lumOff val="60000"/>
              </a:schemeClr>
            </a:solidFill>
            <a:ln>
              <a:noFill/>
            </a:ln>
          </p:spPr>
          <p:txBody>
            <a:bodyPr lIns="103852" tIns="51927" rIns="103852" bIns="51927" anchor="ctr"/>
            <a:lstStyle/>
            <a:p>
              <a:pPr algn="ctr" eaLnBrk="1" hangingPunct="1"/>
              <a:r>
                <a:rPr lang="zh-CN" altLang="en-US" sz="1100" dirty="0">
                  <a:latin typeface="Times New Roman" panose="02020603050405020304" pitchFamily="18" charset="0"/>
                  <a:ea typeface="楷体" pitchFamily="49" charset="-122"/>
                  <a:cs typeface="Times New Roman" panose="02020603050405020304" pitchFamily="18" charset="0"/>
                </a:rPr>
                <a:t>织造业</a:t>
              </a:r>
            </a:p>
          </p:txBody>
        </p:sp>
        <p:sp>
          <p:nvSpPr>
            <p:cNvPr id="30" name="Line 30">
              <a:extLst>
                <a:ext uri="{FF2B5EF4-FFF2-40B4-BE49-F238E27FC236}">
                  <a16:creationId xmlns:a16="http://schemas.microsoft.com/office/drawing/2014/main" id="{27EB9A9F-9E89-4250-9373-5E29E44B98C1}"/>
                </a:ext>
              </a:extLst>
            </p:cNvPr>
            <p:cNvSpPr>
              <a:spLocks noChangeShapeType="1"/>
            </p:cNvSpPr>
            <p:nvPr/>
          </p:nvSpPr>
          <p:spPr bwMode="auto">
            <a:xfrm>
              <a:off x="3344985" y="1535690"/>
              <a:ext cx="0" cy="636010"/>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1" name="Line 31">
              <a:extLst>
                <a:ext uri="{FF2B5EF4-FFF2-40B4-BE49-F238E27FC236}">
                  <a16:creationId xmlns:a16="http://schemas.microsoft.com/office/drawing/2014/main" id="{DD44CE23-1575-40D7-9A2F-B09E162B7B8E}"/>
                </a:ext>
              </a:extLst>
            </p:cNvPr>
            <p:cNvSpPr>
              <a:spLocks noChangeShapeType="1"/>
            </p:cNvSpPr>
            <p:nvPr/>
          </p:nvSpPr>
          <p:spPr bwMode="auto">
            <a:xfrm>
              <a:off x="3344984" y="2444757"/>
              <a:ext cx="0" cy="180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2" name="Line 32">
              <a:extLst>
                <a:ext uri="{FF2B5EF4-FFF2-40B4-BE49-F238E27FC236}">
                  <a16:creationId xmlns:a16="http://schemas.microsoft.com/office/drawing/2014/main" id="{AD486860-7F58-49EA-836F-AA026D1BF0BA}"/>
                </a:ext>
              </a:extLst>
            </p:cNvPr>
            <p:cNvSpPr>
              <a:spLocks noChangeShapeType="1"/>
            </p:cNvSpPr>
            <p:nvPr/>
          </p:nvSpPr>
          <p:spPr bwMode="auto">
            <a:xfrm flipH="1">
              <a:off x="8255007" y="2829280"/>
              <a:ext cx="1166444" cy="4330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3" name="Line 33">
              <a:extLst>
                <a:ext uri="{FF2B5EF4-FFF2-40B4-BE49-F238E27FC236}">
                  <a16:creationId xmlns:a16="http://schemas.microsoft.com/office/drawing/2014/main" id="{4E8D29F3-E534-4437-88DA-ED60C3C6985E}"/>
                </a:ext>
              </a:extLst>
            </p:cNvPr>
            <p:cNvSpPr>
              <a:spLocks noChangeShapeType="1"/>
            </p:cNvSpPr>
            <p:nvPr/>
          </p:nvSpPr>
          <p:spPr bwMode="auto">
            <a:xfrm>
              <a:off x="6385175" y="2898777"/>
              <a:ext cx="1400908" cy="3635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4" name="Line 34">
              <a:extLst>
                <a:ext uri="{FF2B5EF4-FFF2-40B4-BE49-F238E27FC236}">
                  <a16:creationId xmlns:a16="http://schemas.microsoft.com/office/drawing/2014/main" id="{3883A8D4-639D-432D-B9B1-501F7A0E2827}"/>
                </a:ext>
              </a:extLst>
            </p:cNvPr>
            <p:cNvSpPr>
              <a:spLocks noChangeShapeType="1"/>
            </p:cNvSpPr>
            <p:nvPr/>
          </p:nvSpPr>
          <p:spPr bwMode="auto">
            <a:xfrm>
              <a:off x="3344984" y="2898777"/>
              <a:ext cx="0" cy="3635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6" name="Line 36">
              <a:extLst>
                <a:ext uri="{FF2B5EF4-FFF2-40B4-BE49-F238E27FC236}">
                  <a16:creationId xmlns:a16="http://schemas.microsoft.com/office/drawing/2014/main" id="{63531C29-CA6A-46DF-8CEA-44E05F186D58}"/>
                </a:ext>
              </a:extLst>
            </p:cNvPr>
            <p:cNvSpPr>
              <a:spLocks noChangeShapeType="1"/>
            </p:cNvSpPr>
            <p:nvPr/>
          </p:nvSpPr>
          <p:spPr bwMode="auto">
            <a:xfrm flipH="1">
              <a:off x="5449283" y="3535369"/>
              <a:ext cx="2104292" cy="271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7" name="Line 37">
              <a:extLst>
                <a:ext uri="{FF2B5EF4-FFF2-40B4-BE49-F238E27FC236}">
                  <a16:creationId xmlns:a16="http://schemas.microsoft.com/office/drawing/2014/main" id="{C640295D-EE72-443A-892D-ACABEFBF749D}"/>
                </a:ext>
              </a:extLst>
            </p:cNvPr>
            <p:cNvSpPr>
              <a:spLocks noChangeShapeType="1"/>
            </p:cNvSpPr>
            <p:nvPr/>
          </p:nvSpPr>
          <p:spPr bwMode="auto">
            <a:xfrm>
              <a:off x="8487508" y="3535369"/>
              <a:ext cx="2104293" cy="271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8" name="Line 38">
              <a:extLst>
                <a:ext uri="{FF2B5EF4-FFF2-40B4-BE49-F238E27FC236}">
                  <a16:creationId xmlns:a16="http://schemas.microsoft.com/office/drawing/2014/main" id="{D30E4546-A2D7-42FF-B6D4-A81D624A1812}"/>
                </a:ext>
              </a:extLst>
            </p:cNvPr>
            <p:cNvSpPr>
              <a:spLocks noChangeShapeType="1"/>
            </p:cNvSpPr>
            <p:nvPr/>
          </p:nvSpPr>
          <p:spPr bwMode="auto">
            <a:xfrm>
              <a:off x="8020539" y="3535369"/>
              <a:ext cx="0" cy="271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39" name="Line 39">
              <a:extLst>
                <a:ext uri="{FF2B5EF4-FFF2-40B4-BE49-F238E27FC236}">
                  <a16:creationId xmlns:a16="http://schemas.microsoft.com/office/drawing/2014/main" id="{00FCD319-367F-4BDD-AE06-85B42C9E8AEA}"/>
                </a:ext>
              </a:extLst>
            </p:cNvPr>
            <p:cNvSpPr>
              <a:spLocks noChangeShapeType="1"/>
            </p:cNvSpPr>
            <p:nvPr/>
          </p:nvSpPr>
          <p:spPr bwMode="auto">
            <a:xfrm flipH="1">
              <a:off x="8954478" y="4079877"/>
              <a:ext cx="1170353" cy="2730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0" name="Line 40">
              <a:extLst>
                <a:ext uri="{FF2B5EF4-FFF2-40B4-BE49-F238E27FC236}">
                  <a16:creationId xmlns:a16="http://schemas.microsoft.com/office/drawing/2014/main" id="{031FD0C7-021D-42C0-BFD2-E908C629A4B0}"/>
                </a:ext>
              </a:extLst>
            </p:cNvPr>
            <p:cNvSpPr>
              <a:spLocks noChangeShapeType="1"/>
            </p:cNvSpPr>
            <p:nvPr/>
          </p:nvSpPr>
          <p:spPr bwMode="auto">
            <a:xfrm flipH="1">
              <a:off x="7319108" y="4079877"/>
              <a:ext cx="2805723" cy="2730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1" name="Line 41">
              <a:extLst>
                <a:ext uri="{FF2B5EF4-FFF2-40B4-BE49-F238E27FC236}">
                  <a16:creationId xmlns:a16="http://schemas.microsoft.com/office/drawing/2014/main" id="{B2290606-9F96-49FD-8FCD-D5FF2C328121}"/>
                </a:ext>
              </a:extLst>
            </p:cNvPr>
            <p:cNvSpPr>
              <a:spLocks noChangeShapeType="1"/>
            </p:cNvSpPr>
            <p:nvPr/>
          </p:nvSpPr>
          <p:spPr bwMode="auto">
            <a:xfrm>
              <a:off x="10124831" y="4079877"/>
              <a:ext cx="0" cy="2730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2" name="Line 42">
              <a:extLst>
                <a:ext uri="{FF2B5EF4-FFF2-40B4-BE49-F238E27FC236}">
                  <a16:creationId xmlns:a16="http://schemas.microsoft.com/office/drawing/2014/main" id="{7A621B21-B58A-4B73-9A40-68B54CCE905F}"/>
                </a:ext>
              </a:extLst>
            </p:cNvPr>
            <p:cNvSpPr>
              <a:spLocks noChangeShapeType="1"/>
            </p:cNvSpPr>
            <p:nvPr/>
          </p:nvSpPr>
          <p:spPr bwMode="auto">
            <a:xfrm flipH="1">
              <a:off x="3334378" y="3531313"/>
              <a:ext cx="1" cy="3151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3" name="Line 43">
              <a:extLst>
                <a:ext uri="{FF2B5EF4-FFF2-40B4-BE49-F238E27FC236}">
                  <a16:creationId xmlns:a16="http://schemas.microsoft.com/office/drawing/2014/main" id="{571675F9-8356-4B35-9845-3270810FCB33}"/>
                </a:ext>
              </a:extLst>
            </p:cNvPr>
            <p:cNvSpPr>
              <a:spLocks noChangeShapeType="1"/>
            </p:cNvSpPr>
            <p:nvPr/>
          </p:nvSpPr>
          <p:spPr bwMode="auto">
            <a:xfrm flipH="1">
              <a:off x="2765703" y="3535370"/>
              <a:ext cx="568677" cy="3111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4" name="Line 44">
              <a:extLst>
                <a:ext uri="{FF2B5EF4-FFF2-40B4-BE49-F238E27FC236}">
                  <a16:creationId xmlns:a16="http://schemas.microsoft.com/office/drawing/2014/main" id="{0EBF4238-5BEA-4EF6-9DFD-610007FF9BCE}"/>
                </a:ext>
              </a:extLst>
            </p:cNvPr>
            <p:cNvSpPr>
              <a:spLocks noChangeShapeType="1"/>
            </p:cNvSpPr>
            <p:nvPr/>
          </p:nvSpPr>
          <p:spPr bwMode="auto">
            <a:xfrm>
              <a:off x="3352806" y="3535369"/>
              <a:ext cx="648036" cy="311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5" name="Line 45">
              <a:extLst>
                <a:ext uri="{FF2B5EF4-FFF2-40B4-BE49-F238E27FC236}">
                  <a16:creationId xmlns:a16="http://schemas.microsoft.com/office/drawing/2014/main" id="{D9E50EFF-3DED-4BA3-B048-E91FA72845E2}"/>
                </a:ext>
              </a:extLst>
            </p:cNvPr>
            <p:cNvSpPr>
              <a:spLocks noChangeShapeType="1"/>
            </p:cNvSpPr>
            <p:nvPr/>
          </p:nvSpPr>
          <p:spPr bwMode="auto">
            <a:xfrm>
              <a:off x="8954476" y="5168894"/>
              <a:ext cx="0" cy="920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6" name="Line 46">
              <a:extLst>
                <a:ext uri="{FF2B5EF4-FFF2-40B4-BE49-F238E27FC236}">
                  <a16:creationId xmlns:a16="http://schemas.microsoft.com/office/drawing/2014/main" id="{7D6CF997-7132-40B5-8367-51336A511E50}"/>
                </a:ext>
              </a:extLst>
            </p:cNvPr>
            <p:cNvSpPr>
              <a:spLocks noChangeShapeType="1"/>
            </p:cNvSpPr>
            <p:nvPr/>
          </p:nvSpPr>
          <p:spPr bwMode="auto">
            <a:xfrm>
              <a:off x="8954477" y="5534027"/>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8" name="Oval 48">
              <a:extLst>
                <a:ext uri="{FF2B5EF4-FFF2-40B4-BE49-F238E27FC236}">
                  <a16:creationId xmlns:a16="http://schemas.microsoft.com/office/drawing/2014/main" id="{C0B804ED-B1E2-4E99-9092-24C91ABF58D7}"/>
                </a:ext>
              </a:extLst>
            </p:cNvPr>
            <p:cNvSpPr>
              <a:spLocks noChangeArrowheads="1"/>
            </p:cNvSpPr>
            <p:nvPr/>
          </p:nvSpPr>
          <p:spPr bwMode="auto">
            <a:xfrm>
              <a:off x="6385169" y="3714757"/>
              <a:ext cx="3038232" cy="4540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3852" tIns="51927" rIns="103852" bIns="51927" anchor="ctr"/>
            <a:lstStyle/>
            <a:p>
              <a:pPr algn="ctr" eaLnBrk="1" hangingPunct="1"/>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49" name="Line 49">
              <a:extLst>
                <a:ext uri="{FF2B5EF4-FFF2-40B4-BE49-F238E27FC236}">
                  <a16:creationId xmlns:a16="http://schemas.microsoft.com/office/drawing/2014/main" id="{EF2963D7-634C-4904-BE08-E7BFBBD1A962}"/>
                </a:ext>
              </a:extLst>
            </p:cNvPr>
            <p:cNvSpPr>
              <a:spLocks noChangeShapeType="1"/>
            </p:cNvSpPr>
            <p:nvPr/>
          </p:nvSpPr>
          <p:spPr bwMode="auto">
            <a:xfrm>
              <a:off x="537309" y="2081213"/>
              <a:ext cx="10752014" cy="0"/>
            </a:xfrm>
            <a:prstGeom prst="line">
              <a:avLst/>
            </a:prstGeom>
            <a:noFill/>
            <a:ln w="19050">
              <a:solidFill>
                <a:srgbClr val="666699"/>
              </a:solidFill>
              <a:prstDash val="dash"/>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0" name="Line 50">
              <a:extLst>
                <a:ext uri="{FF2B5EF4-FFF2-40B4-BE49-F238E27FC236}">
                  <a16:creationId xmlns:a16="http://schemas.microsoft.com/office/drawing/2014/main" id="{FCD55FC6-0215-4991-99FB-68C484962166}"/>
                </a:ext>
              </a:extLst>
            </p:cNvPr>
            <p:cNvSpPr>
              <a:spLocks noChangeShapeType="1"/>
            </p:cNvSpPr>
            <p:nvPr/>
          </p:nvSpPr>
          <p:spPr bwMode="auto">
            <a:xfrm>
              <a:off x="537309" y="3131123"/>
              <a:ext cx="10752015" cy="0"/>
            </a:xfrm>
            <a:prstGeom prst="line">
              <a:avLst/>
            </a:prstGeom>
            <a:noFill/>
            <a:ln w="19050">
              <a:solidFill>
                <a:srgbClr val="666699"/>
              </a:solidFill>
              <a:prstDash val="dash"/>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1" name="Line 51">
              <a:extLst>
                <a:ext uri="{FF2B5EF4-FFF2-40B4-BE49-F238E27FC236}">
                  <a16:creationId xmlns:a16="http://schemas.microsoft.com/office/drawing/2014/main" id="{494DDA44-CF5D-4391-AC04-7001CCC3D367}"/>
                </a:ext>
              </a:extLst>
            </p:cNvPr>
            <p:cNvSpPr>
              <a:spLocks noChangeShapeType="1"/>
            </p:cNvSpPr>
            <p:nvPr/>
          </p:nvSpPr>
          <p:spPr bwMode="auto">
            <a:xfrm flipH="1">
              <a:off x="11760199" y="2698106"/>
              <a:ext cx="5874" cy="35169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2" name="Line 52">
              <a:extLst>
                <a:ext uri="{FF2B5EF4-FFF2-40B4-BE49-F238E27FC236}">
                  <a16:creationId xmlns:a16="http://schemas.microsoft.com/office/drawing/2014/main" id="{1C2BCE31-AFAF-4850-888B-8E53E138876A}"/>
                </a:ext>
              </a:extLst>
            </p:cNvPr>
            <p:cNvSpPr>
              <a:spLocks noChangeShapeType="1"/>
            </p:cNvSpPr>
            <p:nvPr/>
          </p:nvSpPr>
          <p:spPr bwMode="auto">
            <a:xfrm flipH="1">
              <a:off x="10356901" y="2698106"/>
              <a:ext cx="1403299"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3" name="Line 53">
              <a:extLst>
                <a:ext uri="{FF2B5EF4-FFF2-40B4-BE49-F238E27FC236}">
                  <a16:creationId xmlns:a16="http://schemas.microsoft.com/office/drawing/2014/main" id="{F8B98760-927D-4E20-A288-556D7C85848A}"/>
                </a:ext>
              </a:extLst>
            </p:cNvPr>
            <p:cNvSpPr>
              <a:spLocks noChangeShapeType="1"/>
            </p:cNvSpPr>
            <p:nvPr/>
          </p:nvSpPr>
          <p:spPr bwMode="auto">
            <a:xfrm flipH="1">
              <a:off x="10263546" y="5178411"/>
              <a:ext cx="0" cy="70272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4" name="Line 54">
              <a:extLst>
                <a:ext uri="{FF2B5EF4-FFF2-40B4-BE49-F238E27FC236}">
                  <a16:creationId xmlns:a16="http://schemas.microsoft.com/office/drawing/2014/main" id="{B1C41DFD-A4EF-41F7-987B-9E668D126186}"/>
                </a:ext>
              </a:extLst>
            </p:cNvPr>
            <p:cNvSpPr>
              <a:spLocks noChangeShapeType="1"/>
            </p:cNvSpPr>
            <p:nvPr/>
          </p:nvSpPr>
          <p:spPr bwMode="auto">
            <a:xfrm>
              <a:off x="8487508" y="3535365"/>
              <a:ext cx="0" cy="8175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5" name="Line 55">
              <a:extLst>
                <a:ext uri="{FF2B5EF4-FFF2-40B4-BE49-F238E27FC236}">
                  <a16:creationId xmlns:a16="http://schemas.microsoft.com/office/drawing/2014/main" id="{A2287467-6513-4623-BC35-DB8AA13BE335}"/>
                </a:ext>
              </a:extLst>
            </p:cNvPr>
            <p:cNvSpPr>
              <a:spLocks noChangeShapeType="1"/>
            </p:cNvSpPr>
            <p:nvPr/>
          </p:nvSpPr>
          <p:spPr bwMode="auto">
            <a:xfrm>
              <a:off x="8720008" y="5123867"/>
              <a:ext cx="1961" cy="727659"/>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58" name="Line 59">
              <a:extLst>
                <a:ext uri="{FF2B5EF4-FFF2-40B4-BE49-F238E27FC236}">
                  <a16:creationId xmlns:a16="http://schemas.microsoft.com/office/drawing/2014/main" id="{3C5BD7A6-B421-43E6-8E51-56C75CD76E36}"/>
                </a:ext>
              </a:extLst>
            </p:cNvPr>
            <p:cNvSpPr>
              <a:spLocks noChangeShapeType="1"/>
            </p:cNvSpPr>
            <p:nvPr/>
          </p:nvSpPr>
          <p:spPr bwMode="auto">
            <a:xfrm flipH="1">
              <a:off x="3344985" y="1535691"/>
              <a:ext cx="3040184"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grpSp>
          <p:nvGrpSpPr>
            <p:cNvPr id="59" name="Group 60">
              <a:extLst>
                <a:ext uri="{FF2B5EF4-FFF2-40B4-BE49-F238E27FC236}">
                  <a16:creationId xmlns:a16="http://schemas.microsoft.com/office/drawing/2014/main" id="{4E2BB7CE-A4D3-49A1-B081-B23AC3FD180C}"/>
                </a:ext>
              </a:extLst>
            </p:cNvPr>
            <p:cNvGrpSpPr>
              <a:grpSpLocks/>
            </p:cNvGrpSpPr>
            <p:nvPr/>
          </p:nvGrpSpPr>
          <p:grpSpPr bwMode="auto">
            <a:xfrm>
              <a:off x="5449278" y="990601"/>
              <a:ext cx="5142679" cy="1911308"/>
              <a:chOff x="5940" y="3312"/>
              <a:chExt cx="3960" cy="3282"/>
            </a:xfrm>
            <a:solidFill>
              <a:srgbClr val="FFC000"/>
            </a:solidFill>
          </p:grpSpPr>
          <p:sp>
            <p:nvSpPr>
              <p:cNvPr id="76" name="Oval 73">
                <a:extLst>
                  <a:ext uri="{FF2B5EF4-FFF2-40B4-BE49-F238E27FC236}">
                    <a16:creationId xmlns:a16="http://schemas.microsoft.com/office/drawing/2014/main" id="{A8817ABF-2168-4B5D-BB18-9719D6CA3848}"/>
                  </a:ext>
                </a:extLst>
              </p:cNvPr>
              <p:cNvSpPr>
                <a:spLocks noChangeArrowheads="1"/>
              </p:cNvSpPr>
              <p:nvPr/>
            </p:nvSpPr>
            <p:spPr bwMode="auto">
              <a:xfrm>
                <a:off x="8280" y="6033"/>
                <a:ext cx="1439" cy="465"/>
              </a:xfrm>
              <a:prstGeom prst="rect">
                <a:avLst/>
              </a:prstGeom>
              <a:solidFill>
                <a:srgbClr val="2E75B6"/>
              </a:solidFill>
              <a:ln w="9525">
                <a:noFill/>
                <a:round/>
                <a:headEnd/>
                <a:tailEn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77" name="Rectangle 61">
                <a:extLst>
                  <a:ext uri="{FF2B5EF4-FFF2-40B4-BE49-F238E27FC236}">
                    <a16:creationId xmlns:a16="http://schemas.microsoft.com/office/drawing/2014/main" id="{D0B48EA5-7F18-40F1-98D3-0E465A92A878}"/>
                  </a:ext>
                </a:extLst>
              </p:cNvPr>
              <p:cNvSpPr>
                <a:spLocks noChangeArrowheads="1"/>
              </p:cNvSpPr>
              <p:nvPr/>
            </p:nvSpPr>
            <p:spPr bwMode="auto">
              <a:xfrm>
                <a:off x="6660" y="3312"/>
                <a:ext cx="1080" cy="468"/>
              </a:xfrm>
              <a:prstGeom prst="rect">
                <a:avLst/>
              </a:prstGeom>
              <a:grpFill/>
              <a:ln w="9525">
                <a:noFill/>
                <a:miter lim="800000"/>
                <a:headEnd/>
                <a:tailEnd/>
              </a:ln>
            </p:spPr>
            <p:txBody>
              <a:bodyPr anchor="ctr"/>
              <a:lstStyle/>
              <a:p>
                <a:pPr algn="ctr" eaLnBrk="1" hangingPunct="1">
                  <a:defRPr/>
                </a:pPr>
                <a:r>
                  <a:rPr lang="zh-CN" altLang="en-US" sz="1100">
                    <a:latin typeface="Times New Roman" panose="02020603050405020304" pitchFamily="18" charset="0"/>
                    <a:ea typeface="楷体" pitchFamily="49" charset="-122"/>
                    <a:cs typeface="Times New Roman" panose="02020603050405020304" pitchFamily="18" charset="0"/>
                  </a:rPr>
                  <a:t>石油</a:t>
                </a:r>
              </a:p>
            </p:txBody>
          </p:sp>
          <p:sp>
            <p:nvSpPr>
              <p:cNvPr id="78" name="Rectangle 62">
                <a:extLst>
                  <a:ext uri="{FF2B5EF4-FFF2-40B4-BE49-F238E27FC236}">
                    <a16:creationId xmlns:a16="http://schemas.microsoft.com/office/drawing/2014/main" id="{984FDF5F-D803-40A2-B69A-660DB1BF3993}"/>
                  </a:ext>
                </a:extLst>
              </p:cNvPr>
              <p:cNvSpPr>
                <a:spLocks noChangeArrowheads="1"/>
              </p:cNvSpPr>
              <p:nvPr/>
            </p:nvSpPr>
            <p:spPr bwMode="auto">
              <a:xfrm>
                <a:off x="6660" y="4092"/>
                <a:ext cx="1080" cy="468"/>
              </a:xfrm>
              <a:prstGeom prst="rect">
                <a:avLst/>
              </a:prstGeom>
              <a:grpFill/>
              <a:ln w="9525">
                <a:noFill/>
                <a:miter lim="800000"/>
                <a:headEnd/>
                <a:tailEnd/>
              </a:ln>
            </p:spPr>
            <p:txBody>
              <a:bodyPr anchor="ctr"/>
              <a:lstStyle/>
              <a:p>
                <a:pPr algn="ctr" eaLnBrk="1" hangingPunct="1">
                  <a:defRPr/>
                </a:pPr>
                <a:r>
                  <a:rPr lang="zh-CN" altLang="en-US" sz="1100">
                    <a:latin typeface="Times New Roman" panose="02020603050405020304" pitchFamily="18" charset="0"/>
                    <a:ea typeface="楷体" pitchFamily="49" charset="-122"/>
                    <a:cs typeface="Times New Roman" panose="02020603050405020304" pitchFamily="18" charset="0"/>
                  </a:rPr>
                  <a:t>石脑油</a:t>
                </a:r>
              </a:p>
            </p:txBody>
          </p:sp>
          <p:sp>
            <p:nvSpPr>
              <p:cNvPr id="79" name="Rectangle 63">
                <a:extLst>
                  <a:ext uri="{FF2B5EF4-FFF2-40B4-BE49-F238E27FC236}">
                    <a16:creationId xmlns:a16="http://schemas.microsoft.com/office/drawing/2014/main" id="{7C884D9C-899C-4DE2-BDB6-EABC2592407B}"/>
                  </a:ext>
                </a:extLst>
              </p:cNvPr>
              <p:cNvSpPr>
                <a:spLocks noChangeArrowheads="1"/>
              </p:cNvSpPr>
              <p:nvPr/>
            </p:nvSpPr>
            <p:spPr bwMode="auto">
              <a:xfrm>
                <a:off x="8460" y="4560"/>
                <a:ext cx="1080" cy="468"/>
              </a:xfrm>
              <a:prstGeom prst="rect">
                <a:avLst/>
              </a:prstGeom>
              <a:grpFill/>
              <a:ln w="9525">
                <a:noFill/>
                <a:miter lim="800000"/>
                <a:headEnd/>
                <a:tailEnd/>
              </a:ln>
            </p:spPr>
            <p:txBody>
              <a:bodyPr anchor="ctr"/>
              <a:lstStyle/>
              <a:p>
                <a:pPr algn="ctr" eaLnBrk="1" hangingPunct="1">
                  <a:defRPr/>
                </a:pPr>
                <a:r>
                  <a:rPr lang="zh-CN" altLang="en-US" sz="1100">
                    <a:latin typeface="Times New Roman" panose="02020603050405020304" pitchFamily="18" charset="0"/>
                    <a:ea typeface="楷体" pitchFamily="49" charset="-122"/>
                    <a:cs typeface="Times New Roman" panose="02020603050405020304" pitchFamily="18" charset="0"/>
                  </a:rPr>
                  <a:t>二甲苯</a:t>
                </a:r>
              </a:p>
            </p:txBody>
          </p:sp>
          <p:sp>
            <p:nvSpPr>
              <p:cNvPr id="80" name="Rectangle 64">
                <a:extLst>
                  <a:ext uri="{FF2B5EF4-FFF2-40B4-BE49-F238E27FC236}">
                    <a16:creationId xmlns:a16="http://schemas.microsoft.com/office/drawing/2014/main" id="{2C75A6F2-4659-4E69-99F3-B5D182873B3C}"/>
                  </a:ext>
                </a:extLst>
              </p:cNvPr>
              <p:cNvSpPr>
                <a:spLocks noChangeArrowheads="1"/>
              </p:cNvSpPr>
              <p:nvPr/>
            </p:nvSpPr>
            <p:spPr bwMode="auto">
              <a:xfrm>
                <a:off x="8280" y="5340"/>
                <a:ext cx="1440" cy="468"/>
              </a:xfrm>
              <a:prstGeom prst="rect">
                <a:avLst/>
              </a:prstGeom>
              <a:grpFill/>
              <a:ln w="9525">
                <a:noFill/>
                <a:miter lim="800000"/>
                <a:headEnd/>
                <a:tailEnd/>
              </a:ln>
            </p:spPr>
            <p:txBody>
              <a:bodyPr anchor="ctr"/>
              <a:lstStyle/>
              <a:p>
                <a:pPr algn="ctr" eaLnBrk="1" hangingPunct="1">
                  <a:defRPr/>
                </a:pPr>
                <a:r>
                  <a:rPr lang="zh-CN" altLang="en-US" sz="1100">
                    <a:latin typeface="Times New Roman" panose="02020603050405020304" pitchFamily="18" charset="0"/>
                    <a:ea typeface="楷体" pitchFamily="49" charset="-122"/>
                    <a:cs typeface="Times New Roman" panose="02020603050405020304" pitchFamily="18" charset="0"/>
                  </a:rPr>
                  <a:t>对二甲苯</a:t>
                </a:r>
                <a:r>
                  <a:rPr lang="en-US" altLang="zh-CN" sz="1100">
                    <a:latin typeface="Times New Roman" panose="02020603050405020304" pitchFamily="18" charset="0"/>
                    <a:ea typeface="楷体" pitchFamily="49" charset="-122"/>
                    <a:cs typeface="Times New Roman" panose="02020603050405020304" pitchFamily="18" charset="0"/>
                  </a:rPr>
                  <a:t>(PX)</a:t>
                </a:r>
              </a:p>
            </p:txBody>
          </p:sp>
          <p:sp>
            <p:nvSpPr>
              <p:cNvPr id="81" name="Rectangle 65">
                <a:extLst>
                  <a:ext uri="{FF2B5EF4-FFF2-40B4-BE49-F238E27FC236}">
                    <a16:creationId xmlns:a16="http://schemas.microsoft.com/office/drawing/2014/main" id="{CEB7822E-26B7-4574-B30D-2A8FF014EC41}"/>
                  </a:ext>
                </a:extLst>
              </p:cNvPr>
              <p:cNvSpPr>
                <a:spLocks noChangeArrowheads="1"/>
              </p:cNvSpPr>
              <p:nvPr/>
            </p:nvSpPr>
            <p:spPr bwMode="auto">
              <a:xfrm>
                <a:off x="5940" y="5340"/>
                <a:ext cx="1440" cy="468"/>
              </a:xfrm>
              <a:prstGeom prst="rect">
                <a:avLst/>
              </a:prstGeom>
              <a:grpFill/>
              <a:ln w="9525">
                <a:noFill/>
                <a:miter lim="800000"/>
                <a:headEnd/>
                <a:tailEnd/>
              </a:ln>
            </p:spPr>
            <p:txBody>
              <a:bodyPr anchor="ctr"/>
              <a:lstStyle/>
              <a:p>
                <a:pPr algn="ctr" eaLnBrk="1" hangingPunct="1">
                  <a:defRPr/>
                </a:pPr>
                <a:r>
                  <a:rPr lang="zh-CN" altLang="en-US" sz="1100">
                    <a:latin typeface="Times New Roman" panose="02020603050405020304" pitchFamily="18" charset="0"/>
                    <a:ea typeface="楷体" pitchFamily="49" charset="-122"/>
                    <a:cs typeface="Times New Roman" panose="02020603050405020304" pitchFamily="18" charset="0"/>
                  </a:rPr>
                  <a:t>乙烯</a:t>
                </a:r>
              </a:p>
            </p:txBody>
          </p:sp>
          <p:sp>
            <p:nvSpPr>
              <p:cNvPr id="82" name="Rectangle 66">
                <a:extLst>
                  <a:ext uri="{FF2B5EF4-FFF2-40B4-BE49-F238E27FC236}">
                    <a16:creationId xmlns:a16="http://schemas.microsoft.com/office/drawing/2014/main" id="{691D44C7-AD50-4404-B602-0FD216866AF0}"/>
                  </a:ext>
                </a:extLst>
              </p:cNvPr>
              <p:cNvSpPr>
                <a:spLocks noChangeArrowheads="1"/>
              </p:cNvSpPr>
              <p:nvPr/>
            </p:nvSpPr>
            <p:spPr bwMode="auto">
              <a:xfrm>
                <a:off x="5940" y="6120"/>
                <a:ext cx="1440" cy="468"/>
              </a:xfrm>
              <a:prstGeom prst="rect">
                <a:avLst/>
              </a:prstGeom>
              <a:grpFill/>
              <a:ln w="9525">
                <a:noFill/>
                <a:miter lim="800000"/>
                <a:headEnd/>
                <a:tailEnd/>
              </a:ln>
            </p:spPr>
            <p:txBody>
              <a:bodyPr anchor="ctr"/>
              <a:lstStyle/>
              <a:p>
                <a:pPr algn="ctr" eaLnBrk="1" hangingPunct="1">
                  <a:defRPr/>
                </a:pPr>
                <a:r>
                  <a:rPr lang="zh-CN" altLang="en-US" sz="1100">
                    <a:latin typeface="Times New Roman" panose="02020603050405020304" pitchFamily="18" charset="0"/>
                    <a:ea typeface="楷体" pitchFamily="49" charset="-122"/>
                    <a:cs typeface="Times New Roman" panose="02020603050405020304" pitchFamily="18" charset="0"/>
                  </a:rPr>
                  <a:t>乙二醇</a:t>
                </a:r>
                <a:r>
                  <a:rPr lang="en-US" altLang="zh-CN" sz="1100">
                    <a:latin typeface="Times New Roman" panose="02020603050405020304" pitchFamily="18" charset="0"/>
                    <a:ea typeface="楷体" pitchFamily="49" charset="-122"/>
                    <a:cs typeface="Times New Roman" panose="02020603050405020304" pitchFamily="18" charset="0"/>
                  </a:rPr>
                  <a:t>(MEG)</a:t>
                </a:r>
              </a:p>
            </p:txBody>
          </p:sp>
          <p:sp>
            <p:nvSpPr>
              <p:cNvPr id="83" name="Rectangle 67">
                <a:extLst>
                  <a:ext uri="{FF2B5EF4-FFF2-40B4-BE49-F238E27FC236}">
                    <a16:creationId xmlns:a16="http://schemas.microsoft.com/office/drawing/2014/main" id="{4FF3857B-A505-4ADA-AF26-9C418350A3AD}"/>
                  </a:ext>
                </a:extLst>
              </p:cNvPr>
              <p:cNvSpPr>
                <a:spLocks noChangeArrowheads="1"/>
              </p:cNvSpPr>
              <p:nvPr/>
            </p:nvSpPr>
            <p:spPr bwMode="auto">
              <a:xfrm>
                <a:off x="8099" y="5963"/>
                <a:ext cx="1801" cy="631"/>
              </a:xfrm>
              <a:prstGeom prst="rect">
                <a:avLst/>
              </a:prstGeom>
              <a:noFill/>
              <a:ln w="9525">
                <a:noFill/>
                <a:miter lim="800000"/>
                <a:headEnd/>
                <a:tailEnd/>
              </a:ln>
            </p:spPr>
            <p:txBody>
              <a:bodyPr anchor="ctr"/>
              <a:lstStyle/>
              <a:p>
                <a:pPr algn="ctr" eaLnBrk="1" hangingPunct="1">
                  <a:defRPr/>
                </a:pPr>
                <a:r>
                  <a:rPr lang="zh-CN" altLang="en-US" sz="1100" dirty="0">
                    <a:solidFill>
                      <a:schemeClr val="bg1"/>
                    </a:solidFill>
                    <a:latin typeface="Times New Roman" panose="02020603050405020304" pitchFamily="18" charset="0"/>
                    <a:ea typeface="楷体" pitchFamily="49" charset="-122"/>
                    <a:cs typeface="Times New Roman" panose="02020603050405020304" pitchFamily="18" charset="0"/>
                  </a:rPr>
                  <a:t>精对苯二甲酸（</a:t>
                </a:r>
                <a:r>
                  <a:rPr lang="en-US" altLang="zh-CN" sz="1100" dirty="0">
                    <a:solidFill>
                      <a:schemeClr val="bg1"/>
                    </a:solidFill>
                    <a:latin typeface="Times New Roman" panose="02020603050405020304" pitchFamily="18" charset="0"/>
                    <a:ea typeface="楷体" pitchFamily="49" charset="-122"/>
                    <a:cs typeface="Times New Roman" panose="02020603050405020304" pitchFamily="18" charset="0"/>
                  </a:rPr>
                  <a:t>PTA</a:t>
                </a:r>
                <a:r>
                  <a:rPr lang="zh-CN" altLang="en-US" sz="1100" dirty="0">
                    <a:solidFill>
                      <a:schemeClr val="bg1"/>
                    </a:solidFill>
                    <a:latin typeface="Times New Roman" panose="02020603050405020304" pitchFamily="18" charset="0"/>
                    <a:ea typeface="楷体" pitchFamily="49" charset="-122"/>
                    <a:cs typeface="Times New Roman" panose="02020603050405020304" pitchFamily="18" charset="0"/>
                  </a:rPr>
                  <a:t>）</a:t>
                </a:r>
              </a:p>
            </p:txBody>
          </p:sp>
          <p:sp>
            <p:nvSpPr>
              <p:cNvPr id="84" name="Line 68">
                <a:extLst>
                  <a:ext uri="{FF2B5EF4-FFF2-40B4-BE49-F238E27FC236}">
                    <a16:creationId xmlns:a16="http://schemas.microsoft.com/office/drawing/2014/main" id="{36DB67E8-4A63-4701-8FDC-F69C3068A6B4}"/>
                  </a:ext>
                </a:extLst>
              </p:cNvPr>
              <p:cNvSpPr>
                <a:spLocks noChangeShapeType="1"/>
              </p:cNvSpPr>
              <p:nvPr/>
            </p:nvSpPr>
            <p:spPr bwMode="auto">
              <a:xfrm>
                <a:off x="6300" y="4248"/>
                <a:ext cx="0" cy="1092"/>
              </a:xfrm>
              <a:prstGeom prst="line">
                <a:avLst/>
              </a:prstGeom>
              <a:grpFill/>
              <a:ln w="9525">
                <a:solidFill>
                  <a:srgbClr val="000000"/>
                </a:solidFill>
                <a:round/>
                <a:headEnd/>
                <a:tailEnd type="triangle" w="med" len="me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85" name="Line 69">
                <a:extLst>
                  <a:ext uri="{FF2B5EF4-FFF2-40B4-BE49-F238E27FC236}">
                    <a16:creationId xmlns:a16="http://schemas.microsoft.com/office/drawing/2014/main" id="{07BA7058-C9CD-4FA9-BA38-60B13285D71B}"/>
                  </a:ext>
                </a:extLst>
              </p:cNvPr>
              <p:cNvSpPr>
                <a:spLocks noChangeShapeType="1"/>
              </p:cNvSpPr>
              <p:nvPr/>
            </p:nvSpPr>
            <p:spPr bwMode="auto">
              <a:xfrm>
                <a:off x="9000" y="4248"/>
                <a:ext cx="0" cy="312"/>
              </a:xfrm>
              <a:prstGeom prst="line">
                <a:avLst/>
              </a:prstGeom>
              <a:grpFill/>
              <a:ln w="9525">
                <a:solidFill>
                  <a:srgbClr val="000000"/>
                </a:solidFill>
                <a:round/>
                <a:headEnd/>
                <a:tailEnd type="triangle" w="med" len="me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86" name="Line 70">
                <a:extLst>
                  <a:ext uri="{FF2B5EF4-FFF2-40B4-BE49-F238E27FC236}">
                    <a16:creationId xmlns:a16="http://schemas.microsoft.com/office/drawing/2014/main" id="{418194DB-571F-415F-8CBC-27E33C826DF7}"/>
                  </a:ext>
                </a:extLst>
              </p:cNvPr>
              <p:cNvSpPr>
                <a:spLocks noChangeShapeType="1"/>
              </p:cNvSpPr>
              <p:nvPr/>
            </p:nvSpPr>
            <p:spPr bwMode="auto">
              <a:xfrm>
                <a:off x="9000" y="5028"/>
                <a:ext cx="0" cy="312"/>
              </a:xfrm>
              <a:prstGeom prst="line">
                <a:avLst/>
              </a:prstGeom>
              <a:grpFill/>
              <a:ln w="9525">
                <a:solidFill>
                  <a:srgbClr val="000000"/>
                </a:solidFill>
                <a:round/>
                <a:headEnd/>
                <a:tailEnd type="triangle" w="med" len="me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87" name="Line 71">
                <a:extLst>
                  <a:ext uri="{FF2B5EF4-FFF2-40B4-BE49-F238E27FC236}">
                    <a16:creationId xmlns:a16="http://schemas.microsoft.com/office/drawing/2014/main" id="{AB2CE72F-6D7B-4A4C-8064-E065F66DF2CE}"/>
                  </a:ext>
                </a:extLst>
              </p:cNvPr>
              <p:cNvSpPr>
                <a:spLocks noChangeShapeType="1"/>
              </p:cNvSpPr>
              <p:nvPr/>
            </p:nvSpPr>
            <p:spPr bwMode="auto">
              <a:xfrm>
                <a:off x="9000" y="5808"/>
                <a:ext cx="0" cy="312"/>
              </a:xfrm>
              <a:prstGeom prst="line">
                <a:avLst/>
              </a:prstGeom>
              <a:grpFill/>
              <a:ln w="9525">
                <a:solidFill>
                  <a:srgbClr val="000000"/>
                </a:solidFill>
                <a:round/>
                <a:headEnd/>
                <a:tailEnd type="triangle" w="med" len="me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88" name="Line 72">
                <a:extLst>
                  <a:ext uri="{FF2B5EF4-FFF2-40B4-BE49-F238E27FC236}">
                    <a16:creationId xmlns:a16="http://schemas.microsoft.com/office/drawing/2014/main" id="{48054A6B-813C-4A00-9E08-A1530CF00B01}"/>
                  </a:ext>
                </a:extLst>
              </p:cNvPr>
              <p:cNvSpPr>
                <a:spLocks noChangeShapeType="1"/>
              </p:cNvSpPr>
              <p:nvPr/>
            </p:nvSpPr>
            <p:spPr bwMode="auto">
              <a:xfrm>
                <a:off x="6660" y="5808"/>
                <a:ext cx="0" cy="312"/>
              </a:xfrm>
              <a:prstGeom prst="line">
                <a:avLst/>
              </a:prstGeom>
              <a:grpFill/>
              <a:ln w="9525">
                <a:solidFill>
                  <a:srgbClr val="000000"/>
                </a:solidFill>
                <a:round/>
                <a:headEnd/>
                <a:tailEnd type="triangle" w="med" len="me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89" name="Line 74">
                <a:extLst>
                  <a:ext uri="{FF2B5EF4-FFF2-40B4-BE49-F238E27FC236}">
                    <a16:creationId xmlns:a16="http://schemas.microsoft.com/office/drawing/2014/main" id="{91677632-014C-4DCB-AEA9-36C250B0A5DE}"/>
                  </a:ext>
                </a:extLst>
              </p:cNvPr>
              <p:cNvSpPr>
                <a:spLocks noChangeShapeType="1"/>
              </p:cNvSpPr>
              <p:nvPr/>
            </p:nvSpPr>
            <p:spPr bwMode="auto">
              <a:xfrm>
                <a:off x="7200" y="3780"/>
                <a:ext cx="0" cy="312"/>
              </a:xfrm>
              <a:prstGeom prst="line">
                <a:avLst/>
              </a:prstGeom>
              <a:grpFill/>
              <a:ln w="9525">
                <a:solidFill>
                  <a:srgbClr val="000000"/>
                </a:solidFill>
                <a:round/>
                <a:headEnd/>
                <a:tailEnd type="triangle" w="med" len="me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90" name="Line 75">
                <a:extLst>
                  <a:ext uri="{FF2B5EF4-FFF2-40B4-BE49-F238E27FC236}">
                    <a16:creationId xmlns:a16="http://schemas.microsoft.com/office/drawing/2014/main" id="{2B408DDB-D37C-47CD-B405-60F91534FCF6}"/>
                  </a:ext>
                </a:extLst>
              </p:cNvPr>
              <p:cNvSpPr>
                <a:spLocks noChangeShapeType="1"/>
              </p:cNvSpPr>
              <p:nvPr/>
            </p:nvSpPr>
            <p:spPr bwMode="auto">
              <a:xfrm flipH="1">
                <a:off x="6300" y="4248"/>
                <a:ext cx="360" cy="0"/>
              </a:xfrm>
              <a:prstGeom prst="line">
                <a:avLst/>
              </a:prstGeom>
              <a:grpFill/>
              <a:ln w="9525">
                <a:solidFill>
                  <a:srgbClr val="000000"/>
                </a:solidFill>
                <a:round/>
                <a:headEnd/>
                <a:tailEn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91" name="Line 76">
                <a:extLst>
                  <a:ext uri="{FF2B5EF4-FFF2-40B4-BE49-F238E27FC236}">
                    <a16:creationId xmlns:a16="http://schemas.microsoft.com/office/drawing/2014/main" id="{FFB831D1-B2BB-4CA7-8D83-7DA17D69A8DF}"/>
                  </a:ext>
                </a:extLst>
              </p:cNvPr>
              <p:cNvSpPr>
                <a:spLocks noChangeShapeType="1"/>
              </p:cNvSpPr>
              <p:nvPr/>
            </p:nvSpPr>
            <p:spPr bwMode="auto">
              <a:xfrm>
                <a:off x="7740" y="4248"/>
                <a:ext cx="1260" cy="0"/>
              </a:xfrm>
              <a:prstGeom prst="line">
                <a:avLst/>
              </a:prstGeom>
              <a:grpFill/>
              <a:ln w="9525">
                <a:solidFill>
                  <a:srgbClr val="000000"/>
                </a:solidFill>
                <a:round/>
                <a:headEnd/>
                <a:tailEnd/>
              </a:ln>
            </p:spPr>
            <p:txBody>
              <a:bodyPr anchor="ctr"/>
              <a:lstStyle/>
              <a:p>
                <a:pPr algn="ctr" eaLnBrk="1" hangingPunct="1">
                  <a:defRPr/>
                </a:pPr>
                <a:endParaRPr lang="zh-CN" altLang="en-US" sz="1100">
                  <a:latin typeface="Times New Roman" panose="02020603050405020304" pitchFamily="18" charset="0"/>
                  <a:ea typeface="楷体" pitchFamily="49" charset="-122"/>
                  <a:cs typeface="Times New Roman" panose="02020603050405020304" pitchFamily="18" charset="0"/>
                </a:endParaRPr>
              </a:p>
            </p:txBody>
          </p:sp>
        </p:grpSp>
        <p:sp>
          <p:nvSpPr>
            <p:cNvPr id="60" name="Line 78">
              <a:extLst>
                <a:ext uri="{FF2B5EF4-FFF2-40B4-BE49-F238E27FC236}">
                  <a16:creationId xmlns:a16="http://schemas.microsoft.com/office/drawing/2014/main" id="{E8EDA68C-FAEA-458E-9D03-E638334C02E0}"/>
                </a:ext>
              </a:extLst>
            </p:cNvPr>
            <p:cNvSpPr>
              <a:spLocks noChangeShapeType="1"/>
            </p:cNvSpPr>
            <p:nvPr/>
          </p:nvSpPr>
          <p:spPr bwMode="auto">
            <a:xfrm>
              <a:off x="1086339" y="5675313"/>
              <a:ext cx="0" cy="585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61" name="Line 80">
              <a:extLst>
                <a:ext uri="{FF2B5EF4-FFF2-40B4-BE49-F238E27FC236}">
                  <a16:creationId xmlns:a16="http://schemas.microsoft.com/office/drawing/2014/main" id="{F5FF97D5-90B8-4F42-81C3-B5E2E284F534}"/>
                </a:ext>
              </a:extLst>
            </p:cNvPr>
            <p:cNvSpPr>
              <a:spLocks noChangeShapeType="1"/>
            </p:cNvSpPr>
            <p:nvPr/>
          </p:nvSpPr>
          <p:spPr bwMode="auto">
            <a:xfrm>
              <a:off x="1094153" y="990600"/>
              <a:ext cx="0" cy="1004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62" name="Line 81">
              <a:extLst>
                <a:ext uri="{FF2B5EF4-FFF2-40B4-BE49-F238E27FC236}">
                  <a16:creationId xmlns:a16="http://schemas.microsoft.com/office/drawing/2014/main" id="{56CCF0AF-97E1-492E-886C-EBCEB4D067A9}"/>
                </a:ext>
              </a:extLst>
            </p:cNvPr>
            <p:cNvSpPr>
              <a:spLocks noChangeShapeType="1"/>
            </p:cNvSpPr>
            <p:nvPr/>
          </p:nvSpPr>
          <p:spPr bwMode="auto">
            <a:xfrm>
              <a:off x="1094153" y="2106620"/>
              <a:ext cx="0" cy="922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63" name="Line 82">
              <a:extLst>
                <a:ext uri="{FF2B5EF4-FFF2-40B4-BE49-F238E27FC236}">
                  <a16:creationId xmlns:a16="http://schemas.microsoft.com/office/drawing/2014/main" id="{E13134A0-45D8-4864-9811-137A73A16B2E}"/>
                </a:ext>
              </a:extLst>
            </p:cNvPr>
            <p:cNvSpPr>
              <a:spLocks noChangeShapeType="1"/>
            </p:cNvSpPr>
            <p:nvPr/>
          </p:nvSpPr>
          <p:spPr bwMode="auto">
            <a:xfrm>
              <a:off x="1086339" y="3151188"/>
              <a:ext cx="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64" name="Rectangle 83">
              <a:extLst>
                <a:ext uri="{FF2B5EF4-FFF2-40B4-BE49-F238E27FC236}">
                  <a16:creationId xmlns:a16="http://schemas.microsoft.com/office/drawing/2014/main" id="{6FB0EC3B-E9CF-4EEF-9EEF-19594720F0C7}"/>
                </a:ext>
              </a:extLst>
            </p:cNvPr>
            <p:cNvSpPr>
              <a:spLocks noChangeArrowheads="1"/>
            </p:cNvSpPr>
            <p:nvPr/>
          </p:nvSpPr>
          <p:spPr bwMode="auto">
            <a:xfrm>
              <a:off x="85969" y="1250957"/>
              <a:ext cx="1008184"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03852" tIns="51927" rIns="103852" bIns="51927" anchor="ctr"/>
            <a:lstStyle/>
            <a:p>
              <a:pPr algn="ctr" eaLnBrk="1" hangingPunct="1"/>
              <a:r>
                <a:rPr lang="zh-CN" altLang="en-US" sz="1200" dirty="0">
                  <a:solidFill>
                    <a:schemeClr val="bg1">
                      <a:lumMod val="50000"/>
                    </a:schemeClr>
                  </a:solidFill>
                  <a:latin typeface="Times New Roman" panose="02020603050405020304" pitchFamily="18" charset="0"/>
                  <a:ea typeface="楷体" pitchFamily="49" charset="-122"/>
                  <a:cs typeface="Times New Roman" panose="02020603050405020304" pitchFamily="18" charset="0"/>
                </a:rPr>
                <a:t>炼油行业</a:t>
              </a:r>
            </a:p>
          </p:txBody>
        </p:sp>
        <p:sp>
          <p:nvSpPr>
            <p:cNvPr id="65" name="Rectangle 84">
              <a:extLst>
                <a:ext uri="{FF2B5EF4-FFF2-40B4-BE49-F238E27FC236}">
                  <a16:creationId xmlns:a16="http://schemas.microsoft.com/office/drawing/2014/main" id="{9A822369-2B44-42E4-BB69-1ACD532D881E}"/>
                </a:ext>
              </a:extLst>
            </p:cNvPr>
            <p:cNvSpPr>
              <a:spLocks noChangeArrowheads="1"/>
            </p:cNvSpPr>
            <p:nvPr/>
          </p:nvSpPr>
          <p:spPr bwMode="auto">
            <a:xfrm>
              <a:off x="125047" y="2217739"/>
              <a:ext cx="1008184"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03852" tIns="51927" rIns="103852" bIns="51927" anchor="ctr"/>
            <a:lstStyle/>
            <a:p>
              <a:pPr algn="ctr" eaLnBrk="1" hangingPunct="1"/>
              <a:r>
                <a:rPr lang="zh-CN" altLang="en-US" sz="1200" dirty="0">
                  <a:solidFill>
                    <a:schemeClr val="bg1">
                      <a:lumMod val="50000"/>
                    </a:schemeClr>
                  </a:solidFill>
                  <a:latin typeface="Times New Roman" panose="02020603050405020304" pitchFamily="18" charset="0"/>
                  <a:ea typeface="楷体" pitchFamily="49" charset="-122"/>
                  <a:cs typeface="Times New Roman" panose="02020603050405020304" pitchFamily="18" charset="0"/>
                </a:rPr>
                <a:t>石化行业</a:t>
              </a:r>
            </a:p>
          </p:txBody>
        </p:sp>
        <p:sp>
          <p:nvSpPr>
            <p:cNvPr id="66" name="Rectangle 85">
              <a:extLst>
                <a:ext uri="{FF2B5EF4-FFF2-40B4-BE49-F238E27FC236}">
                  <a16:creationId xmlns:a16="http://schemas.microsoft.com/office/drawing/2014/main" id="{F4DB4B89-CE67-408A-B14D-0A37C6C9CB03}"/>
                </a:ext>
              </a:extLst>
            </p:cNvPr>
            <p:cNvSpPr>
              <a:spLocks noChangeArrowheads="1"/>
            </p:cNvSpPr>
            <p:nvPr/>
          </p:nvSpPr>
          <p:spPr bwMode="auto">
            <a:xfrm>
              <a:off x="125047" y="3846513"/>
              <a:ext cx="1008184"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03852" tIns="51927" rIns="103852" bIns="51927" anchor="ctr"/>
            <a:lstStyle/>
            <a:p>
              <a:pPr algn="ctr" eaLnBrk="1" hangingPunct="1"/>
              <a:r>
                <a:rPr lang="zh-CN" altLang="en-US" sz="1200" dirty="0">
                  <a:solidFill>
                    <a:schemeClr val="bg1">
                      <a:lumMod val="50000"/>
                    </a:schemeClr>
                  </a:solidFill>
                  <a:latin typeface="Times New Roman" panose="02020603050405020304" pitchFamily="18" charset="0"/>
                  <a:ea typeface="楷体" pitchFamily="49" charset="-122"/>
                  <a:cs typeface="Times New Roman" panose="02020603050405020304" pitchFamily="18" charset="0"/>
                </a:rPr>
                <a:t>化纤行业</a:t>
              </a:r>
            </a:p>
          </p:txBody>
        </p:sp>
        <p:sp>
          <p:nvSpPr>
            <p:cNvPr id="67" name="Rectangle 86">
              <a:extLst>
                <a:ext uri="{FF2B5EF4-FFF2-40B4-BE49-F238E27FC236}">
                  <a16:creationId xmlns:a16="http://schemas.microsoft.com/office/drawing/2014/main" id="{C6E459B8-7327-4FC6-AD3A-F4895EF52200}"/>
                </a:ext>
              </a:extLst>
            </p:cNvPr>
            <p:cNvSpPr>
              <a:spLocks noChangeArrowheads="1"/>
            </p:cNvSpPr>
            <p:nvPr/>
          </p:nvSpPr>
          <p:spPr bwMode="auto">
            <a:xfrm>
              <a:off x="283314" y="5661032"/>
              <a:ext cx="803031"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03852" tIns="51927" rIns="103852" bIns="51927" anchor="ctr"/>
            <a:lstStyle/>
            <a:p>
              <a:pPr algn="ctr" eaLnBrk="1" hangingPunct="1"/>
              <a:r>
                <a:rPr lang="zh-CN" altLang="en-US" sz="1200" dirty="0">
                  <a:solidFill>
                    <a:schemeClr val="bg1">
                      <a:lumMod val="50000"/>
                    </a:schemeClr>
                  </a:solidFill>
                  <a:latin typeface="Times New Roman" panose="02020603050405020304" pitchFamily="18" charset="0"/>
                  <a:ea typeface="楷体" pitchFamily="49" charset="-122"/>
                  <a:cs typeface="Times New Roman" panose="02020603050405020304" pitchFamily="18" charset="0"/>
                </a:rPr>
                <a:t>纺织行业</a:t>
              </a:r>
            </a:p>
          </p:txBody>
        </p:sp>
        <p:sp>
          <p:nvSpPr>
            <p:cNvPr id="69" name="Rectangle 56">
              <a:extLst>
                <a:ext uri="{FF2B5EF4-FFF2-40B4-BE49-F238E27FC236}">
                  <a16:creationId xmlns:a16="http://schemas.microsoft.com/office/drawing/2014/main" id="{51BFDF55-3816-4A99-AC8C-F8528906B130}"/>
                </a:ext>
              </a:extLst>
            </p:cNvPr>
            <p:cNvSpPr>
              <a:spLocks noChangeArrowheads="1"/>
            </p:cNvSpPr>
            <p:nvPr/>
          </p:nvSpPr>
          <p:spPr bwMode="auto">
            <a:xfrm>
              <a:off x="10124838" y="3176595"/>
              <a:ext cx="1457569"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200" dirty="0">
                  <a:solidFill>
                    <a:srgbClr val="FF0000"/>
                  </a:solidFill>
                  <a:latin typeface="Times New Roman" panose="02020603050405020304" pitchFamily="18" charset="0"/>
                  <a:ea typeface="楷体" pitchFamily="49" charset="-122"/>
                  <a:cs typeface="Times New Roman" panose="02020603050405020304" pitchFamily="18" charset="0"/>
                </a:rPr>
                <a:t>涤纶产业链</a:t>
              </a:r>
            </a:p>
          </p:txBody>
        </p:sp>
        <p:sp>
          <p:nvSpPr>
            <p:cNvPr id="70" name="Rectangle 56">
              <a:extLst>
                <a:ext uri="{FF2B5EF4-FFF2-40B4-BE49-F238E27FC236}">
                  <a16:creationId xmlns:a16="http://schemas.microsoft.com/office/drawing/2014/main" id="{2FC9FE8D-8A4D-4327-A8B0-7BCD45E347EB}"/>
                </a:ext>
              </a:extLst>
            </p:cNvPr>
            <p:cNvSpPr>
              <a:spLocks noChangeArrowheads="1"/>
            </p:cNvSpPr>
            <p:nvPr/>
          </p:nvSpPr>
          <p:spPr bwMode="auto">
            <a:xfrm>
              <a:off x="717366" y="3248826"/>
              <a:ext cx="1834661" cy="358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200" dirty="0">
                  <a:solidFill>
                    <a:srgbClr val="FF0000"/>
                  </a:solidFill>
                  <a:latin typeface="Times New Roman" panose="02020603050405020304" pitchFamily="18" charset="0"/>
                  <a:ea typeface="楷体" pitchFamily="49" charset="-122"/>
                  <a:cs typeface="Times New Roman" panose="02020603050405020304" pitchFamily="18" charset="0"/>
                </a:rPr>
                <a:t>锦纶产业链</a:t>
              </a:r>
            </a:p>
          </p:txBody>
        </p:sp>
        <p:sp>
          <p:nvSpPr>
            <p:cNvPr id="71" name="Rectangle 11">
              <a:extLst>
                <a:ext uri="{FF2B5EF4-FFF2-40B4-BE49-F238E27FC236}">
                  <a16:creationId xmlns:a16="http://schemas.microsoft.com/office/drawing/2014/main" id="{02604BE8-CFF2-4268-A4C7-07D218A80E65}"/>
                </a:ext>
              </a:extLst>
            </p:cNvPr>
            <p:cNvSpPr>
              <a:spLocks noChangeArrowheads="1"/>
            </p:cNvSpPr>
            <p:nvPr/>
          </p:nvSpPr>
          <p:spPr bwMode="auto">
            <a:xfrm>
              <a:off x="1242647" y="6321425"/>
              <a:ext cx="701432" cy="182563"/>
            </a:xfrm>
            <a:prstGeom prst="rect">
              <a:avLst/>
            </a:prstGeom>
            <a:solidFill>
              <a:srgbClr val="FFC000"/>
            </a:solidFill>
            <a:ln w="9525">
              <a:solidFill>
                <a:srgbClr val="000000"/>
              </a:solidFill>
              <a:miter lim="800000"/>
              <a:headEnd/>
              <a:tailEnd/>
            </a:ln>
          </p:spPr>
          <p:txBody>
            <a:bodyPr lIns="103852" tIns="51927" rIns="103852" bIns="51927" anchor="ctr"/>
            <a:lstStyle/>
            <a:p>
              <a:pPr algn="ctr" eaLnBrk="1" hangingPunct="1"/>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72" name="Rectangle 12">
              <a:extLst>
                <a:ext uri="{FF2B5EF4-FFF2-40B4-BE49-F238E27FC236}">
                  <a16:creationId xmlns:a16="http://schemas.microsoft.com/office/drawing/2014/main" id="{0F40D1D2-9F1C-4559-B4B1-11BFF42DB1C6}"/>
                </a:ext>
              </a:extLst>
            </p:cNvPr>
            <p:cNvSpPr>
              <a:spLocks noChangeArrowheads="1"/>
            </p:cNvSpPr>
            <p:nvPr/>
          </p:nvSpPr>
          <p:spPr bwMode="auto">
            <a:xfrm>
              <a:off x="1947990" y="6305552"/>
              <a:ext cx="3038231"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200" dirty="0">
                  <a:latin typeface="Times New Roman" panose="02020603050405020304" pitchFamily="18" charset="0"/>
                  <a:ea typeface="楷体" pitchFamily="49" charset="-122"/>
                  <a:cs typeface="Times New Roman" panose="02020603050405020304" pitchFamily="18" charset="0"/>
                </a:rPr>
                <a:t>表示未来文莱经营业务</a:t>
              </a:r>
            </a:p>
          </p:txBody>
        </p:sp>
        <p:sp>
          <p:nvSpPr>
            <p:cNvPr id="73" name="Rectangle 56">
              <a:extLst>
                <a:ext uri="{FF2B5EF4-FFF2-40B4-BE49-F238E27FC236}">
                  <a16:creationId xmlns:a16="http://schemas.microsoft.com/office/drawing/2014/main" id="{72467538-C74A-45DC-B2D9-B72090C31FD3}"/>
                </a:ext>
              </a:extLst>
            </p:cNvPr>
            <p:cNvSpPr>
              <a:spLocks noChangeArrowheads="1"/>
            </p:cNvSpPr>
            <p:nvPr/>
          </p:nvSpPr>
          <p:spPr bwMode="auto">
            <a:xfrm>
              <a:off x="3666997" y="1585963"/>
              <a:ext cx="1834663"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200" dirty="0">
                  <a:solidFill>
                    <a:srgbClr val="FF0000"/>
                  </a:solidFill>
                  <a:latin typeface="Times New Roman" panose="02020603050405020304" pitchFamily="18" charset="0"/>
                  <a:ea typeface="楷体" pitchFamily="49" charset="-122"/>
                  <a:cs typeface="Times New Roman" panose="02020603050405020304" pitchFamily="18" charset="0"/>
                </a:rPr>
                <a:t>炼化一体化</a:t>
              </a:r>
            </a:p>
          </p:txBody>
        </p:sp>
        <p:sp>
          <p:nvSpPr>
            <p:cNvPr id="75" name="Slide Number Placeholder 2">
              <a:extLst>
                <a:ext uri="{FF2B5EF4-FFF2-40B4-BE49-F238E27FC236}">
                  <a16:creationId xmlns:a16="http://schemas.microsoft.com/office/drawing/2014/main" id="{3A9BA5D3-807F-416B-98DF-DA5C5A24448C}"/>
                </a:ext>
              </a:extLst>
            </p:cNvPr>
            <p:cNvSpPr txBox="1">
              <a:spLocks/>
            </p:cNvSpPr>
            <p:nvPr/>
          </p:nvSpPr>
          <p:spPr>
            <a:xfrm>
              <a:off x="11850824" y="6623496"/>
              <a:ext cx="317976" cy="168528"/>
            </a:xfrm>
            <a:prstGeom prst="rect">
              <a:avLst/>
            </a:prstGeom>
          </p:spPr>
          <p:txBody>
            <a:bodyPr anchor="ctr"/>
            <a:lstStyle>
              <a:defPPr>
                <a:defRPr lang="en-US"/>
              </a:defPPr>
              <a:lvl1pPr marL="0" algn="l" defTabSz="778897" rtl="0" eaLnBrk="1" latinLnBrk="0" hangingPunct="1">
                <a:defRPr sz="1500" kern="1200">
                  <a:solidFill>
                    <a:schemeClr val="tx1"/>
                  </a:solidFill>
                  <a:latin typeface="+mn-lt"/>
                  <a:ea typeface="+mn-ea"/>
                  <a:cs typeface="+mn-cs"/>
                </a:defRPr>
              </a:lvl1pPr>
              <a:lvl2pPr marL="389449" algn="l" defTabSz="778897" rtl="0" eaLnBrk="1" latinLnBrk="0" hangingPunct="1">
                <a:defRPr sz="1500" kern="1200">
                  <a:solidFill>
                    <a:schemeClr val="tx1"/>
                  </a:solidFill>
                  <a:latin typeface="+mn-lt"/>
                  <a:ea typeface="+mn-ea"/>
                  <a:cs typeface="+mn-cs"/>
                </a:defRPr>
              </a:lvl2pPr>
              <a:lvl3pPr marL="778897" algn="l" defTabSz="778897" rtl="0" eaLnBrk="1" latinLnBrk="0" hangingPunct="1">
                <a:defRPr sz="1500" kern="1200">
                  <a:solidFill>
                    <a:schemeClr val="tx1"/>
                  </a:solidFill>
                  <a:latin typeface="+mn-lt"/>
                  <a:ea typeface="+mn-ea"/>
                  <a:cs typeface="+mn-cs"/>
                </a:defRPr>
              </a:lvl3pPr>
              <a:lvl4pPr marL="1168346" algn="l" defTabSz="778897" rtl="0" eaLnBrk="1" latinLnBrk="0" hangingPunct="1">
                <a:defRPr sz="1500" kern="1200">
                  <a:solidFill>
                    <a:schemeClr val="tx1"/>
                  </a:solidFill>
                  <a:latin typeface="+mn-lt"/>
                  <a:ea typeface="+mn-ea"/>
                  <a:cs typeface="+mn-cs"/>
                </a:defRPr>
              </a:lvl4pPr>
              <a:lvl5pPr marL="1557795" algn="l" defTabSz="778897" rtl="0" eaLnBrk="1" latinLnBrk="0" hangingPunct="1">
                <a:defRPr sz="1500" kern="1200">
                  <a:solidFill>
                    <a:schemeClr val="tx1"/>
                  </a:solidFill>
                  <a:latin typeface="+mn-lt"/>
                  <a:ea typeface="+mn-ea"/>
                  <a:cs typeface="+mn-cs"/>
                </a:defRPr>
              </a:lvl5pPr>
              <a:lvl6pPr marL="1947243" algn="l" defTabSz="778897" rtl="0" eaLnBrk="1" latinLnBrk="0" hangingPunct="1">
                <a:defRPr sz="1500" kern="1200">
                  <a:solidFill>
                    <a:schemeClr val="tx1"/>
                  </a:solidFill>
                  <a:latin typeface="+mn-lt"/>
                  <a:ea typeface="+mn-ea"/>
                  <a:cs typeface="+mn-cs"/>
                </a:defRPr>
              </a:lvl6pPr>
              <a:lvl7pPr marL="2336691" algn="l" defTabSz="778897" rtl="0" eaLnBrk="1" latinLnBrk="0" hangingPunct="1">
                <a:defRPr sz="1500" kern="1200">
                  <a:solidFill>
                    <a:schemeClr val="tx1"/>
                  </a:solidFill>
                  <a:latin typeface="+mn-lt"/>
                  <a:ea typeface="+mn-ea"/>
                  <a:cs typeface="+mn-cs"/>
                </a:defRPr>
              </a:lvl7pPr>
              <a:lvl8pPr marL="2726140" algn="l" defTabSz="778897" rtl="0" eaLnBrk="1" latinLnBrk="0" hangingPunct="1">
                <a:defRPr sz="1500" kern="1200">
                  <a:solidFill>
                    <a:schemeClr val="tx1"/>
                  </a:solidFill>
                  <a:latin typeface="+mn-lt"/>
                  <a:ea typeface="+mn-ea"/>
                  <a:cs typeface="+mn-cs"/>
                </a:defRPr>
              </a:lvl8pPr>
              <a:lvl9pPr marL="3115589" algn="l" defTabSz="778897" rtl="0" eaLnBrk="1" latinLnBrk="0" hangingPunct="1">
                <a:defRPr sz="1500" kern="1200">
                  <a:solidFill>
                    <a:schemeClr val="tx1"/>
                  </a:solidFill>
                  <a:latin typeface="+mn-lt"/>
                  <a:ea typeface="+mn-ea"/>
                  <a:cs typeface="+mn-cs"/>
                </a:defRPr>
              </a:lvl9pPr>
            </a:lstStyle>
            <a:p>
              <a:fld id="{EC1B2D3E-9360-4758-8E0C-AE3313532335}" type="slidenum">
                <a:rPr lang="en-US" sz="1000">
                  <a:solidFill>
                    <a:srgbClr val="8A8A8A">
                      <a:lumMod val="60000"/>
                      <a:lumOff val="40000"/>
                    </a:srgbClr>
                  </a:solidFill>
                </a:rPr>
                <a:pPr/>
                <a:t>6</a:t>
              </a:fld>
              <a:endParaRPr lang="en-US" sz="1000" dirty="0">
                <a:solidFill>
                  <a:srgbClr val="8A8A8A">
                    <a:lumMod val="60000"/>
                    <a:lumOff val="40000"/>
                  </a:srgbClr>
                </a:solidFill>
              </a:endParaRPr>
            </a:p>
          </p:txBody>
        </p:sp>
      </p:grpSp>
      <p:sp>
        <p:nvSpPr>
          <p:cNvPr id="92" name="Line 49">
            <a:extLst>
              <a:ext uri="{FF2B5EF4-FFF2-40B4-BE49-F238E27FC236}">
                <a16:creationId xmlns:a16="http://schemas.microsoft.com/office/drawing/2014/main" id="{9B11CD36-2415-4A96-A0A9-93A6536158D4}"/>
              </a:ext>
            </a:extLst>
          </p:cNvPr>
          <p:cNvSpPr>
            <a:spLocks noChangeShapeType="1"/>
          </p:cNvSpPr>
          <p:nvPr/>
        </p:nvSpPr>
        <p:spPr bwMode="auto">
          <a:xfrm flipV="1">
            <a:off x="10114671" y="2110420"/>
            <a:ext cx="1400907" cy="2342"/>
          </a:xfrm>
          <a:prstGeom prst="line">
            <a:avLst/>
          </a:prstGeom>
          <a:noFill/>
          <a:ln w="19050">
            <a:solidFill>
              <a:srgbClr val="666699"/>
            </a:solidFill>
            <a:prstDash val="dash"/>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93" name="Rectangle 56">
            <a:extLst>
              <a:ext uri="{FF2B5EF4-FFF2-40B4-BE49-F238E27FC236}">
                <a16:creationId xmlns:a16="http://schemas.microsoft.com/office/drawing/2014/main" id="{D8D49AB3-17A9-457B-8BC8-21F67DCE9FD4}"/>
              </a:ext>
            </a:extLst>
          </p:cNvPr>
          <p:cNvSpPr>
            <a:spLocks noChangeArrowheads="1"/>
          </p:cNvSpPr>
          <p:nvPr/>
        </p:nvSpPr>
        <p:spPr bwMode="auto">
          <a:xfrm>
            <a:off x="9819487" y="1472009"/>
            <a:ext cx="1740310" cy="2395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上游：原油</a:t>
            </a:r>
          </a:p>
        </p:txBody>
      </p:sp>
      <p:sp>
        <p:nvSpPr>
          <p:cNvPr id="94" name="Rectangle 56">
            <a:extLst>
              <a:ext uri="{FF2B5EF4-FFF2-40B4-BE49-F238E27FC236}">
                <a16:creationId xmlns:a16="http://schemas.microsoft.com/office/drawing/2014/main" id="{02AFF986-BCC6-4C33-81E4-2D14949A61AD}"/>
              </a:ext>
            </a:extLst>
          </p:cNvPr>
          <p:cNvSpPr>
            <a:spLocks noChangeArrowheads="1"/>
          </p:cNvSpPr>
          <p:nvPr/>
        </p:nvSpPr>
        <p:spPr bwMode="auto">
          <a:xfrm>
            <a:off x="10011163" y="5537896"/>
            <a:ext cx="1740310" cy="2395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下游：织造业等</a:t>
            </a:r>
          </a:p>
        </p:txBody>
      </p:sp>
      <p:sp>
        <p:nvSpPr>
          <p:cNvPr id="95" name="Line 49">
            <a:extLst>
              <a:ext uri="{FF2B5EF4-FFF2-40B4-BE49-F238E27FC236}">
                <a16:creationId xmlns:a16="http://schemas.microsoft.com/office/drawing/2014/main" id="{49F95181-571C-45CE-B816-96A6BC594A50}"/>
              </a:ext>
            </a:extLst>
          </p:cNvPr>
          <p:cNvSpPr>
            <a:spLocks noChangeShapeType="1"/>
          </p:cNvSpPr>
          <p:nvPr/>
        </p:nvSpPr>
        <p:spPr bwMode="auto">
          <a:xfrm flipV="1">
            <a:off x="10141891" y="5319566"/>
            <a:ext cx="1400907" cy="2342"/>
          </a:xfrm>
          <a:prstGeom prst="line">
            <a:avLst/>
          </a:prstGeom>
          <a:noFill/>
          <a:ln w="19050">
            <a:solidFill>
              <a:srgbClr val="666699"/>
            </a:solidFill>
            <a:prstDash val="dash"/>
            <a:round/>
            <a:headEnd/>
            <a:tailEnd/>
          </a:ln>
          <a:extLst>
            <a:ext uri="{909E8E84-426E-40DD-AFC4-6F175D3DCCD1}">
              <a14:hiddenFill xmlns:a14="http://schemas.microsoft.com/office/drawing/2010/main">
                <a:noFill/>
              </a14:hiddenFill>
            </a:ext>
          </a:extLst>
        </p:spPr>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96" name="Line 82">
            <a:extLst>
              <a:ext uri="{FF2B5EF4-FFF2-40B4-BE49-F238E27FC236}">
                <a16:creationId xmlns:a16="http://schemas.microsoft.com/office/drawing/2014/main" id="{2A3D402C-6F46-468B-877B-9DD4CF6E3C90}"/>
              </a:ext>
            </a:extLst>
          </p:cNvPr>
          <p:cNvSpPr>
            <a:spLocks noChangeShapeType="1"/>
          </p:cNvSpPr>
          <p:nvPr/>
        </p:nvSpPr>
        <p:spPr bwMode="auto">
          <a:xfrm>
            <a:off x="10796817" y="2105897"/>
            <a:ext cx="11510" cy="3192336"/>
          </a:xfrm>
          <a:prstGeom prst="line">
            <a:avLst/>
          </a:prstGeom>
          <a:ln w="9525" cap="flat" cmpd="sng" algn="ctr">
            <a:solidFill>
              <a:schemeClr val="tx1"/>
            </a:solidFill>
            <a:prstDash val="solid"/>
            <a:round/>
            <a:headEnd type="triangle" w="med" len="med"/>
            <a:tailEnd type="triangl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lIns="103852" tIns="51927" rIns="103852" bIns="51927" anchor="ctr"/>
          <a:lstStyle/>
          <a:p>
            <a:endParaRPr lang="zh-CN" altLang="en-US" sz="1100">
              <a:latin typeface="Times New Roman" panose="02020603050405020304" pitchFamily="18" charset="0"/>
              <a:ea typeface="楷体" pitchFamily="49" charset="-122"/>
              <a:cs typeface="Times New Roman" panose="02020603050405020304" pitchFamily="18" charset="0"/>
            </a:endParaRPr>
          </a:p>
        </p:txBody>
      </p:sp>
      <p:sp>
        <p:nvSpPr>
          <p:cNvPr id="97" name="Rectangle 56">
            <a:extLst>
              <a:ext uri="{FF2B5EF4-FFF2-40B4-BE49-F238E27FC236}">
                <a16:creationId xmlns:a16="http://schemas.microsoft.com/office/drawing/2014/main" id="{F5C8A0A1-D037-4680-B71D-5D2D05A1CF82}"/>
              </a:ext>
            </a:extLst>
          </p:cNvPr>
          <p:cNvSpPr>
            <a:spLocks noChangeArrowheads="1"/>
          </p:cNvSpPr>
          <p:nvPr/>
        </p:nvSpPr>
        <p:spPr bwMode="auto">
          <a:xfrm>
            <a:off x="9926662" y="3411875"/>
            <a:ext cx="1740310" cy="701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852" tIns="51927" rIns="103852" bIns="51927" anchor="ctr"/>
          <a:lstStyle/>
          <a:p>
            <a:pPr algn="ctr" eaLnBrk="1" hangingPunct="1"/>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中间产品：</a:t>
            </a:r>
            <a:r>
              <a:rPr lang="en-US" altLang="zh-CN" sz="1600" b="1" dirty="0">
                <a:solidFill>
                  <a:srgbClr val="FF0000"/>
                </a:solidFill>
                <a:latin typeface="Times New Roman" panose="02020603050405020304" pitchFamily="18" charset="0"/>
                <a:ea typeface="楷体" pitchFamily="49" charset="-122"/>
                <a:cs typeface="Times New Roman" panose="02020603050405020304" pitchFamily="18" charset="0"/>
              </a:rPr>
              <a:t>PX</a:t>
            </a:r>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a:t>
            </a:r>
            <a:r>
              <a:rPr lang="en-US" altLang="zh-CN" sz="1600" b="1" dirty="0">
                <a:solidFill>
                  <a:srgbClr val="FF0000"/>
                </a:solidFill>
                <a:latin typeface="Times New Roman" panose="02020603050405020304" pitchFamily="18" charset="0"/>
                <a:ea typeface="楷体" pitchFamily="49" charset="-122"/>
                <a:cs typeface="Times New Roman" panose="02020603050405020304" pitchFamily="18" charset="0"/>
              </a:rPr>
              <a:t>PTA</a:t>
            </a:r>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a:t>
            </a:r>
            <a:r>
              <a:rPr lang="en-US" altLang="zh-CN" sz="1600" b="1" dirty="0">
                <a:solidFill>
                  <a:srgbClr val="FF0000"/>
                </a:solidFill>
                <a:latin typeface="Times New Roman" panose="02020603050405020304" pitchFamily="18" charset="0"/>
                <a:ea typeface="楷体" pitchFamily="49" charset="-122"/>
                <a:cs typeface="Times New Roman" panose="02020603050405020304" pitchFamily="18" charset="0"/>
              </a:rPr>
              <a:t>CPL</a:t>
            </a:r>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a:t>
            </a:r>
            <a:r>
              <a:rPr lang="en-US" altLang="zh-CN" sz="1600" b="1" dirty="0">
                <a:solidFill>
                  <a:srgbClr val="FF0000"/>
                </a:solidFill>
                <a:latin typeface="Times New Roman" panose="02020603050405020304" pitchFamily="18" charset="0"/>
                <a:ea typeface="楷体" pitchFamily="49" charset="-122"/>
                <a:cs typeface="Times New Roman" panose="02020603050405020304" pitchFamily="18" charset="0"/>
              </a:rPr>
              <a:t>PET</a:t>
            </a:r>
            <a:r>
              <a:rPr lang="zh-CN" altLang="en-US" sz="1600" b="1" dirty="0">
                <a:solidFill>
                  <a:srgbClr val="FF0000"/>
                </a:solidFill>
                <a:latin typeface="Times New Roman" panose="02020603050405020304" pitchFamily="18" charset="0"/>
                <a:ea typeface="楷体" pitchFamily="49" charset="-122"/>
                <a:cs typeface="Times New Roman" panose="02020603050405020304" pitchFamily="18" charset="0"/>
              </a:rPr>
              <a:t>等</a:t>
            </a:r>
            <a:endParaRPr lang="en-US" altLang="zh-CN" sz="1600" b="1" dirty="0">
              <a:solidFill>
                <a:srgbClr val="FF0000"/>
              </a:solidFill>
              <a:latin typeface="Times New Roman" panose="02020603050405020304" pitchFamily="18" charset="0"/>
              <a:ea typeface="楷体" pitchFamily="49" charset="-122"/>
              <a:cs typeface="Times New Roman" panose="02020603050405020304" pitchFamily="18" charset="0"/>
            </a:endParaRPr>
          </a:p>
        </p:txBody>
      </p:sp>
      <p:grpSp>
        <p:nvGrpSpPr>
          <p:cNvPr id="98" name="组合 9">
            <a:extLst>
              <a:ext uri="{FF2B5EF4-FFF2-40B4-BE49-F238E27FC236}">
                <a16:creationId xmlns:a16="http://schemas.microsoft.com/office/drawing/2014/main" id="{C21F2095-1284-4910-AFC2-AF9915A223CB}"/>
              </a:ext>
            </a:extLst>
          </p:cNvPr>
          <p:cNvGrpSpPr/>
          <p:nvPr/>
        </p:nvGrpSpPr>
        <p:grpSpPr>
          <a:xfrm>
            <a:off x="246737" y="116633"/>
            <a:ext cx="10046217" cy="530793"/>
            <a:chOff x="246737" y="116633"/>
            <a:chExt cx="10046217" cy="530793"/>
          </a:xfrm>
        </p:grpSpPr>
        <p:sp>
          <p:nvSpPr>
            <p:cNvPr id="99" name="矩形 98">
              <a:extLst>
                <a:ext uri="{FF2B5EF4-FFF2-40B4-BE49-F238E27FC236}">
                  <a16:creationId xmlns:a16="http://schemas.microsoft.com/office/drawing/2014/main" id="{F32345A5-ADF8-4904-B985-97EC9E36B199}"/>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产业链</a:t>
              </a:r>
              <a:endParaRPr lang="zh-TW" altLang="en-US" sz="2800" b="1" dirty="0">
                <a:solidFill>
                  <a:schemeClr val="accent1">
                    <a:lumMod val="50000"/>
                  </a:schemeClr>
                </a:solidFill>
                <a:latin typeface="楷体" pitchFamily="49" charset="-122"/>
                <a:ea typeface="楷体" pitchFamily="49" charset="-122"/>
              </a:endParaRPr>
            </a:p>
          </p:txBody>
        </p:sp>
        <p:sp>
          <p:nvSpPr>
            <p:cNvPr id="100" name="矩形 99">
              <a:extLst>
                <a:ext uri="{FF2B5EF4-FFF2-40B4-BE49-F238E27FC236}">
                  <a16:creationId xmlns:a16="http://schemas.microsoft.com/office/drawing/2014/main" id="{21F4A0F5-0C53-4FDC-A3CF-A24F26A476E0}"/>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101" name="矩形 100">
              <a:extLst>
                <a:ext uri="{FF2B5EF4-FFF2-40B4-BE49-F238E27FC236}">
                  <a16:creationId xmlns:a16="http://schemas.microsoft.com/office/drawing/2014/main" id="{94DCB287-AE8B-44E2-BDD7-248734627C5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102" name="文本框 101">
            <a:extLst>
              <a:ext uri="{FF2B5EF4-FFF2-40B4-BE49-F238E27FC236}">
                <a16:creationId xmlns:a16="http://schemas.microsoft.com/office/drawing/2014/main" id="{4F7360AF-214D-4E6D-9FE8-2B698083F455}"/>
              </a:ext>
            </a:extLst>
          </p:cNvPr>
          <p:cNvSpPr txBox="1"/>
          <p:nvPr/>
        </p:nvSpPr>
        <p:spPr>
          <a:xfrm>
            <a:off x="4687848" y="6223537"/>
            <a:ext cx="2571923" cy="369332"/>
          </a:xfrm>
          <a:prstGeom prst="rect">
            <a:avLst/>
          </a:prstGeom>
          <a:noFill/>
        </p:spPr>
        <p:txBody>
          <a:bodyPr wrap="square" rtlCol="0">
            <a:spAutoFit/>
          </a:bodyPr>
          <a:lstStyle/>
          <a:p>
            <a:r>
              <a:rPr lang="zh-CN" altLang="en-US" b="1" dirty="0">
                <a:latin typeface="+mn-ea"/>
              </a:rPr>
              <a:t>石化行业产业链介绍</a:t>
            </a:r>
          </a:p>
        </p:txBody>
      </p:sp>
      <p:pic>
        <p:nvPicPr>
          <p:cNvPr id="103" name="Picture 2"/>
          <p:cNvPicPr>
            <a:picLocks noChangeAspect="1" noChangeArrowheads="1"/>
          </p:cNvPicPr>
          <p:nvPr/>
        </p:nvPicPr>
        <p:blipFill>
          <a:blip r:embed="rId2" cstate="print"/>
          <a:srcRect/>
          <a:stretch>
            <a:fillRect/>
          </a:stretch>
        </p:blipFill>
        <p:spPr bwMode="auto">
          <a:xfrm>
            <a:off x="9541427" y="-1"/>
            <a:ext cx="2645691" cy="612000"/>
          </a:xfrm>
          <a:prstGeom prst="rect">
            <a:avLst/>
          </a:prstGeom>
          <a:noFill/>
          <a:ln w="9525">
            <a:noFill/>
            <a:miter lim="800000"/>
            <a:headEnd/>
            <a:tailEnd/>
          </a:ln>
        </p:spPr>
      </p:pic>
      <p:pic>
        <p:nvPicPr>
          <p:cNvPr id="104" name="图片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273628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46737" y="116633"/>
            <a:ext cx="10046217" cy="530793"/>
            <a:chOff x="246737" y="116633"/>
            <a:chExt cx="10046217" cy="530793"/>
          </a:xfrm>
        </p:grpSpPr>
        <p:sp>
          <p:nvSpPr>
            <p:cNvPr id="42" name="矩形 41"/>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业务概况</a:t>
              </a:r>
              <a:endParaRPr lang="zh-TW" altLang="en-US" sz="2800" b="1" dirty="0">
                <a:solidFill>
                  <a:schemeClr val="accent1">
                    <a:lumMod val="50000"/>
                  </a:schemeClr>
                </a:solidFill>
                <a:latin typeface="楷体" pitchFamily="49" charset="-122"/>
                <a:ea typeface="楷体" pitchFamily="49" charset="-122"/>
              </a:endParaRPr>
            </a:p>
          </p:txBody>
        </p:sp>
        <p:sp>
          <p:nvSpPr>
            <p:cNvPr id="43" name="矩形 42">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44" name="矩形 43">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45" name="灯片编号占位符 3">
            <a:extLst>
              <a:ext uri="{FF2B5EF4-FFF2-40B4-BE49-F238E27FC236}">
                <a16:creationId xmlns:a16="http://schemas.microsoft.com/office/drawing/2014/main" id="{AF897157-83F4-4A54-BF98-170CB96DCFAC}"/>
              </a:ext>
            </a:extLst>
          </p:cNvPr>
          <p:cNvSpPr>
            <a:spLocks noGrp="1"/>
          </p:cNvSpPr>
          <p:nvPr>
            <p:ph type="sldNum" sz="quarter" idx="12"/>
          </p:nvPr>
        </p:nvSpPr>
        <p:spPr>
          <a:xfrm>
            <a:off x="9034664" y="6356350"/>
            <a:ext cx="2743200" cy="365125"/>
          </a:xfrm>
        </p:spPr>
        <p:txBody>
          <a:bodyPr/>
          <a:lstStyle/>
          <a:p>
            <a:fld id="{8B77FB35-9E86-4A0E-BC5E-05EB596BB104}" type="slidenum">
              <a:rPr lang="zh-CN" altLang="en-US" smtClean="0"/>
              <a:pPr/>
              <a:t>7</a:t>
            </a:fld>
            <a:endParaRPr lang="zh-CN" altLang="en-US"/>
          </a:p>
        </p:txBody>
      </p:sp>
      <p:graphicFrame>
        <p:nvGraphicFramePr>
          <p:cNvPr id="46" name="表格 45"/>
          <p:cNvGraphicFramePr>
            <a:graphicFrameLocks noGrp="1"/>
          </p:cNvGraphicFramePr>
          <p:nvPr>
            <p:extLst>
              <p:ext uri="{D42A27DB-BD31-4B8C-83A1-F6EECF244321}">
                <p14:modId xmlns:p14="http://schemas.microsoft.com/office/powerpoint/2010/main" val="2140277915"/>
              </p:ext>
            </p:extLst>
          </p:nvPr>
        </p:nvGraphicFramePr>
        <p:xfrm>
          <a:off x="1129552" y="692179"/>
          <a:ext cx="10326678" cy="5401251"/>
        </p:xfrm>
        <a:graphic>
          <a:graphicData uri="http://schemas.openxmlformats.org/drawingml/2006/table">
            <a:tbl>
              <a:tblPr>
                <a:tableStyleId>{616DA210-FB5B-4158-B5E0-FEB733F419BA}</a:tableStyleId>
              </a:tblPr>
              <a:tblGrid>
                <a:gridCol w="529863">
                  <a:extLst>
                    <a:ext uri="{9D8B030D-6E8A-4147-A177-3AD203B41FA5}">
                      <a16:colId xmlns:a16="http://schemas.microsoft.com/office/drawing/2014/main" val="2745081173"/>
                    </a:ext>
                  </a:extLst>
                </a:gridCol>
                <a:gridCol w="1576898">
                  <a:extLst>
                    <a:ext uri="{9D8B030D-6E8A-4147-A177-3AD203B41FA5}">
                      <a16:colId xmlns:a16="http://schemas.microsoft.com/office/drawing/2014/main" val="2650041112"/>
                    </a:ext>
                  </a:extLst>
                </a:gridCol>
                <a:gridCol w="923968">
                  <a:extLst>
                    <a:ext uri="{9D8B030D-6E8A-4147-A177-3AD203B41FA5}">
                      <a16:colId xmlns:a16="http://schemas.microsoft.com/office/drawing/2014/main" val="2003534994"/>
                    </a:ext>
                  </a:extLst>
                </a:gridCol>
                <a:gridCol w="1774209">
                  <a:extLst>
                    <a:ext uri="{9D8B030D-6E8A-4147-A177-3AD203B41FA5}">
                      <a16:colId xmlns:a16="http://schemas.microsoft.com/office/drawing/2014/main" val="1679984203"/>
                    </a:ext>
                  </a:extLst>
                </a:gridCol>
                <a:gridCol w="5521740">
                  <a:extLst>
                    <a:ext uri="{9D8B030D-6E8A-4147-A177-3AD203B41FA5}">
                      <a16:colId xmlns:a16="http://schemas.microsoft.com/office/drawing/2014/main" val="234809515"/>
                    </a:ext>
                  </a:extLst>
                </a:gridCol>
              </a:tblGrid>
              <a:tr h="385259">
                <a:tc gridSpan="2">
                  <a:txBody>
                    <a:bodyPr/>
                    <a:lstStyle/>
                    <a:p>
                      <a:pPr algn="ctr"/>
                      <a:r>
                        <a:rPr kumimoji="0" lang="zh-CN" altLang="en-US" sz="1600" b="1" u="none" strike="noStrike" kern="1200" cap="none" spc="0" normalizeH="0" baseline="0" dirty="0">
                          <a:ln>
                            <a:noFill/>
                          </a:ln>
                          <a:effectLst/>
                          <a:uLnTx/>
                          <a:uFillTx/>
                          <a:latin typeface="+mj-ea"/>
                          <a:ea typeface="+mj-ea"/>
                        </a:rPr>
                        <a:t>产品</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GB" dirty="0"/>
                    </a:p>
                  </a:txBody>
                  <a:tcPr/>
                </a:tc>
                <a:tc>
                  <a:txBody>
                    <a:bodyPr/>
                    <a:lstStyle/>
                    <a:p>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kumimoji="0" lang="zh-CN" altLang="en-US" sz="1600" b="1" u="none" strike="noStrike" kern="1200" cap="none" spc="0" normalizeH="0" baseline="0" dirty="0">
                          <a:ln>
                            <a:noFill/>
                          </a:ln>
                          <a:effectLst/>
                          <a:uLnTx/>
                          <a:uFillTx/>
                          <a:latin typeface="+mj-ea"/>
                          <a:ea typeface="+mj-ea"/>
                        </a:rPr>
                        <a:t>应用</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endParaRPr kumimoji="0" lang="en-GB" sz="1600" b="1"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2241951"/>
                  </a:ext>
                </a:extLst>
              </a:tr>
              <a:tr h="834627">
                <a:tc gridSpan="2">
                  <a:txBody>
                    <a:bodyPr/>
                    <a:lstStyle/>
                    <a:p>
                      <a:endParaRPr kumimoji="0" lang="en-US" altLang="zh-CN" sz="1600" b="1" u="none" strike="noStrike" kern="1200" cap="none" spc="0" normalizeH="0" baseline="0" dirty="0">
                        <a:ln>
                          <a:noFill/>
                        </a:ln>
                        <a:effectLst/>
                        <a:uLnTx/>
                        <a:uFillTx/>
                        <a:latin typeface="+mj-ea"/>
                        <a:ea typeface="+mj-ea"/>
                      </a:endParaRPr>
                    </a:p>
                    <a:p>
                      <a:pPr algn="ctr"/>
                      <a:r>
                        <a:rPr kumimoji="0" lang="zh-CN" altLang="en-US" sz="1600" b="1" u="none" strike="noStrike" kern="1200" cap="none" spc="0" normalizeH="0" baseline="0" dirty="0">
                          <a:ln>
                            <a:noFill/>
                          </a:ln>
                          <a:effectLst/>
                          <a:uLnTx/>
                          <a:uFillTx/>
                          <a:latin typeface="+mj-ea"/>
                          <a:ea typeface="+mj-ea"/>
                        </a:rPr>
                        <a:t>精</a:t>
                      </a:r>
                      <a:r>
                        <a:rPr kumimoji="0" lang="zh-CN" altLang="en-US" sz="1600" b="1" u="none" strike="noStrike" kern="1200" cap="none" spc="0" normalizeH="0" baseline="0" dirty="0" smtClean="0">
                          <a:ln>
                            <a:noFill/>
                          </a:ln>
                          <a:effectLst/>
                          <a:uLnTx/>
                          <a:uFillTx/>
                          <a:latin typeface="+mj-ea"/>
                          <a:ea typeface="+mj-ea"/>
                        </a:rPr>
                        <a:t>对苯二甲酸（</a:t>
                      </a:r>
                      <a:r>
                        <a:rPr kumimoji="0" lang="en-US" altLang="zh-CN" sz="1600" b="1" u="none" strike="noStrike" kern="1200" cap="none" spc="0" normalizeH="0" baseline="0" dirty="0" smtClean="0">
                          <a:ln>
                            <a:noFill/>
                          </a:ln>
                          <a:effectLst/>
                          <a:uLnTx/>
                          <a:uFillTx/>
                          <a:latin typeface="+mj-ea"/>
                          <a:ea typeface="+mj-ea"/>
                        </a:rPr>
                        <a:t>PTA</a:t>
                      </a:r>
                      <a:r>
                        <a:rPr kumimoji="0" lang="zh-CN" altLang="en-US" sz="1600" b="1" u="none" strike="noStrike" kern="1200" cap="none" spc="0" normalizeH="0" baseline="0" dirty="0" smtClean="0">
                          <a:ln>
                            <a:noFill/>
                          </a:ln>
                          <a:effectLst/>
                          <a:uLnTx/>
                          <a:uFillTx/>
                          <a:latin typeface="+mj-ea"/>
                          <a:ea typeface="+mj-ea"/>
                        </a:rPr>
                        <a:t>）</a:t>
                      </a:r>
                      <a:endParaRPr kumimoji="0" lang="en-US" altLang="zh-CN"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GB" dirty="0"/>
                    </a:p>
                  </a:txBody>
                  <a:tcPr/>
                </a:tc>
                <a:tc>
                  <a:txBody>
                    <a:bodyPr/>
                    <a:lstStyle/>
                    <a:p>
                      <a:endParaRPr kumimoji="0" lang="zh-CN" altLang="en-US"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n-US" altLang="zh-CN" sz="1600" u="none" strike="noStrike" kern="1200" cap="none" spc="0" normalizeH="0" baseline="0" dirty="0">
                          <a:ln>
                            <a:noFill/>
                          </a:ln>
                          <a:effectLst/>
                          <a:uLnTx/>
                          <a:uFillTx/>
                          <a:latin typeface="+mj-ea"/>
                          <a:ea typeface="+mj-ea"/>
                        </a:rPr>
                        <a:t>75%</a:t>
                      </a:r>
                      <a:r>
                        <a:rPr kumimoji="0" lang="zh-CN" altLang="en-US" sz="1600" u="none" strike="noStrike" kern="1200" cap="none" spc="0" normalizeH="0" baseline="0" dirty="0">
                          <a:ln>
                            <a:noFill/>
                          </a:ln>
                          <a:effectLst/>
                          <a:uLnTx/>
                          <a:uFillTx/>
                          <a:latin typeface="+mj-ea"/>
                          <a:ea typeface="+mj-ea"/>
                        </a:rPr>
                        <a:t>用于聚酯纤维，</a:t>
                      </a:r>
                      <a:r>
                        <a:rPr kumimoji="0" lang="en-US" altLang="zh-CN" sz="1600" u="none" strike="noStrike" kern="1200" cap="none" spc="0" normalizeH="0" baseline="0" dirty="0">
                          <a:ln>
                            <a:noFill/>
                          </a:ln>
                          <a:effectLst/>
                          <a:uLnTx/>
                          <a:uFillTx/>
                          <a:latin typeface="+mj-ea"/>
                          <a:ea typeface="+mj-ea"/>
                        </a:rPr>
                        <a:t>20%</a:t>
                      </a:r>
                      <a:r>
                        <a:rPr kumimoji="0" lang="zh-CN" altLang="en-US" sz="1600" u="none" strike="noStrike" kern="1200" cap="none" spc="0" normalizeH="0" baseline="0" dirty="0">
                          <a:ln>
                            <a:noFill/>
                          </a:ln>
                          <a:effectLst/>
                          <a:uLnTx/>
                          <a:uFillTx/>
                          <a:latin typeface="+mj-ea"/>
                          <a:ea typeface="+mj-ea"/>
                        </a:rPr>
                        <a:t>用于瓶级聚酯，</a:t>
                      </a:r>
                      <a:r>
                        <a:rPr kumimoji="0" lang="en-US" altLang="zh-CN" sz="1600" u="none" strike="noStrike" kern="1200" cap="none" spc="0" normalizeH="0" baseline="0" dirty="0">
                          <a:ln>
                            <a:noFill/>
                          </a:ln>
                          <a:effectLst/>
                          <a:uLnTx/>
                          <a:uFillTx/>
                          <a:latin typeface="+mj-ea"/>
                          <a:ea typeface="+mj-ea"/>
                        </a:rPr>
                        <a:t>5% </a:t>
                      </a:r>
                      <a:r>
                        <a:rPr kumimoji="0" lang="zh-CN" altLang="en-US" sz="1600" u="none" strike="noStrike" kern="1200" cap="none" spc="0" normalizeH="0" baseline="0" dirty="0">
                          <a:ln>
                            <a:noFill/>
                          </a:ln>
                          <a:effectLst/>
                          <a:uLnTx/>
                          <a:uFillTx/>
                          <a:latin typeface="+mj-ea"/>
                          <a:ea typeface="+mj-ea"/>
                        </a:rPr>
                        <a:t>用于膜级聚酯</a:t>
                      </a:r>
                      <a:endParaRPr kumimoji="0" lang="zh-CN" altLang="en-US" sz="1600"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298450" indent="-285750">
                        <a:lnSpc>
                          <a:spcPct val="100000"/>
                        </a:lnSpc>
                        <a:buFont typeface="Arial" panose="020B0604020202020204" pitchFamily="34" charset="0"/>
                        <a:buChar char="•"/>
                      </a:pPr>
                      <a:r>
                        <a:rPr kumimoji="0" lang="en-US" altLang="zh-CN" sz="1600" u="none" strike="noStrike" kern="1200" cap="none" spc="0" normalizeH="0" baseline="0" dirty="0">
                          <a:ln>
                            <a:noFill/>
                          </a:ln>
                          <a:effectLst/>
                          <a:uLnTx/>
                          <a:uFillTx/>
                          <a:latin typeface="+mj-ea"/>
                          <a:ea typeface="+mj-ea"/>
                        </a:rPr>
                        <a:t>PTA</a:t>
                      </a:r>
                      <a:r>
                        <a:rPr kumimoji="0" lang="zh-CN" altLang="en-US" sz="1600" u="none" strike="noStrike" kern="1200" cap="none" spc="0" normalizeH="0" baseline="0" dirty="0">
                          <a:ln>
                            <a:noFill/>
                          </a:ln>
                          <a:effectLst/>
                          <a:uLnTx/>
                          <a:uFillTx/>
                          <a:latin typeface="+mj-ea"/>
                          <a:ea typeface="+mj-ea"/>
                        </a:rPr>
                        <a:t>是重要的有机原料之一，由</a:t>
                      </a:r>
                      <a:r>
                        <a:rPr kumimoji="0" lang="en-US" altLang="zh-CN" sz="1600" u="none" strike="noStrike" kern="1200" cap="none" spc="0" normalizeH="0" baseline="0" dirty="0">
                          <a:ln>
                            <a:noFill/>
                          </a:ln>
                          <a:effectLst/>
                          <a:uLnTx/>
                          <a:uFillTx/>
                          <a:latin typeface="+mj-ea"/>
                          <a:ea typeface="+mj-ea"/>
                        </a:rPr>
                        <a:t>PX</a:t>
                      </a:r>
                      <a:r>
                        <a:rPr kumimoji="0" lang="zh-CN" altLang="en-US" sz="1600" u="none" strike="noStrike" kern="1200" cap="none" spc="0" normalizeH="0" baseline="0" dirty="0">
                          <a:ln>
                            <a:noFill/>
                          </a:ln>
                          <a:effectLst/>
                          <a:uLnTx/>
                          <a:uFillTx/>
                          <a:latin typeface="+mj-ea"/>
                          <a:ea typeface="+mj-ea"/>
                        </a:rPr>
                        <a:t>加工制成</a:t>
                      </a:r>
                    </a:p>
                    <a:p>
                      <a:pPr>
                        <a:lnSpc>
                          <a:spcPts val="950"/>
                        </a:lnSpc>
                        <a:spcBef>
                          <a:spcPts val="45"/>
                        </a:spcBef>
                      </a:pPr>
                      <a:endParaRPr kumimoji="0" lang="zh-CN" altLang="en-US" sz="1600" u="none" strike="noStrike" kern="1200" cap="none" spc="0" normalizeH="0" baseline="0" dirty="0">
                        <a:ln>
                          <a:noFill/>
                        </a:ln>
                        <a:effectLst/>
                        <a:uLnTx/>
                        <a:uFillTx/>
                        <a:latin typeface="+mj-ea"/>
                        <a:ea typeface="+mj-ea"/>
                      </a:endParaRPr>
                    </a:p>
                    <a:p>
                      <a:pPr marL="297815" marR="21590" indent="-285750" algn="just">
                        <a:lnSpc>
                          <a:spcPct val="90000"/>
                        </a:lnSpc>
                        <a:buFont typeface="Arial" panose="020B0604020202020204" pitchFamily="34" charset="0"/>
                        <a:buChar char="•"/>
                      </a:pPr>
                      <a:r>
                        <a:rPr kumimoji="0" lang="en-US" altLang="zh-CN" sz="1600" u="none" strike="noStrike" kern="1200" cap="none" spc="0" normalizeH="0" baseline="0" dirty="0">
                          <a:ln>
                            <a:noFill/>
                          </a:ln>
                          <a:effectLst/>
                          <a:uLnTx/>
                          <a:uFillTx/>
                          <a:latin typeface="+mj-ea"/>
                          <a:ea typeface="+mj-ea"/>
                        </a:rPr>
                        <a:t>PTA</a:t>
                      </a:r>
                      <a:r>
                        <a:rPr kumimoji="0" lang="zh-CN" altLang="en-US" sz="1600" u="none" strike="noStrike" kern="1200" cap="none" spc="0" normalizeH="0" baseline="0" dirty="0">
                          <a:ln>
                            <a:noFill/>
                          </a:ln>
                          <a:effectLst/>
                          <a:uLnTx/>
                          <a:uFillTx/>
                          <a:latin typeface="+mj-ea"/>
                          <a:ea typeface="+mj-ea"/>
                        </a:rPr>
                        <a:t>主要用于与乙二醇（</a:t>
                      </a:r>
                      <a:r>
                        <a:rPr kumimoji="0" lang="en-US" altLang="zh-CN" sz="1600" u="none" strike="noStrike" kern="1200" cap="none" spc="0" normalizeH="0" baseline="0" dirty="0">
                          <a:ln>
                            <a:noFill/>
                          </a:ln>
                          <a:effectLst/>
                          <a:uLnTx/>
                          <a:uFillTx/>
                          <a:latin typeface="+mj-ea"/>
                          <a:ea typeface="+mj-ea"/>
                        </a:rPr>
                        <a:t>MEG</a:t>
                      </a:r>
                      <a:r>
                        <a:rPr kumimoji="0" lang="zh-CN" altLang="en-US" sz="1600" u="none" strike="noStrike" kern="1200" cap="none" spc="0" normalizeH="0" baseline="0" dirty="0">
                          <a:ln>
                            <a:noFill/>
                          </a:ln>
                          <a:effectLst/>
                          <a:uLnTx/>
                          <a:uFillTx/>
                          <a:latin typeface="+mj-ea"/>
                          <a:ea typeface="+mj-ea"/>
                        </a:rPr>
                        <a:t>）酯化聚合，生产聚酯切片、长短涤纶纤维，是纺织工业 的主要原料</a:t>
                      </a:r>
                      <a:endParaRPr kumimoji="0" lang="zh-CN" altLang="en-US" sz="1600"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10742779"/>
                  </a:ext>
                </a:extLst>
              </a:tr>
              <a:tr h="705354">
                <a:tc rowSpan="4">
                  <a:txBody>
                    <a:bodyPr/>
                    <a:lstStyle/>
                    <a:p>
                      <a:endParaRPr kumimoji="0" lang="en-GB" altLang="zh-CN" sz="1600" b="1" u="none" strike="noStrike" kern="1200" cap="none" spc="0" normalizeH="0" baseline="0" dirty="0">
                        <a:ln>
                          <a:noFill/>
                        </a:ln>
                        <a:effectLst/>
                        <a:uLnTx/>
                        <a:uFillTx/>
                        <a:latin typeface="微软雅黑" panose="020B0503020204020204" pitchFamily="34" charset="-122"/>
                        <a:ea typeface="微软雅黑" panose="020B0503020204020204" pitchFamily="34" charset="-122"/>
                      </a:endParaRPr>
                    </a:p>
                    <a:p>
                      <a:endParaRPr kumimoji="0" lang="en-GB" altLang="zh-CN" sz="1600" b="1" u="none" strike="noStrike" kern="1200" cap="none" spc="0" normalizeH="0" baseline="0" dirty="0">
                        <a:ln>
                          <a:noFill/>
                        </a:ln>
                        <a:effectLst/>
                        <a:uLnTx/>
                        <a:uFillTx/>
                        <a:latin typeface="微软雅黑" panose="020B0503020204020204" pitchFamily="34" charset="-122"/>
                        <a:ea typeface="微软雅黑" panose="020B0503020204020204" pitchFamily="34" charset="-122"/>
                      </a:endParaRPr>
                    </a:p>
                    <a:p>
                      <a:endParaRPr kumimoji="0" lang="en-GB" altLang="zh-CN" sz="1600" b="1" u="none" strike="noStrike" kern="1200" cap="none" spc="0" normalizeH="0" baseline="0" dirty="0">
                        <a:ln>
                          <a:noFill/>
                        </a:ln>
                        <a:effectLst/>
                        <a:uLnTx/>
                        <a:uFillTx/>
                        <a:latin typeface="微软雅黑" panose="020B0503020204020204" pitchFamily="34" charset="-122"/>
                        <a:ea typeface="微软雅黑" panose="020B0503020204020204" pitchFamily="34" charset="-122"/>
                      </a:endParaRPr>
                    </a:p>
                    <a:p>
                      <a:pPr algn="ctr"/>
                      <a:endParaRPr kumimoji="0" lang="en-GB" altLang="zh-CN" sz="1600" b="1" u="none" strike="noStrike" kern="1200" cap="none" spc="0" normalizeH="0" baseline="0" dirty="0">
                        <a:ln>
                          <a:noFill/>
                        </a:ln>
                        <a:effectLst/>
                        <a:uLnTx/>
                        <a:uFillTx/>
                        <a:latin typeface="微软雅黑" panose="020B0503020204020204" pitchFamily="34" charset="-122"/>
                        <a:ea typeface="微软雅黑" panose="020B0503020204020204" pitchFamily="34" charset="-122"/>
                      </a:endParaRPr>
                    </a:p>
                    <a:p>
                      <a:pPr algn="ctr"/>
                      <a:r>
                        <a:rPr kumimoji="0" lang="zh-CN" altLang="en-US" sz="1600" b="1" u="none" strike="noStrike" kern="1200" cap="none" spc="0" normalizeH="0" baseline="0" dirty="0">
                          <a:ln>
                            <a:noFill/>
                          </a:ln>
                          <a:effectLst/>
                          <a:uLnTx/>
                          <a:uFillTx/>
                          <a:latin typeface="+mj-ea"/>
                          <a:ea typeface="+mj-ea"/>
                        </a:rPr>
                        <a:t>聚</a:t>
                      </a:r>
                      <a:endParaRPr kumimoji="0" lang="en-GB" altLang="zh-CN" sz="1600" b="1" u="none" strike="noStrike" kern="1200" cap="none" spc="0" normalizeH="0" baseline="0" dirty="0">
                        <a:ln>
                          <a:noFill/>
                        </a:ln>
                        <a:effectLst/>
                        <a:uLnTx/>
                        <a:uFillTx/>
                        <a:latin typeface="+mj-ea"/>
                        <a:ea typeface="+mj-ea"/>
                      </a:endParaRPr>
                    </a:p>
                    <a:p>
                      <a:pPr algn="ctr"/>
                      <a:endParaRPr kumimoji="0" lang="en-GB" altLang="zh-CN" sz="1600" b="1" u="none" strike="noStrike" kern="1200" cap="none" spc="0" normalizeH="0" baseline="0" dirty="0">
                        <a:ln>
                          <a:noFill/>
                        </a:ln>
                        <a:effectLst/>
                        <a:uLnTx/>
                        <a:uFillTx/>
                        <a:latin typeface="+mj-ea"/>
                        <a:ea typeface="+mj-ea"/>
                      </a:endParaRPr>
                    </a:p>
                    <a:p>
                      <a:pPr algn="ctr"/>
                      <a:endParaRPr kumimoji="0" lang="en-GB" altLang="zh-CN" sz="1600" b="1" u="none" strike="noStrike" kern="1200" cap="none" spc="0" normalizeH="0" baseline="0" dirty="0">
                        <a:ln>
                          <a:noFill/>
                        </a:ln>
                        <a:effectLst/>
                        <a:uLnTx/>
                        <a:uFillTx/>
                        <a:latin typeface="+mj-ea"/>
                        <a:ea typeface="+mj-ea"/>
                      </a:endParaRPr>
                    </a:p>
                    <a:p>
                      <a:pPr algn="ctr"/>
                      <a:endParaRPr kumimoji="0" lang="en-GB" altLang="zh-CN" sz="1600" b="1" u="none" strike="noStrike" kern="1200" cap="none" spc="0" normalizeH="0" baseline="0" dirty="0">
                        <a:ln>
                          <a:noFill/>
                        </a:ln>
                        <a:effectLst/>
                        <a:uLnTx/>
                        <a:uFillTx/>
                        <a:latin typeface="+mj-ea"/>
                        <a:ea typeface="+mj-ea"/>
                      </a:endParaRPr>
                    </a:p>
                    <a:p>
                      <a:pPr algn="ctr"/>
                      <a:endParaRPr kumimoji="0" lang="en-GB" altLang="zh-CN" sz="1600" b="1" u="none" strike="noStrike" kern="1200" cap="none" spc="0" normalizeH="0" baseline="0" dirty="0">
                        <a:ln>
                          <a:noFill/>
                        </a:ln>
                        <a:effectLst/>
                        <a:uLnTx/>
                        <a:uFillTx/>
                        <a:latin typeface="+mj-ea"/>
                        <a:ea typeface="+mj-ea"/>
                      </a:endParaRPr>
                    </a:p>
                    <a:p>
                      <a:pPr algn="ctr"/>
                      <a:r>
                        <a:rPr kumimoji="0" lang="zh-CN" altLang="en-US" sz="1600" b="1" u="none" strike="noStrike" kern="1200" cap="none" spc="0" normalizeH="0" baseline="0" dirty="0">
                          <a:ln>
                            <a:noFill/>
                          </a:ln>
                          <a:effectLst/>
                          <a:uLnTx/>
                          <a:uFillTx/>
                          <a:latin typeface="+mj-ea"/>
                          <a:ea typeface="+mj-ea"/>
                        </a:rPr>
                        <a:t>酯</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u="none" strike="noStrike" kern="1200" cap="none" spc="0" normalizeH="0" baseline="0" dirty="0" smtClean="0">
                        <a:ln>
                          <a:noFill/>
                        </a:ln>
                        <a:effectLst/>
                        <a:uLnTx/>
                        <a:uFillTx/>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u="none" strike="noStrike" kern="1200" cap="none" spc="0" normalizeH="0" baseline="0" dirty="0" smtClean="0">
                          <a:ln>
                            <a:noFill/>
                          </a:ln>
                          <a:effectLst/>
                          <a:uLnTx/>
                          <a:uFillTx/>
                          <a:latin typeface="+mj-ea"/>
                          <a:ea typeface="+mj-ea"/>
                        </a:rPr>
                        <a:t>全</a:t>
                      </a:r>
                      <a:r>
                        <a:rPr kumimoji="0" lang="zh-CN" altLang="en-US" sz="1600" b="1" u="none" strike="noStrike" kern="1200" cap="none" spc="0" normalizeH="0" baseline="0" dirty="0">
                          <a:ln>
                            <a:noFill/>
                          </a:ln>
                          <a:effectLst/>
                          <a:uLnTx/>
                          <a:uFillTx/>
                          <a:latin typeface="+mj-ea"/>
                          <a:ea typeface="+mj-ea"/>
                        </a:rPr>
                        <a:t>拉伸丝 </a:t>
                      </a:r>
                      <a:r>
                        <a:rPr kumimoji="0" lang="zh-CN" altLang="en-US" sz="1600" b="1" u="none" strike="noStrike" kern="1200" cap="none" spc="0" normalizeH="0" baseline="0" dirty="0" smtClean="0">
                          <a:ln>
                            <a:noFill/>
                          </a:ln>
                          <a:effectLst/>
                          <a:uLnTx/>
                          <a:uFillTx/>
                          <a:latin typeface="+mj-ea"/>
                          <a:ea typeface="+mj-ea"/>
                        </a:rPr>
                        <a:t>（</a:t>
                      </a:r>
                      <a:r>
                        <a:rPr kumimoji="0" lang="en-GB" altLang="zh-CN" sz="1600" b="1" u="none" strike="noStrike" kern="1200" cap="none" spc="0" normalizeH="0" baseline="0" dirty="0" smtClean="0">
                          <a:ln>
                            <a:noFill/>
                          </a:ln>
                          <a:effectLst/>
                          <a:uLnTx/>
                          <a:uFillTx/>
                          <a:latin typeface="+mj-ea"/>
                          <a:ea typeface="+mj-ea"/>
                        </a:rPr>
                        <a:t>FDY</a:t>
                      </a:r>
                      <a:r>
                        <a:rPr kumimoji="0" lang="zh-CN" altLang="en-US" sz="1600" b="1" u="none" strike="noStrike" kern="1200" cap="none" spc="0" normalizeH="0" baseline="0" dirty="0" smtClean="0">
                          <a:ln>
                            <a:noFill/>
                          </a:ln>
                          <a:effectLst/>
                          <a:uLnTx/>
                          <a:uFillTx/>
                          <a:latin typeface="+mj-ea"/>
                          <a:ea typeface="+mj-ea"/>
                        </a:rPr>
                        <a:t>）</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endParaRPr kumimoji="0" lang="en-US" altLang="zh-CN" sz="1600" u="none" strike="noStrike" kern="1200" cap="none" spc="0" normalizeH="0" baseline="0" dirty="0">
                        <a:ln>
                          <a:noFill/>
                        </a:ln>
                        <a:effectLst/>
                        <a:uLnTx/>
                        <a:uFillTx/>
                        <a:latin typeface="+mj-ea"/>
                        <a:ea typeface="+mj-ea"/>
                      </a:endParaRPr>
                    </a:p>
                    <a:p>
                      <a:pPr marL="285750" indent="-285750">
                        <a:buFont typeface="Arial" panose="020B0604020202020204" pitchFamily="34" charset="0"/>
                        <a:buChar char="•"/>
                      </a:pPr>
                      <a:r>
                        <a:rPr kumimoji="0" lang="zh-CN" altLang="en-US" sz="1600" u="none" strike="noStrike" kern="1200" cap="none" spc="0" normalizeH="0" baseline="0" dirty="0">
                          <a:ln>
                            <a:noFill/>
                          </a:ln>
                          <a:effectLst/>
                          <a:uLnTx/>
                          <a:uFillTx/>
                          <a:latin typeface="+mj-ea"/>
                          <a:ea typeface="+mj-ea"/>
                        </a:rPr>
                        <a:t>由</a:t>
                      </a:r>
                      <a:r>
                        <a:rPr kumimoji="0" lang="en-US" altLang="zh-CN" sz="1600" u="none" strike="noStrike" kern="1200" cap="none" spc="0" normalizeH="0" baseline="0" dirty="0">
                          <a:ln>
                            <a:noFill/>
                          </a:ln>
                          <a:effectLst/>
                          <a:uLnTx/>
                          <a:uFillTx/>
                          <a:latin typeface="+mj-ea"/>
                          <a:ea typeface="+mj-ea"/>
                        </a:rPr>
                        <a:t>PTA</a:t>
                      </a:r>
                      <a:r>
                        <a:rPr kumimoji="0" lang="zh-CN" altLang="en-US" sz="1600" u="none" strike="noStrike" kern="1200" cap="none" spc="0" normalizeH="0" baseline="0" dirty="0">
                          <a:ln>
                            <a:noFill/>
                          </a:ln>
                          <a:effectLst/>
                          <a:uLnTx/>
                          <a:uFillTx/>
                          <a:latin typeface="+mj-ea"/>
                          <a:ea typeface="+mj-ea"/>
                        </a:rPr>
                        <a:t>或</a:t>
                      </a:r>
                      <a:r>
                        <a:rPr kumimoji="0" lang="en-US" altLang="zh-CN" sz="1600" u="none" strike="noStrike" kern="1200" cap="none" spc="0" normalizeH="0" baseline="0" dirty="0">
                          <a:ln>
                            <a:noFill/>
                          </a:ln>
                          <a:effectLst/>
                          <a:uLnTx/>
                          <a:uFillTx/>
                          <a:latin typeface="+mj-ea"/>
                          <a:ea typeface="+mj-ea"/>
                        </a:rPr>
                        <a:t>DMT</a:t>
                      </a:r>
                      <a:r>
                        <a:rPr kumimoji="0" lang="zh-CN" altLang="en-US" sz="1600" u="none" strike="noStrike" kern="1200" cap="none" spc="0" normalizeH="0" baseline="0" dirty="0">
                          <a:ln>
                            <a:noFill/>
                          </a:ln>
                          <a:effectLst/>
                          <a:uLnTx/>
                          <a:uFillTx/>
                          <a:latin typeface="+mj-ea"/>
                          <a:ea typeface="+mj-ea"/>
                        </a:rPr>
                        <a:t>与</a:t>
                      </a:r>
                      <a:r>
                        <a:rPr kumimoji="0" lang="en-US" altLang="zh-CN" sz="1600" u="none" strike="noStrike" kern="1200" cap="none" spc="0" normalizeH="0" baseline="0" dirty="0">
                          <a:ln>
                            <a:noFill/>
                          </a:ln>
                          <a:effectLst/>
                          <a:uLnTx/>
                          <a:uFillTx/>
                          <a:latin typeface="+mj-ea"/>
                          <a:ea typeface="+mj-ea"/>
                        </a:rPr>
                        <a:t>MEG</a:t>
                      </a:r>
                      <a:r>
                        <a:rPr kumimoji="0" lang="zh-CN" altLang="en-US" sz="1600" u="none" strike="noStrike" kern="1200" cap="none" spc="0" normalizeH="0" baseline="0" dirty="0">
                          <a:ln>
                            <a:noFill/>
                          </a:ln>
                          <a:effectLst/>
                          <a:uLnTx/>
                          <a:uFillTx/>
                          <a:latin typeface="+mj-ea"/>
                          <a:ea typeface="+mj-ea"/>
                        </a:rPr>
                        <a:t>制备而成</a:t>
                      </a:r>
                    </a:p>
                    <a:p>
                      <a:pPr marL="285750" indent="-285750">
                        <a:buFont typeface="Arial" panose="020B0604020202020204" pitchFamily="34" charset="0"/>
                        <a:buChar char="•"/>
                      </a:pPr>
                      <a:r>
                        <a:rPr kumimoji="0" lang="zh-CN" altLang="en-US" sz="1600" u="none" strike="noStrike" kern="1200" cap="none" spc="0" normalizeH="0" baseline="0" dirty="0">
                          <a:ln>
                            <a:noFill/>
                          </a:ln>
                          <a:effectLst/>
                          <a:uLnTx/>
                          <a:uFillTx/>
                          <a:latin typeface="+mj-ea"/>
                          <a:ea typeface="+mj-ea"/>
                        </a:rPr>
                        <a:t>产品广泛应用于制造服装以及工业中制品</a:t>
                      </a:r>
                      <a:endParaRPr kumimoji="0" lang="zh-CN" altLang="en-US" sz="1600"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18581646"/>
                  </a:ext>
                </a:extLst>
              </a:tr>
              <a:tr h="746344">
                <a:tc vMerge="1">
                  <a:txBody>
                    <a:bodyPr/>
                    <a:lstStyle/>
                    <a:p>
                      <a:endParaRPr lang="en-GB"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u="none" strike="noStrike" kern="1200" cap="none" spc="0" normalizeH="0" baseline="0" dirty="0">
                        <a:ln>
                          <a:noFill/>
                        </a:ln>
                        <a:effectLst/>
                        <a:uLnTx/>
                        <a:uFillTx/>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u="none" strike="noStrike" kern="1200" cap="none" spc="0" normalizeH="0" baseline="0" dirty="0">
                          <a:ln>
                            <a:noFill/>
                          </a:ln>
                          <a:effectLst/>
                          <a:uLnTx/>
                          <a:uFillTx/>
                          <a:latin typeface="+mj-ea"/>
                          <a:ea typeface="+mj-ea"/>
                        </a:rPr>
                        <a:t>涤纶牵引</a:t>
                      </a:r>
                      <a:r>
                        <a:rPr kumimoji="0" lang="zh-CN" altLang="en-US" sz="1600" b="1" u="none" strike="noStrike" kern="1200" cap="none" spc="0" normalizeH="0" baseline="0" dirty="0" smtClean="0">
                          <a:ln>
                            <a:noFill/>
                          </a:ln>
                          <a:effectLst/>
                          <a:uLnTx/>
                          <a:uFillTx/>
                          <a:latin typeface="+mj-ea"/>
                          <a:ea typeface="+mj-ea"/>
                        </a:rPr>
                        <a:t>丝（</a:t>
                      </a:r>
                      <a:r>
                        <a:rPr kumimoji="0" lang="en-GB" altLang="zh-CN" sz="1600" b="1" u="none" strike="noStrike" kern="1200" cap="none" spc="0" normalizeH="0" baseline="0" dirty="0" smtClean="0">
                          <a:ln>
                            <a:noFill/>
                          </a:ln>
                          <a:effectLst/>
                          <a:uLnTx/>
                          <a:uFillTx/>
                          <a:latin typeface="+mj-ea"/>
                          <a:ea typeface="+mj-ea"/>
                        </a:rPr>
                        <a:t>DTY</a:t>
                      </a:r>
                      <a:r>
                        <a:rPr kumimoji="0" lang="zh-CN" altLang="en-US" sz="1600" b="1" u="none" strike="noStrike" kern="1200" cap="none" spc="0" normalizeH="0" baseline="0" dirty="0" smtClean="0">
                          <a:ln>
                            <a:noFill/>
                          </a:ln>
                          <a:effectLst/>
                          <a:uLnTx/>
                          <a:uFillTx/>
                          <a:latin typeface="+mj-ea"/>
                          <a:ea typeface="+mj-ea"/>
                        </a:rPr>
                        <a:t>）</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endParaRPr kumimoji="0" lang="en-US" altLang="zh-CN" sz="1600" u="none" strike="noStrike" kern="1200" cap="none" spc="0" normalizeH="0" baseline="0" dirty="0">
                        <a:ln>
                          <a:noFill/>
                        </a:ln>
                        <a:effectLst/>
                        <a:uLnTx/>
                        <a:uFillTx/>
                        <a:latin typeface="+mj-ea"/>
                        <a:ea typeface="+mj-ea"/>
                      </a:endParaRPr>
                    </a:p>
                    <a:p>
                      <a:pPr marL="285750" indent="-285750">
                        <a:buFont typeface="Arial" panose="020B0604020202020204" pitchFamily="34" charset="0"/>
                        <a:buChar char="•"/>
                      </a:pPr>
                      <a:r>
                        <a:rPr kumimoji="0" lang="zh-CN" altLang="en-US" sz="1600" u="none" strike="noStrike" kern="1200" cap="none" spc="0" normalizeH="0" baseline="0" dirty="0">
                          <a:ln>
                            <a:noFill/>
                          </a:ln>
                          <a:effectLst/>
                          <a:uLnTx/>
                          <a:uFillTx/>
                          <a:latin typeface="+mj-ea"/>
                          <a:ea typeface="+mj-ea"/>
                        </a:rPr>
                        <a:t>广泛应用于针织或机织领域，适宜制作服装面料、床上及装饰用品</a:t>
                      </a:r>
                      <a:endParaRPr kumimoji="0" lang="zh-CN" altLang="en-US" sz="1600"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52984676"/>
                  </a:ext>
                </a:extLst>
              </a:tr>
              <a:tr h="0">
                <a:tc vMerge="1">
                  <a:txBody>
                    <a:bodyPr/>
                    <a:lstStyle/>
                    <a:p>
                      <a:endParaRPr lang="en-GB" sz="1400" dirty="0">
                        <a:latin typeface="+mn-lt"/>
                      </a:endParaRPr>
                    </a:p>
                  </a:txBody>
                  <a:tcPr/>
                </a:tc>
                <a:tc>
                  <a:txBody>
                    <a:bodyPr/>
                    <a:lstStyle/>
                    <a:p>
                      <a:pPr algn="ctr"/>
                      <a:endParaRPr kumimoji="0" lang="en-US" altLang="zh-CN" sz="1600" b="1" u="none" strike="noStrike" kern="1200" cap="none" spc="0" normalizeH="0" baseline="0" dirty="0">
                        <a:ln>
                          <a:noFill/>
                        </a:ln>
                        <a:effectLst/>
                        <a:uLnTx/>
                        <a:uFillTx/>
                        <a:latin typeface="+mj-ea"/>
                        <a:ea typeface="+mj-ea"/>
                      </a:endParaRPr>
                    </a:p>
                    <a:p>
                      <a:pPr algn="ctr"/>
                      <a:r>
                        <a:rPr kumimoji="0" lang="zh-CN" altLang="en-US" sz="1600" b="1" u="none" strike="noStrike" kern="1200" cap="none" spc="0" normalizeH="0" baseline="0" dirty="0">
                          <a:ln>
                            <a:noFill/>
                          </a:ln>
                          <a:effectLst/>
                          <a:uLnTx/>
                          <a:uFillTx/>
                          <a:latin typeface="+mj-ea"/>
                          <a:ea typeface="+mj-ea"/>
                        </a:rPr>
                        <a:t>涤纶预向</a:t>
                      </a:r>
                      <a:r>
                        <a:rPr kumimoji="0" lang="zh-CN" altLang="en-US" sz="1600" b="1" u="none" strike="noStrike" kern="1200" cap="none" spc="0" normalizeH="0" baseline="0" dirty="0" smtClean="0">
                          <a:ln>
                            <a:noFill/>
                          </a:ln>
                          <a:effectLst/>
                          <a:uLnTx/>
                          <a:uFillTx/>
                          <a:latin typeface="+mj-ea"/>
                          <a:ea typeface="+mj-ea"/>
                        </a:rPr>
                        <a:t>丝（</a:t>
                      </a:r>
                      <a:r>
                        <a:rPr kumimoji="0" lang="en-GB" altLang="zh-CN" sz="1600" b="1" u="none" strike="noStrike" kern="1200" cap="none" spc="0" normalizeH="0" baseline="0" dirty="0" smtClean="0">
                          <a:ln>
                            <a:noFill/>
                          </a:ln>
                          <a:effectLst/>
                          <a:uLnTx/>
                          <a:uFillTx/>
                          <a:latin typeface="+mj-ea"/>
                          <a:ea typeface="+mj-ea"/>
                        </a:rPr>
                        <a:t>POY</a:t>
                      </a:r>
                      <a:r>
                        <a:rPr kumimoji="0" lang="zh-CN" altLang="en-US" sz="1600" b="1" u="none" strike="noStrike" kern="1200" cap="none" spc="0" normalizeH="0" baseline="0" dirty="0" smtClean="0">
                          <a:ln>
                            <a:noFill/>
                          </a:ln>
                          <a:effectLst/>
                          <a:uLnTx/>
                          <a:uFillTx/>
                          <a:latin typeface="+mj-ea"/>
                          <a:ea typeface="+mj-ea"/>
                        </a:rPr>
                        <a:t>）</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29781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31445" algn="l"/>
                        </a:tabLst>
                        <a:defRPr/>
                      </a:pPr>
                      <a:r>
                        <a:rPr kumimoji="0" lang="zh-CN" altLang="en-US" sz="1600" u="none" strike="noStrike" kern="1200" cap="none" spc="0" normalizeH="0" baseline="0" noProof="0" dirty="0">
                          <a:ln>
                            <a:noFill/>
                          </a:ln>
                          <a:effectLst/>
                          <a:uLnTx/>
                          <a:uFillTx/>
                          <a:latin typeface="+mj-ea"/>
                          <a:ea typeface="+mj-ea"/>
                        </a:rPr>
                        <a:t>由</a:t>
                      </a:r>
                      <a:r>
                        <a:rPr kumimoji="0" lang="en-US" altLang="zh-CN" sz="1600" u="none" strike="noStrike" kern="1200" cap="none" spc="0" normalizeH="0" baseline="0" noProof="0" dirty="0">
                          <a:ln>
                            <a:noFill/>
                          </a:ln>
                          <a:effectLst/>
                          <a:uLnTx/>
                          <a:uFillTx/>
                          <a:latin typeface="+mj-ea"/>
                          <a:ea typeface="+mj-ea"/>
                        </a:rPr>
                        <a:t>PTA</a:t>
                      </a:r>
                      <a:r>
                        <a:rPr kumimoji="0" lang="zh-CN" altLang="en-US" sz="1600" u="none" strike="noStrike" kern="1200" cap="none" spc="0" normalizeH="0" baseline="0" noProof="0" dirty="0">
                          <a:ln>
                            <a:noFill/>
                          </a:ln>
                          <a:effectLst/>
                          <a:uLnTx/>
                          <a:uFillTx/>
                          <a:latin typeface="+mj-ea"/>
                          <a:ea typeface="+mj-ea"/>
                        </a:rPr>
                        <a:t>或</a:t>
                      </a:r>
                      <a:r>
                        <a:rPr kumimoji="0" lang="en-US" altLang="zh-CN" sz="1600" u="none" strike="noStrike" kern="1200" cap="none" spc="0" normalizeH="0" baseline="0" noProof="0" dirty="0">
                          <a:ln>
                            <a:noFill/>
                          </a:ln>
                          <a:effectLst/>
                          <a:uLnTx/>
                          <a:uFillTx/>
                          <a:latin typeface="+mj-ea"/>
                          <a:ea typeface="+mj-ea"/>
                        </a:rPr>
                        <a:t>DMT</a:t>
                      </a:r>
                      <a:r>
                        <a:rPr kumimoji="0" lang="zh-CN" altLang="en-US" sz="1600" u="none" strike="noStrike" kern="1200" cap="none" spc="0" normalizeH="0" baseline="0" noProof="0" dirty="0">
                          <a:ln>
                            <a:noFill/>
                          </a:ln>
                          <a:effectLst/>
                          <a:uLnTx/>
                          <a:uFillTx/>
                          <a:latin typeface="+mj-ea"/>
                          <a:ea typeface="+mj-ea"/>
                        </a:rPr>
                        <a:t>与</a:t>
                      </a:r>
                      <a:r>
                        <a:rPr kumimoji="0" lang="en-US" altLang="zh-CN" sz="1600" u="none" strike="noStrike" kern="1200" cap="none" spc="0" normalizeH="0" baseline="0" noProof="0" dirty="0">
                          <a:ln>
                            <a:noFill/>
                          </a:ln>
                          <a:effectLst/>
                          <a:uLnTx/>
                          <a:uFillTx/>
                          <a:latin typeface="+mj-ea"/>
                          <a:ea typeface="+mj-ea"/>
                        </a:rPr>
                        <a:t>MEG</a:t>
                      </a:r>
                      <a:r>
                        <a:rPr kumimoji="0" lang="zh-CN" altLang="en-US" sz="1600" u="none" strike="noStrike" kern="1200" cap="none" spc="0" normalizeH="0" baseline="0" noProof="0" dirty="0">
                          <a:ln>
                            <a:noFill/>
                          </a:ln>
                          <a:effectLst/>
                          <a:uLnTx/>
                          <a:uFillTx/>
                          <a:latin typeface="+mj-ea"/>
                          <a:ea typeface="+mj-ea"/>
                        </a:rPr>
                        <a:t>制备而成</a:t>
                      </a:r>
                    </a:p>
                    <a:p>
                      <a:pPr marL="0" marR="0" lvl="0" indent="0" algn="l" defTabSz="914400" rtl="0" eaLnBrk="1" fontAlgn="auto" latinLnBrk="0" hangingPunct="1">
                        <a:lnSpc>
                          <a:spcPts val="1000"/>
                        </a:lnSpc>
                        <a:spcBef>
                          <a:spcPts val="11"/>
                        </a:spcBef>
                        <a:spcAft>
                          <a:spcPts val="0"/>
                        </a:spcAft>
                        <a:buClrTx/>
                        <a:buSzTx/>
                        <a:buFontTx/>
                        <a:buNone/>
                        <a:tabLst/>
                        <a:defRPr/>
                      </a:pPr>
                      <a:endParaRPr kumimoji="0" lang="zh-CN" altLang="en-US" sz="1600" u="none" strike="noStrike" kern="1200" cap="none" spc="0" normalizeH="0" baseline="0" noProof="0" dirty="0">
                        <a:ln>
                          <a:noFill/>
                        </a:ln>
                        <a:effectLst/>
                        <a:uLnTx/>
                        <a:uFillTx/>
                        <a:latin typeface="+mj-ea"/>
                        <a:ea typeface="+mj-ea"/>
                      </a:endParaRPr>
                    </a:p>
                    <a:p>
                      <a:pPr marL="297814" marR="12700" lvl="0" indent="-285750" algn="l" defTabSz="914400" rtl="0" eaLnBrk="1" fontAlgn="auto" latinLnBrk="0" hangingPunct="1">
                        <a:lnSpc>
                          <a:spcPts val="1190"/>
                        </a:lnSpc>
                        <a:spcBef>
                          <a:spcPts val="0"/>
                        </a:spcBef>
                        <a:spcAft>
                          <a:spcPts val="0"/>
                        </a:spcAft>
                        <a:buClrTx/>
                        <a:buSzTx/>
                        <a:buFont typeface="Arial" panose="020B0604020202020204" pitchFamily="34" charset="0"/>
                        <a:buChar char="•"/>
                        <a:tabLst/>
                        <a:defRPr/>
                      </a:pPr>
                      <a:r>
                        <a:rPr kumimoji="0" lang="zh-CN" altLang="en-US" sz="1600" u="none" strike="noStrike" kern="1200" cap="none" spc="0" normalizeH="0" baseline="0" noProof="0" dirty="0">
                          <a:ln>
                            <a:noFill/>
                          </a:ln>
                          <a:effectLst/>
                          <a:uLnTx/>
                          <a:uFillTx/>
                          <a:latin typeface="+mj-ea"/>
                          <a:ea typeface="+mj-ea"/>
                        </a:rPr>
                        <a:t>恒逸生产</a:t>
                      </a:r>
                      <a:r>
                        <a:rPr kumimoji="0" lang="en-US" altLang="zh-CN" sz="1600" u="none" strike="noStrike" kern="1200" cap="none" spc="0" normalizeH="0" baseline="0" noProof="0" dirty="0">
                          <a:ln>
                            <a:noFill/>
                          </a:ln>
                          <a:effectLst/>
                          <a:uLnTx/>
                          <a:uFillTx/>
                          <a:latin typeface="+mj-ea"/>
                          <a:ea typeface="+mj-ea"/>
                        </a:rPr>
                        <a:t>POY</a:t>
                      </a:r>
                      <a:r>
                        <a:rPr kumimoji="0" lang="zh-CN" altLang="en-US" sz="1600" u="none" strike="noStrike" kern="1200" cap="none" spc="0" normalizeH="0" baseline="0" noProof="0" dirty="0">
                          <a:ln>
                            <a:noFill/>
                          </a:ln>
                          <a:effectLst/>
                          <a:uLnTx/>
                          <a:uFillTx/>
                          <a:latin typeface="+mj-ea"/>
                          <a:ea typeface="+mj-ea"/>
                        </a:rPr>
                        <a:t>涵盖有光和半光两类共计</a:t>
                      </a:r>
                      <a:r>
                        <a:rPr kumimoji="0" lang="en-US" altLang="zh-CN" sz="1600" u="none" strike="noStrike" kern="1200" cap="none" spc="0" normalizeH="0" baseline="0" noProof="0" dirty="0">
                          <a:ln>
                            <a:noFill/>
                          </a:ln>
                          <a:effectLst/>
                          <a:uLnTx/>
                          <a:uFillTx/>
                          <a:latin typeface="+mj-ea"/>
                          <a:ea typeface="+mj-ea"/>
                        </a:rPr>
                        <a:t>30</a:t>
                      </a:r>
                      <a:r>
                        <a:rPr kumimoji="0" lang="zh-CN" altLang="en-US" sz="1600" u="none" strike="noStrike" kern="1200" cap="none" spc="0" normalizeH="0" baseline="0" noProof="0" dirty="0">
                          <a:ln>
                            <a:noFill/>
                          </a:ln>
                          <a:effectLst/>
                          <a:uLnTx/>
                          <a:uFillTx/>
                          <a:latin typeface="+mj-ea"/>
                          <a:ea typeface="+mj-ea"/>
                        </a:rPr>
                        <a:t>种品类</a:t>
                      </a:r>
                      <a:endParaRPr kumimoji="0" lang="zh-CN" altLang="en-US" sz="1600" u="none" strike="noStrike" kern="1200" cap="none" spc="0" normalizeH="0" baseline="0" noProof="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08545320"/>
                  </a:ext>
                </a:extLst>
              </a:tr>
              <a:tr h="725214">
                <a:tc vMerge="1">
                  <a:txBody>
                    <a:bodyPr/>
                    <a:lstStyle/>
                    <a:p>
                      <a:endParaRPr lang="en-GB" sz="1200" dirty="0">
                        <a:latin typeface="微软雅黑" panose="020B0503020204020204" pitchFamily="34" charset="-122"/>
                        <a:ea typeface="微软雅黑" panose="020B0503020204020204" pitchFamily="34" charset="-122"/>
                      </a:endParaRPr>
                    </a:p>
                  </a:txBody>
                  <a:tcPr/>
                </a:tc>
                <a:tc>
                  <a:txBody>
                    <a:bodyPr/>
                    <a:lstStyle/>
                    <a:p>
                      <a:pPr algn="ctr"/>
                      <a:endParaRPr kumimoji="0" lang="en-US" altLang="zh-CN" sz="1600" b="1" u="none" strike="noStrike" kern="1200" cap="none" spc="0" normalizeH="0" baseline="0" dirty="0">
                        <a:ln>
                          <a:noFill/>
                        </a:ln>
                        <a:effectLst/>
                        <a:uLnTx/>
                        <a:uFillTx/>
                        <a:latin typeface="+mj-ea"/>
                        <a:ea typeface="+mj-ea"/>
                      </a:endParaRPr>
                    </a:p>
                    <a:p>
                      <a:pPr algn="ctr"/>
                      <a:r>
                        <a:rPr kumimoji="0" lang="zh-CN" altLang="en-US" sz="1600" b="1" u="none" strike="noStrike" kern="1200" cap="none" spc="0" normalizeH="0" baseline="0" dirty="0">
                          <a:ln>
                            <a:noFill/>
                          </a:ln>
                          <a:effectLst/>
                          <a:uLnTx/>
                          <a:uFillTx/>
                          <a:latin typeface="+mj-ea"/>
                          <a:ea typeface="+mj-ea"/>
                        </a:rPr>
                        <a:t>瓶片</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2064" marR="1270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600" u="none" strike="noStrike" kern="1200" cap="none" spc="0" normalizeH="0" baseline="0" dirty="0">
                        <a:ln>
                          <a:noFill/>
                        </a:ln>
                        <a:effectLst/>
                        <a:uLnTx/>
                        <a:uFillTx/>
                        <a:latin typeface="+mj-ea"/>
                        <a:ea typeface="+mj-ea"/>
                      </a:endParaRPr>
                    </a:p>
                    <a:p>
                      <a:pPr marL="297814" marR="1270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u="none" strike="noStrike" kern="1200" cap="none" spc="0" normalizeH="0" baseline="0" dirty="0">
                          <a:ln>
                            <a:noFill/>
                          </a:ln>
                          <a:effectLst/>
                          <a:uLnTx/>
                          <a:uFillTx/>
                          <a:latin typeface="+mj-ea"/>
                          <a:ea typeface="+mj-ea"/>
                        </a:rPr>
                        <a:t>广泛应用于制造纤维、片材和医药及日化用品等非食品包装材料</a:t>
                      </a:r>
                      <a:endParaRPr kumimoji="0" lang="zh-CN" altLang="en-US" sz="1600" u="none" strike="noStrike" kern="1200" cap="none" spc="0" normalizeH="0" baseline="0" noProof="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63688966"/>
                  </a:ext>
                </a:extLst>
              </a:tr>
              <a:tr h="715025">
                <a:tc gridSpan="2">
                  <a:txBody>
                    <a:bodyPr/>
                    <a:lstStyle/>
                    <a:p>
                      <a:endParaRPr kumimoji="0" lang="en-US" altLang="zh-CN" sz="1600" b="1" u="none" strike="noStrike" kern="1200" cap="none" spc="0" normalizeH="0" baseline="0" dirty="0">
                        <a:ln>
                          <a:noFill/>
                        </a:ln>
                        <a:effectLst/>
                        <a:uLnTx/>
                        <a:uFillTx/>
                        <a:latin typeface="+mj-ea"/>
                        <a:ea typeface="+mj-ea"/>
                      </a:endParaRPr>
                    </a:p>
                    <a:p>
                      <a:pPr algn="ctr"/>
                      <a:r>
                        <a:rPr kumimoji="0" lang="zh-CN" altLang="en-US" sz="1600" b="1" u="none" strike="noStrike" kern="1200" cap="none" spc="0" normalizeH="0" baseline="0" dirty="0">
                          <a:ln>
                            <a:noFill/>
                          </a:ln>
                          <a:effectLst/>
                          <a:uLnTx/>
                          <a:uFillTx/>
                          <a:latin typeface="+mj-ea"/>
                          <a:ea typeface="+mj-ea"/>
                        </a:rPr>
                        <a:t>已内酰胺（</a:t>
                      </a:r>
                      <a:r>
                        <a:rPr kumimoji="0" lang="en-GB" altLang="zh-CN" sz="1600" b="1" u="none" strike="noStrike" kern="1200" cap="none" spc="0" normalizeH="0" baseline="0" dirty="0">
                          <a:ln>
                            <a:noFill/>
                          </a:ln>
                          <a:effectLst/>
                          <a:uLnTx/>
                          <a:uFillTx/>
                          <a:latin typeface="+mj-ea"/>
                          <a:ea typeface="+mj-ea"/>
                        </a:rPr>
                        <a:t>CPL</a:t>
                      </a:r>
                      <a:r>
                        <a:rPr kumimoji="0" lang="zh-CN" altLang="en-US" sz="1600" b="1" u="none" strike="noStrike" kern="1200" cap="none" spc="0" normalizeH="0" baseline="0" dirty="0">
                          <a:ln>
                            <a:noFill/>
                          </a:ln>
                          <a:effectLst/>
                          <a:uLnTx/>
                          <a:uFillTx/>
                          <a:latin typeface="+mj-ea"/>
                          <a:ea typeface="+mj-ea"/>
                        </a:rPr>
                        <a:t>）</a:t>
                      </a:r>
                      <a:endParaRPr kumimoji="0" lang="en-GB" sz="1600" b="1"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GB" sz="1400" dirty="0">
                        <a:latin typeface="+mn-lt"/>
                      </a:endParaRPr>
                    </a:p>
                  </a:txBody>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0" lang="en-GB" sz="160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0" lang="zh-CN" altLang="en-US" sz="1600" u="none" strike="noStrike" kern="1200" cap="none" spc="0" normalizeH="0" baseline="0" dirty="0">
                          <a:ln>
                            <a:noFill/>
                          </a:ln>
                          <a:effectLst/>
                          <a:uLnTx/>
                          <a:uFillTx/>
                          <a:latin typeface="+mj-ea"/>
                          <a:ea typeface="+mj-ea"/>
                        </a:rPr>
                        <a:t>一种重要的有机化工原料</a:t>
                      </a:r>
                      <a:endParaRPr kumimoji="0" lang="en-GB" altLang="zh-CN" sz="1600" u="none" strike="noStrike" kern="1200" cap="none" spc="0" normalizeH="0" baseline="0" dirty="0">
                        <a:ln>
                          <a:noFill/>
                        </a:ln>
                        <a:effectLst/>
                        <a:uLnTx/>
                        <a:uFillTx/>
                        <a:latin typeface="+mj-ea"/>
                        <a:ea typeface="+mj-ea"/>
                      </a:endParaRPr>
                    </a:p>
                    <a:p>
                      <a:pPr marL="285750" indent="-285750">
                        <a:buFont typeface="Arial" panose="020B0604020202020204" pitchFamily="34" charset="0"/>
                        <a:buChar char="•"/>
                      </a:pPr>
                      <a:r>
                        <a:rPr kumimoji="0" lang="zh-CN" altLang="en-US" sz="1600" u="none" strike="noStrike" kern="1200" cap="none" spc="0" normalizeH="0" baseline="0" dirty="0">
                          <a:ln>
                            <a:noFill/>
                          </a:ln>
                          <a:effectLst/>
                          <a:uLnTx/>
                          <a:uFillTx/>
                          <a:latin typeface="+mj-ea"/>
                          <a:ea typeface="+mj-ea"/>
                        </a:rPr>
                        <a:t>主要用途是通过聚合生成聚酰胺切片可进一步加工成锦纶纤维、工程塑料、塑料薄膜。</a:t>
                      </a:r>
                      <a:endParaRPr kumimoji="0" lang="zh-CN" altLang="en-US" sz="1600" u="none" strike="noStrike" kern="1200" cap="none" spc="0" normalizeH="0" baseline="0" dirty="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10883682"/>
                  </a:ext>
                </a:extLst>
              </a:tr>
            </a:tbl>
          </a:graphicData>
        </a:graphic>
      </p:graphicFrame>
      <p:pic>
        <p:nvPicPr>
          <p:cNvPr id="47"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4687" y="1250048"/>
            <a:ext cx="703643" cy="703643"/>
          </a:xfrm>
          <a:prstGeom prst="rect">
            <a:avLst/>
          </a:prstGeom>
        </p:spPr>
      </p:pic>
      <p:pic>
        <p:nvPicPr>
          <p:cNvPr id="48" name="Picture 2" descr="QQ截图201703151632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18" y="2100499"/>
            <a:ext cx="678712" cy="61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descr="C:\Users\Jiafeng\AppData\Local\Microsoft\Windows\INetCacheContent.Word\QQ截图2017031516373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388" y="2914939"/>
            <a:ext cx="678712" cy="589310"/>
          </a:xfrm>
          <a:prstGeom prst="rect">
            <a:avLst/>
          </a:prstGeom>
          <a:noFill/>
          <a:ln>
            <a:noFill/>
          </a:ln>
        </p:spPr>
      </p:pic>
      <p:sp>
        <p:nvSpPr>
          <p:cNvPr id="50" name="object 14"/>
          <p:cNvSpPr/>
          <p:nvPr/>
        </p:nvSpPr>
        <p:spPr>
          <a:xfrm>
            <a:off x="3373388" y="3710700"/>
            <a:ext cx="684888" cy="618213"/>
          </a:xfrm>
          <a:prstGeom prst="rect">
            <a:avLst/>
          </a:prstGeom>
          <a:blipFill>
            <a:blip r:embed="rId5" cstate="print"/>
            <a:stretch>
              <a:fillRect/>
            </a:stretch>
          </a:blipFill>
        </p:spPr>
        <p:txBody>
          <a:bodyPr wrap="square" lIns="0" tIns="0" rIns="0" bIns="0" rtlCol="0">
            <a:noAutofit/>
          </a:bodyPr>
          <a:lstStyle/>
          <a:p>
            <a:endParaRPr/>
          </a:p>
        </p:txBody>
      </p:sp>
      <p:pic>
        <p:nvPicPr>
          <p:cNvPr id="51" name="图片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9618" y="4527843"/>
            <a:ext cx="664942" cy="625152"/>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9618" y="5353625"/>
            <a:ext cx="642578" cy="650535"/>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4963" y="2100499"/>
            <a:ext cx="1297308" cy="646500"/>
          </a:xfrm>
          <a:prstGeom prst="rect">
            <a:avLst/>
          </a:prstGeom>
        </p:spPr>
      </p:pic>
      <p:pic>
        <p:nvPicPr>
          <p:cNvPr id="54" name="图片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0952" y="2877341"/>
            <a:ext cx="1256323" cy="626908"/>
          </a:xfrm>
          <a:prstGeom prst="rect">
            <a:avLst/>
          </a:prstGeom>
        </p:spPr>
      </p:pic>
      <p:pic>
        <p:nvPicPr>
          <p:cNvPr id="55" name="图片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0121" y="3733936"/>
            <a:ext cx="1246992" cy="623496"/>
          </a:xfrm>
          <a:prstGeom prst="rect">
            <a:avLst/>
          </a:prstGeom>
        </p:spPr>
      </p:pic>
      <p:pic>
        <p:nvPicPr>
          <p:cNvPr id="56" name="图片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3931" y="5368858"/>
            <a:ext cx="1273000" cy="635302"/>
          </a:xfrm>
          <a:prstGeom prst="rect">
            <a:avLst/>
          </a:prstGeom>
        </p:spPr>
      </p:pic>
      <p:pic>
        <p:nvPicPr>
          <p:cNvPr id="57" name="图片 56"/>
          <p:cNvPicPr>
            <a:picLocks noChangeAspect="1"/>
          </p:cNvPicPr>
          <p:nvPr/>
        </p:nvPicPr>
        <p:blipFill>
          <a:blip r:embed="rId12"/>
          <a:stretch>
            <a:fillRect/>
          </a:stretch>
        </p:blipFill>
        <p:spPr>
          <a:xfrm>
            <a:off x="4470121" y="4532275"/>
            <a:ext cx="1245769" cy="620720"/>
          </a:xfrm>
          <a:prstGeom prst="rect">
            <a:avLst/>
          </a:prstGeom>
        </p:spPr>
      </p:pic>
      <p:pic>
        <p:nvPicPr>
          <p:cNvPr id="19" name="Picture 2"/>
          <p:cNvPicPr>
            <a:picLocks noChangeAspect="1" noChangeArrowheads="1"/>
          </p:cNvPicPr>
          <p:nvPr/>
        </p:nvPicPr>
        <p:blipFill>
          <a:blip r:embed="rId13" cstate="print"/>
          <a:srcRect/>
          <a:stretch>
            <a:fillRect/>
          </a:stretch>
        </p:blipFill>
        <p:spPr bwMode="auto">
          <a:xfrm>
            <a:off x="9541427" y="-1"/>
            <a:ext cx="2645691" cy="612000"/>
          </a:xfrm>
          <a:prstGeom prst="rect">
            <a:avLst/>
          </a:prstGeom>
          <a:noFill/>
          <a:ln w="9525">
            <a:noFill/>
            <a:miter lim="800000"/>
            <a:headEnd/>
            <a:tailEnd/>
          </a:ln>
        </p:spPr>
      </p:pic>
      <p:pic>
        <p:nvPicPr>
          <p:cNvPr id="20" name="图片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2416162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BA93933-C69F-4CC7-8E44-8D367C1277D4}"/>
              </a:ext>
            </a:extLst>
          </p:cNvPr>
          <p:cNvPicPr>
            <a:picLocks noChangeAspect="1"/>
          </p:cNvPicPr>
          <p:nvPr/>
        </p:nvPicPr>
        <p:blipFill>
          <a:blip r:embed="rId3" cstate="print"/>
          <a:stretch>
            <a:fillRect/>
          </a:stretch>
        </p:blipFill>
        <p:spPr>
          <a:xfrm>
            <a:off x="676107" y="1127760"/>
            <a:ext cx="5881309" cy="3952240"/>
          </a:xfrm>
          <a:prstGeom prst="rect">
            <a:avLst/>
          </a:prstGeom>
          <a:effectLst>
            <a:outerShdw blurRad="50800" dist="38100" dir="2700000" algn="tl" rotWithShape="0">
              <a:prstClr val="black">
                <a:alpha val="40000"/>
              </a:prstClr>
            </a:outerShdw>
          </a:effectLst>
        </p:spPr>
      </p:pic>
      <p:grpSp>
        <p:nvGrpSpPr>
          <p:cNvPr id="2" name="组合 9">
            <a:extLst>
              <a:ext uri="{FF2B5EF4-FFF2-40B4-BE49-F238E27FC236}">
                <a16:creationId xmlns:a16="http://schemas.microsoft.com/office/drawing/2014/main" id="{627DB249-A6AA-4088-B4B4-15E8BAD02359}"/>
              </a:ext>
            </a:extLst>
          </p:cNvPr>
          <p:cNvGrpSpPr/>
          <p:nvPr/>
        </p:nvGrpSpPr>
        <p:grpSpPr>
          <a:xfrm>
            <a:off x="5176520" y="3498057"/>
            <a:ext cx="1647777" cy="1446551"/>
            <a:chOff x="3882390" y="2623542"/>
            <a:chExt cx="1235833" cy="1084913"/>
          </a:xfrm>
        </p:grpSpPr>
        <p:sp>
          <p:nvSpPr>
            <p:cNvPr id="6" name="矩形 5">
              <a:extLst>
                <a:ext uri="{FF2B5EF4-FFF2-40B4-BE49-F238E27FC236}">
                  <a16:creationId xmlns:a16="http://schemas.microsoft.com/office/drawing/2014/main" id="{8FF4BEB3-8C55-4CB2-B56F-FECD141BCE16}"/>
                </a:ext>
              </a:extLst>
            </p:cNvPr>
            <p:cNvSpPr/>
            <p:nvPr/>
          </p:nvSpPr>
          <p:spPr>
            <a:xfrm>
              <a:off x="3882390" y="2705100"/>
              <a:ext cx="1053519" cy="944880"/>
            </a:xfrm>
            <a:prstGeom prst="rect">
              <a:avLst/>
            </a:prstGeom>
            <a:solidFill>
              <a:schemeClr val="bg1">
                <a:alpha val="70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76AD492-1AA6-4166-81AA-0F639C0DA141}"/>
                </a:ext>
              </a:extLst>
            </p:cNvPr>
            <p:cNvSpPr/>
            <p:nvPr/>
          </p:nvSpPr>
          <p:spPr>
            <a:xfrm>
              <a:off x="3960214" y="2623542"/>
              <a:ext cx="1158009" cy="1084913"/>
            </a:xfrm>
            <a:prstGeom prst="rect">
              <a:avLst/>
            </a:prstGeom>
          </p:spPr>
          <p:txBody>
            <a:bodyPr wrap="none">
              <a:spAutoFit/>
            </a:bodyPr>
            <a:lstStyle/>
            <a:p>
              <a:pPr>
                <a:defRPr/>
              </a:pPr>
              <a:r>
                <a:rPr lang="en-US" altLang="zh-CN" sz="8800" spc="400" dirty="0">
                  <a:solidFill>
                    <a:schemeClr val="accent1"/>
                  </a:solidFill>
                  <a:latin typeface="Agency FB" panose="020B0503020202020204" pitchFamily="34" charset="0"/>
                  <a:cs typeface="+mn-ea"/>
                  <a:sym typeface="+mn-lt"/>
                </a:rPr>
                <a:t>02</a:t>
              </a:r>
              <a:endParaRPr lang="zh-CN" altLang="en-US" sz="8800" spc="400" dirty="0">
                <a:solidFill>
                  <a:schemeClr val="accent1"/>
                </a:solidFill>
                <a:latin typeface="Agency FB" panose="020B0503020202020204" pitchFamily="34" charset="0"/>
                <a:cs typeface="+mn-ea"/>
                <a:sym typeface="+mn-lt"/>
              </a:endParaRPr>
            </a:p>
          </p:txBody>
        </p:sp>
      </p:grpSp>
      <p:grpSp>
        <p:nvGrpSpPr>
          <p:cNvPr id="3" name="组合 10">
            <a:extLst>
              <a:ext uri="{FF2B5EF4-FFF2-40B4-BE49-F238E27FC236}">
                <a16:creationId xmlns:a16="http://schemas.microsoft.com/office/drawing/2014/main" id="{FAC8362D-35AD-4B1A-BA82-AED3E05DA9A7}"/>
              </a:ext>
            </a:extLst>
          </p:cNvPr>
          <p:cNvGrpSpPr/>
          <p:nvPr/>
        </p:nvGrpSpPr>
        <p:grpSpPr>
          <a:xfrm>
            <a:off x="6581212" y="3606800"/>
            <a:ext cx="4881645" cy="1259840"/>
            <a:chOff x="4935909" y="2705100"/>
            <a:chExt cx="3661234" cy="944880"/>
          </a:xfrm>
        </p:grpSpPr>
        <p:sp>
          <p:nvSpPr>
            <p:cNvPr id="7" name="矩形 6">
              <a:extLst>
                <a:ext uri="{FF2B5EF4-FFF2-40B4-BE49-F238E27FC236}">
                  <a16:creationId xmlns:a16="http://schemas.microsoft.com/office/drawing/2014/main" id="{7623E236-5F3B-4DD1-ACDF-B79D03A528D3}"/>
                </a:ext>
              </a:extLst>
            </p:cNvPr>
            <p:cNvSpPr/>
            <p:nvPr/>
          </p:nvSpPr>
          <p:spPr>
            <a:xfrm>
              <a:off x="4935909" y="2705100"/>
              <a:ext cx="3661234" cy="94488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203027A-D148-425A-9991-17AE22C0ECEF}"/>
                </a:ext>
              </a:extLst>
            </p:cNvPr>
            <p:cNvSpPr/>
            <p:nvPr/>
          </p:nvSpPr>
          <p:spPr>
            <a:xfrm>
              <a:off x="5701351" y="2854374"/>
              <a:ext cx="2190466" cy="623248"/>
            </a:xfrm>
            <a:prstGeom prst="rect">
              <a:avLst/>
            </a:prstGeom>
          </p:spPr>
          <p:txBody>
            <a:bodyPr wrap="square">
              <a:spAutoFit/>
            </a:bodyPr>
            <a:lstStyle/>
            <a:p>
              <a:pPr algn="dist"/>
              <a:r>
                <a:rPr lang="zh-CN" altLang="en-US" sz="4800" b="1" dirty="0">
                  <a:solidFill>
                    <a:schemeClr val="bg1"/>
                  </a:solidFill>
                  <a:effectLst>
                    <a:outerShdw blurRad="50800" dist="38100" dir="2700000" algn="tl" rotWithShape="0">
                      <a:prstClr val="black">
                        <a:alpha val="40000"/>
                      </a:prstClr>
                    </a:outerShdw>
                  </a:effectLst>
                  <a:latin typeface="楷体" pitchFamily="49" charset="-122"/>
                  <a:ea typeface="楷体" pitchFamily="49" charset="-122"/>
                </a:rPr>
                <a:t>投资亮点</a:t>
              </a:r>
            </a:p>
          </p:txBody>
        </p:sp>
      </p:grpSp>
      <p:sp>
        <p:nvSpPr>
          <p:cNvPr id="12" name="矩形 11">
            <a:extLst/>
          </p:cNvPr>
          <p:cNvSpPr/>
          <p:nvPr/>
        </p:nvSpPr>
        <p:spPr>
          <a:xfrm>
            <a:off x="6824297" y="5143640"/>
            <a:ext cx="4926842" cy="452432"/>
          </a:xfrm>
          <a:prstGeom prst="rect">
            <a:avLst/>
          </a:prstGeom>
        </p:spPr>
        <p:txBody>
          <a:bodyPr wrap="square">
            <a:spAutoFit/>
          </a:bodyPr>
          <a:lstStyle/>
          <a:p>
            <a:pPr eaLnBrk="1" fontAlgn="auto" hangingPunct="1">
              <a:lnSpc>
                <a:spcPct val="130000"/>
              </a:lnSpc>
              <a:spcBef>
                <a:spcPts val="0"/>
              </a:spcBef>
              <a:spcAft>
                <a:spcPts val="0"/>
              </a:spcAft>
              <a:defRPr/>
            </a:pPr>
            <a:r>
              <a:rPr lang="zh-CN" altLang="en-US" b="1" kern="100" dirty="0">
                <a:solidFill>
                  <a:schemeClr val="bg2">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行业展望、竞争优势、战略布局、资本运作</a:t>
            </a:r>
          </a:p>
        </p:txBody>
      </p:sp>
    </p:spTree>
    <p:extLst>
      <p:ext uri="{BB962C8B-B14F-4D97-AF65-F5344CB8AC3E}">
        <p14:creationId xmlns:p14="http://schemas.microsoft.com/office/powerpoint/2010/main" val="1708773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B77FB35-9E86-4A0E-BC5E-05EB596BB104}" type="slidenum">
              <a:rPr lang="en-US" altLang="zh-CN" smtClean="0"/>
              <a:pPr/>
              <a:t>9</a:t>
            </a:fld>
            <a:endParaRPr lang="zh-CN" altLang="en-US" dirty="0"/>
          </a:p>
        </p:txBody>
      </p:sp>
      <p:grpSp>
        <p:nvGrpSpPr>
          <p:cNvPr id="5" name="组合 9">
            <a:extLst>
              <a:ext uri="{FF2B5EF4-FFF2-40B4-BE49-F238E27FC236}">
                <a16:creationId xmlns:a16="http://schemas.microsoft.com/office/drawing/2014/main" id="{C21F2095-1284-4910-AFC2-AF9915A223CB}"/>
              </a:ext>
            </a:extLst>
          </p:cNvPr>
          <p:cNvGrpSpPr/>
          <p:nvPr/>
        </p:nvGrpSpPr>
        <p:grpSpPr>
          <a:xfrm>
            <a:off x="246737" y="116633"/>
            <a:ext cx="10046217" cy="530793"/>
            <a:chOff x="246737" y="116633"/>
            <a:chExt cx="10046217" cy="530793"/>
          </a:xfrm>
        </p:grpSpPr>
        <p:sp>
          <p:nvSpPr>
            <p:cNvPr id="6" name="矩形 5">
              <a:extLst>
                <a:ext uri="{FF2B5EF4-FFF2-40B4-BE49-F238E27FC236}">
                  <a16:creationId xmlns:a16="http://schemas.microsoft.com/office/drawing/2014/main" id="{F32345A5-ADF8-4904-B985-97EC9E36B199}"/>
                </a:ext>
              </a:extLst>
            </p:cNvPr>
            <p:cNvSpPr/>
            <p:nvPr/>
          </p:nvSpPr>
          <p:spPr>
            <a:xfrm>
              <a:off x="246737" y="116633"/>
              <a:ext cx="10046217" cy="530793"/>
            </a:xfrm>
            <a:prstGeom prst="rect">
              <a:avLst/>
            </a:prstGeom>
            <a:noFill/>
            <a:ln>
              <a:noFill/>
            </a:ln>
          </p:spPr>
          <p:txBody>
            <a:bodyPr wrap="square" lIns="98938" tIns="49470" rIns="98938" bIns="49470" rtlCol="0">
              <a:spAutoFit/>
            </a:bodyPr>
            <a:lstStyle/>
            <a:p>
              <a:r>
                <a:rPr lang="zh-CN" altLang="en-US" sz="2800" b="1" dirty="0">
                  <a:solidFill>
                    <a:schemeClr val="accent1">
                      <a:lumMod val="5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800" b="1" dirty="0">
                  <a:solidFill>
                    <a:schemeClr val="accent1">
                      <a:lumMod val="50000"/>
                    </a:schemeClr>
                  </a:solidFill>
                  <a:latin typeface="楷体" pitchFamily="49" charset="-122"/>
                  <a:ea typeface="楷体" pitchFamily="49" charset="-122"/>
                </a:rPr>
                <a:t>恒逸石化</a:t>
              </a:r>
              <a:r>
                <a:rPr lang="en-US" altLang="zh-CN" sz="2800" b="1" dirty="0">
                  <a:solidFill>
                    <a:schemeClr val="accent1">
                      <a:lumMod val="50000"/>
                    </a:schemeClr>
                  </a:solidFill>
                  <a:latin typeface="楷体" pitchFamily="49" charset="-122"/>
                  <a:ea typeface="楷体" pitchFamily="49" charset="-122"/>
                </a:rPr>
                <a:t>·</a:t>
              </a:r>
              <a:r>
                <a:rPr lang="zh-CN" altLang="en-US" sz="2800" b="1" dirty="0">
                  <a:solidFill>
                    <a:schemeClr val="accent1">
                      <a:lumMod val="50000"/>
                    </a:schemeClr>
                  </a:solidFill>
                  <a:latin typeface="楷体" pitchFamily="49" charset="-122"/>
                  <a:ea typeface="楷体" pitchFamily="49" charset="-122"/>
                </a:rPr>
                <a:t>文莱项目</a:t>
              </a:r>
              <a:endParaRPr lang="zh-TW" altLang="en-US" sz="2800" b="1" dirty="0">
                <a:solidFill>
                  <a:schemeClr val="accent1">
                    <a:lumMod val="50000"/>
                  </a:schemeClr>
                </a:solidFill>
                <a:latin typeface="楷体" pitchFamily="49" charset="-122"/>
                <a:ea typeface="楷体" pitchFamily="49" charset="-122"/>
              </a:endParaRPr>
            </a:p>
          </p:txBody>
        </p:sp>
        <p:sp>
          <p:nvSpPr>
            <p:cNvPr id="7" name="矩形 6">
              <a:extLst>
                <a:ext uri="{FF2B5EF4-FFF2-40B4-BE49-F238E27FC236}">
                  <a16:creationId xmlns:a16="http://schemas.microsoft.com/office/drawing/2014/main" id="{21F4A0F5-0C53-4FDC-A3CF-A24F26A476E0}"/>
                </a:ext>
              </a:extLst>
            </p:cNvPr>
            <p:cNvSpPr/>
            <p:nvPr/>
          </p:nvSpPr>
          <p:spPr bwMode="auto">
            <a:xfrm>
              <a:off x="259306"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sp>
          <p:nvSpPr>
            <p:cNvPr id="8" name="矩形 7">
              <a:extLst>
                <a:ext uri="{FF2B5EF4-FFF2-40B4-BE49-F238E27FC236}">
                  <a16:creationId xmlns:a16="http://schemas.microsoft.com/office/drawing/2014/main" id="{94DCB287-AE8B-44E2-BDD7-248734627C57}"/>
                </a:ext>
              </a:extLst>
            </p:cNvPr>
            <p:cNvSpPr/>
            <p:nvPr/>
          </p:nvSpPr>
          <p:spPr bwMode="auto">
            <a:xfrm>
              <a:off x="4301323" y="329821"/>
              <a:ext cx="663505" cy="124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accent1">
                    <a:lumMod val="50000"/>
                  </a:schemeClr>
                </a:solidFill>
              </a:endParaRPr>
            </a:p>
          </p:txBody>
        </p:sp>
      </p:grpSp>
      <p:sp>
        <p:nvSpPr>
          <p:cNvPr id="9" name="Text Box 29"/>
          <p:cNvSpPr txBox="1">
            <a:spLocks noChangeArrowheads="1"/>
          </p:cNvSpPr>
          <p:nvPr/>
        </p:nvSpPr>
        <p:spPr bwMode="auto">
          <a:xfrm>
            <a:off x="967854" y="5427024"/>
            <a:ext cx="10931947" cy="861770"/>
          </a:xfrm>
          <a:prstGeom prst="rect">
            <a:avLst/>
          </a:prstGeom>
          <a:extLst/>
        </p:spPr>
        <p:txBody>
          <a:bodyPr wrap="square" lIns="121917" tIns="60958" rIns="121917" bIns="60958">
            <a:spAutoFit/>
          </a:bodyPr>
          <a:lstStyle>
            <a:defPPr>
              <a:defRPr lang="en-US"/>
            </a:defPPr>
            <a:lvl1pPr indent="457200">
              <a:lnSpc>
                <a:spcPct val="150000"/>
              </a:lnSpc>
              <a:defRPr sz="1600"/>
            </a:lvl1pPr>
          </a:lstStyle>
          <a:p>
            <a:r>
              <a:rPr lang="zh-CN" altLang="en-US" dirty="0"/>
              <a:t>项目位于文莱，地处东南亚加里曼丹岛北部，北濒南中国海</a:t>
            </a:r>
            <a:r>
              <a:rPr lang="zh-CN" altLang="en-US" dirty="0" smtClean="0"/>
              <a:t>。文莱</a:t>
            </a:r>
            <a:r>
              <a:rPr lang="zh-CN" altLang="en-US" dirty="0"/>
              <a:t>面积</a:t>
            </a:r>
            <a:r>
              <a:rPr lang="en-US" altLang="zh-CN" dirty="0"/>
              <a:t>5765</a:t>
            </a:r>
            <a:r>
              <a:rPr lang="zh-CN" altLang="en-US" dirty="0"/>
              <a:t>平方公里，东部平原，西部高山北部城市，南部森林赤道型海岛气候，常年高温多降水</a:t>
            </a:r>
            <a:r>
              <a:rPr lang="zh-CN" altLang="en-US" dirty="0" smtClean="0"/>
              <a:t>。</a:t>
            </a:r>
          </a:p>
        </p:txBody>
      </p:sp>
      <p:pic>
        <p:nvPicPr>
          <p:cNvPr id="10" name="Picture 2"/>
          <p:cNvPicPr>
            <a:picLocks noChangeAspect="1" noChangeArrowheads="1"/>
          </p:cNvPicPr>
          <p:nvPr/>
        </p:nvPicPr>
        <p:blipFill>
          <a:blip r:embed="rId2"/>
          <a:srcRect/>
          <a:stretch>
            <a:fillRect/>
          </a:stretch>
        </p:blipFill>
        <p:spPr bwMode="auto">
          <a:xfrm>
            <a:off x="1828800" y="1316195"/>
            <a:ext cx="3597467" cy="3897256"/>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
        <p:nvSpPr>
          <p:cNvPr id="11" name="五角星 20"/>
          <p:cNvSpPr/>
          <p:nvPr/>
        </p:nvSpPr>
        <p:spPr>
          <a:xfrm>
            <a:off x="3309939" y="4066117"/>
            <a:ext cx="71437" cy="7143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defRPr/>
            </a:pPr>
            <a:endParaRPr lang="en-US" sz="1500">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6197601" y="1353690"/>
            <a:ext cx="4070945" cy="3859761"/>
            <a:chOff x="5602707" y="819150"/>
            <a:chExt cx="2474493" cy="3251117"/>
          </a:xfrm>
        </p:grpSpPr>
        <p:pic>
          <p:nvPicPr>
            <p:cNvPr id="13" name="Picture 8" descr="_070205171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707" y="819150"/>
              <a:ext cx="2474493" cy="325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28"/>
            <p:cNvSpPr/>
            <p:nvPr/>
          </p:nvSpPr>
          <p:spPr>
            <a:xfrm>
              <a:off x="7430077" y="1683245"/>
              <a:ext cx="216024" cy="205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15" name="Oval Callout 29"/>
            <p:cNvSpPr/>
            <p:nvPr/>
          </p:nvSpPr>
          <p:spPr>
            <a:xfrm>
              <a:off x="6295951" y="1074588"/>
              <a:ext cx="1134126" cy="372233"/>
            </a:xfrm>
            <a:prstGeom prst="wedgeEllipseCallout">
              <a:avLst>
                <a:gd name="adj1" fmla="val 54097"/>
                <a:gd name="adj2" fmla="val 1426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located</a:t>
              </a:r>
              <a:endParaRPr lang="zh-CN" altLang="en-US" sz="1200" dirty="0">
                <a:solidFill>
                  <a:schemeClr val="tx1"/>
                </a:solidFill>
              </a:endParaRPr>
            </a:p>
          </p:txBody>
        </p:sp>
      </p:grpSp>
      <p:sp>
        <p:nvSpPr>
          <p:cNvPr id="16" name="object 18"/>
          <p:cNvSpPr txBox="1"/>
          <p:nvPr/>
        </p:nvSpPr>
        <p:spPr>
          <a:xfrm>
            <a:off x="8430907" y="1447966"/>
            <a:ext cx="96311" cy="94517"/>
          </a:xfrm>
          <a:prstGeom prst="rect">
            <a:avLst/>
          </a:prstGeom>
        </p:spPr>
        <p:txBody>
          <a:bodyPr wrap="square" lIns="0" tIns="0" rIns="0" bIns="0" rtlCol="0">
            <a:noAutofit/>
          </a:bodyPr>
          <a:lstStyle/>
          <a:p>
            <a:pPr marL="33866">
              <a:lnSpc>
                <a:spcPts val="733"/>
              </a:lnSpc>
              <a:spcBef>
                <a:spcPts val="11"/>
              </a:spcBef>
            </a:pPr>
            <a:endParaRPr sz="700"/>
          </a:p>
        </p:txBody>
      </p:sp>
      <p:sp>
        <p:nvSpPr>
          <p:cNvPr id="19" name="TextBox 18"/>
          <p:cNvSpPr txBox="1"/>
          <p:nvPr/>
        </p:nvSpPr>
        <p:spPr>
          <a:xfrm>
            <a:off x="591058" y="779929"/>
            <a:ext cx="199077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地理位置</a:t>
            </a:r>
          </a:p>
        </p:txBody>
      </p:sp>
      <p:pic>
        <p:nvPicPr>
          <p:cNvPr id="17" name="Picture 2"/>
          <p:cNvPicPr>
            <a:picLocks noChangeAspect="1" noChangeArrowheads="1"/>
          </p:cNvPicPr>
          <p:nvPr/>
        </p:nvPicPr>
        <p:blipFill>
          <a:blip r:embed="rId4" cstate="print"/>
          <a:srcRect/>
          <a:stretch>
            <a:fillRect/>
          </a:stretch>
        </p:blipFill>
        <p:spPr bwMode="auto">
          <a:xfrm>
            <a:off x="9541427" y="-1"/>
            <a:ext cx="2645691" cy="612000"/>
          </a:xfrm>
          <a:prstGeom prst="rect">
            <a:avLst/>
          </a:prstGeom>
          <a:noFill/>
          <a:ln w="9525">
            <a:noFill/>
            <a:miter lim="800000"/>
            <a:headEnd/>
            <a:tailEnd/>
          </a:ln>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232" y="-1"/>
            <a:ext cx="2285140" cy="612000"/>
          </a:xfrm>
          <a:prstGeom prst="rect">
            <a:avLst/>
          </a:prstGeom>
        </p:spPr>
      </p:pic>
    </p:spTree>
    <p:extLst>
      <p:ext uri="{BB962C8B-B14F-4D97-AF65-F5344CB8AC3E}">
        <p14:creationId xmlns:p14="http://schemas.microsoft.com/office/powerpoint/2010/main" val="17517932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 val="Y"/>
</p:tagLst>
</file>

<file path=ppt/tags/tag2.xml><?xml version="1.0" encoding="utf-8"?>
<p:tagLst xmlns:a="http://schemas.openxmlformats.org/drawingml/2006/main" xmlns:r="http://schemas.openxmlformats.org/officeDocument/2006/relationships" xmlns:p="http://schemas.openxmlformats.org/presentationml/2006/main">
  <p:tag name="REGION" val="China"/>
  <p:tag name="COVER_IMAGE_TYPE" val="HL Image"/>
  <p:tag name="CATEGORY" val="Present 2015"/>
  <p:tag name="COVER_IMAGE_NAME" val="Cover 00"/>
  <p:tag name="BANNER" val="Nothing"/>
  <p:tag name="THEME" val="2015"/>
  <p:tag name="COVER_LOGO" val="Default Logo"/>
  <p:tag name="JOINT_LOGO_NAME" val=""/>
  <p:tag name="TOC_TYPE" val="521"/>
  <p:tag name="TOC_LENGTH" val="18"/>
  <p:tag name="FOOTNOTE" val="0"/>
  <p:tag name="PROPERTY_1" val=""/>
  <p:tag name="PROPERTY_2" val=""/>
  <p:tag name="PROPERTY_3" val=""/>
  <p:tag name="PROPERTY_4" val=""/>
  <p:tag name="PROPERTY_5" val=""/>
  <p:tag name="VERSION" val="2015_0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楷体"/>
        <a:cs typeface=""/>
      </a:majorFont>
      <a:minorFont>
        <a:latin typeface="Times New Roman"/>
        <a:ea typeface="楷体"/>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16197</TotalTime>
  <Words>3678</Words>
  <Application>Microsoft Office PowerPoint</Application>
  <PresentationFormat>宽屏</PresentationFormat>
  <Paragraphs>591</Paragraphs>
  <Slides>29</Slides>
  <Notes>10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Agency FB</vt:lpstr>
      <vt:lpstr>KaiTi</vt:lpstr>
      <vt:lpstr>Microsoft YaHei UI</vt:lpstr>
      <vt:lpstr>等线</vt:lpstr>
      <vt:lpstr>楷体</vt:lpstr>
      <vt:lpstr>楷体_GB2312</vt:lpstr>
      <vt:lpstr>楷体_GB2312</vt:lpstr>
      <vt:lpstr>宋体</vt:lpstr>
      <vt:lpstr>微软雅黑</vt:lpstr>
      <vt:lpstr>微软雅黑 Light</vt:lpstr>
      <vt:lpstr>Arial</vt:lpstr>
      <vt:lpstr>Calibri</vt:lpstr>
      <vt:lpstr>Times New Roman</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钟菲</dc:creator>
  <cp:lastModifiedBy>Administrator</cp:lastModifiedBy>
  <cp:revision>440</cp:revision>
  <dcterms:created xsi:type="dcterms:W3CDTF">2017-08-01T01:39:49Z</dcterms:created>
  <dcterms:modified xsi:type="dcterms:W3CDTF">2019-02-02T06:33:05Z</dcterms:modified>
</cp:coreProperties>
</file>