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69" r:id="rId2"/>
    <p:sldId id="265" r:id="rId3"/>
    <p:sldId id="271" r:id="rId4"/>
    <p:sldId id="320" r:id="rId5"/>
    <p:sldId id="355" r:id="rId6"/>
    <p:sldId id="352" r:id="rId7"/>
    <p:sldId id="290" r:id="rId8"/>
    <p:sldId id="299" r:id="rId9"/>
    <p:sldId id="341" r:id="rId10"/>
    <p:sldId id="302" r:id="rId11"/>
    <p:sldId id="281" r:id="rId12"/>
    <p:sldId id="300" r:id="rId13"/>
    <p:sldId id="354" r:id="rId14"/>
    <p:sldId id="356" r:id="rId15"/>
    <p:sldId id="310" r:id="rId16"/>
    <p:sldId id="342" r:id="rId17"/>
    <p:sldId id="343" r:id="rId18"/>
    <p:sldId id="344" r:id="rId19"/>
    <p:sldId id="353" r:id="rId20"/>
    <p:sldId id="260"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p15:clr>
            <a:srgbClr val="A4A3A4"/>
          </p15:clr>
        </p15:guide>
        <p15:guide id="2" pos="5484">
          <p15:clr>
            <a:srgbClr val="A4A3A4"/>
          </p15:clr>
        </p15:guide>
        <p15:guide id="3" pos="6697">
          <p15:clr>
            <a:srgbClr val="A4A3A4"/>
          </p15:clr>
        </p15:guide>
        <p15:guide id="4" pos="1426">
          <p15:clr>
            <a:srgbClr val="A4A3A4"/>
          </p15:clr>
        </p15:guide>
        <p15:guide id="5" pos="960">
          <p15:clr>
            <a:srgbClr val="A4A3A4"/>
          </p15:clr>
        </p15:guide>
        <p15:guide id="6" pos="5190">
          <p15:clr>
            <a:srgbClr val="A4A3A4"/>
          </p15:clr>
        </p15:guide>
        <p15:guide id="7" orient="horz" pos="1930">
          <p15:clr>
            <a:srgbClr val="A4A3A4"/>
          </p15:clr>
        </p15:guide>
        <p15:guide id="8" pos="3218">
          <p15:clr>
            <a:srgbClr val="A4A3A4"/>
          </p15:clr>
        </p15:guide>
        <p15:guide id="9" orient="horz" pos="2432">
          <p15:clr>
            <a:srgbClr val="A4A3A4"/>
          </p15:clr>
        </p15:guide>
        <p15:guide id="10" orient="horz" pos="159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2830"/>
    <a:srgbClr val="FB912B"/>
    <a:srgbClr val="BC0000"/>
    <a:srgbClr val="EA77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940" autoAdjust="0"/>
    <p:restoredTop sz="94660"/>
  </p:normalViewPr>
  <p:slideViewPr>
    <p:cSldViewPr snapToGrid="0" showGuides="1">
      <p:cViewPr varScale="1">
        <p:scale>
          <a:sx n="97" d="100"/>
          <a:sy n="97" d="100"/>
        </p:scale>
        <p:origin x="708" y="54"/>
      </p:cViewPr>
      <p:guideLst>
        <p:guide pos="3839"/>
        <p:guide pos="5484"/>
        <p:guide pos="6697"/>
        <p:guide pos="1426"/>
        <p:guide pos="960"/>
        <p:guide pos="5190"/>
        <p:guide orient="horz" pos="1930"/>
        <p:guide pos="3218"/>
        <p:guide orient="horz" pos="2432"/>
        <p:guide orient="horz" pos="159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D:\2&#12289;&#23433;&#20840;&#31649;&#29702;\7&#12289;&#26816;&#26597;&#38382;&#39064;\&#26085;&#21608;&#26376;&#26816;&#38382;&#39064;&#32479;&#35745;\&#21152;&#35010;&#27668;&#20998;&#23433;&#20840;&#19987;&#19994;&#26085;&#21608;&#26376;&#26816;&#38382;&#39064;&#27719;&#24635;&#65288;6&#26376;&#6528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24037;&#20316;&#31807;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24037;&#20316;&#31807;1"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661498708010305E-2"/>
          <c:y val="9.5958395245170899E-2"/>
          <c:w val="0.83997932816537502"/>
          <c:h val="0.80808320950965795"/>
        </c:manualLayout>
      </c:layout>
      <c:ofPieChart>
        <c:ofPieType val="pie"/>
        <c:varyColors val="1"/>
        <c:dLbls>
          <c:showLegendKey val="0"/>
          <c:showVal val="1"/>
          <c:showCatName val="1"/>
          <c:showSerName val="0"/>
          <c:showPercent val="1"/>
          <c:showBubbleSize val="0"/>
          <c:showLeaderLines val="0"/>
        </c:dLbls>
        <c:gapWidth val="100"/>
        <c:secondPieSize val="75"/>
        <c:serLines>
          <c:spPr>
            <a:ln w="9525" cap="flat" cmpd="sng" algn="ctr">
              <a:solidFill>
                <a:schemeClr val="tx1">
                  <a:lumMod val="35000"/>
                  <a:lumOff val="65000"/>
                </a:schemeClr>
              </a:solidFill>
              <a:round/>
            </a:ln>
            <a:effectLst/>
          </c:spPr>
        </c:serLines>
      </c:ofPieChart>
      <c:spPr>
        <a:noFill/>
        <a:ln>
          <a:noFill/>
        </a:ln>
        <a:effectLst/>
      </c:spPr>
    </c:plotArea>
    <c:plotVisOnly val="1"/>
    <c:dispBlanksAs val="gap"/>
    <c:showDLblsOverMax val="0"/>
  </c:chart>
  <c:spPr>
    <a:noFill/>
    <a:ln w="9525" cap="flat" cmpd="sng" algn="ctr">
      <a:noFill/>
      <a:round/>
    </a:ln>
    <a:effectLst/>
  </c:spPr>
  <c:txPr>
    <a:bodyPr/>
    <a:lstStyle/>
    <a:p>
      <a:pPr>
        <a:defRPr lang="zh-CN"/>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ltLang="zh-CN"/>
              <a:t>9</a:t>
            </a:r>
            <a:r>
              <a:rPr lang="zh-CN" altLang="en-US"/>
              <a:t>月考核分布情况</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pieChart>
        <c:varyColors val="1"/>
        <c:ser>
          <c:idx val="0"/>
          <c:order val="0"/>
          <c:tx>
            <c:strRef>
              <c:f>Sheet1!$A$6</c:f>
              <c:strCache>
                <c:ptCount val="1"/>
                <c:pt idx="0">
                  <c:v>9月</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A471-48F7-B94B-E7ED8B5B95CD}"/>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A471-48F7-B94B-E7ED8B5B95CD}"/>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A471-48F7-B94B-E7ED8B5B95CD}"/>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A471-48F7-B94B-E7ED8B5B95CD}"/>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A471-48F7-B94B-E7ED8B5B95CD}"/>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A471-48F7-B94B-E7ED8B5B95CD}"/>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A471-48F7-B94B-E7ED8B5B95CD}"/>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A471-48F7-B94B-E7ED8B5B95CD}"/>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1-A471-48F7-B94B-E7ED8B5B95CD}"/>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3-A471-48F7-B94B-E7ED8B5B95CD}"/>
              </c:ext>
            </c:extLst>
          </c:dPt>
          <c:dLbls>
            <c:dLbl>
              <c:idx val="0"/>
              <c:tx>
                <c:rich>
                  <a:bodyPr/>
                  <a:lstStyle/>
                  <a:p>
                    <a:fld id="{8A3F32F0-1B38-40D0-A195-251A8E7D43E0}" type="PERCENTAGE">
                      <a:rPr lang="en-US" altLang="zh-CN" baseline="0"/>
                      <a:pPr/>
                      <a:t>[百分比]</a:t>
                    </a:fld>
                    <a:endParaRPr lang="zh-CN" altLang="en-US"/>
                  </a:p>
                </c:rich>
              </c:tx>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A471-48F7-B94B-E7ED8B5B95CD}"/>
                </c:ext>
              </c:extLst>
            </c:dLbl>
            <c:dLbl>
              <c:idx val="1"/>
              <c:tx>
                <c:rich>
                  <a:bodyPr/>
                  <a:lstStyle/>
                  <a:p>
                    <a:fld id="{ABC44539-1008-4886-9D09-9472BC3502BA}" type="PERCENTAGE">
                      <a:rPr lang="en-US" altLang="zh-CN" baseline="0"/>
                      <a:pPr/>
                      <a:t>[百分比]</a:t>
                    </a:fld>
                    <a:endParaRPr lang="zh-CN" altLang="en-US"/>
                  </a:p>
                </c:rich>
              </c:tx>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A471-48F7-B94B-E7ED8B5B95CD}"/>
                </c:ext>
              </c:extLst>
            </c:dLbl>
            <c:dLbl>
              <c:idx val="2"/>
              <c:tx>
                <c:rich>
                  <a:bodyPr/>
                  <a:lstStyle/>
                  <a:p>
                    <a:fld id="{5F90F82F-FA16-45ED-AF7A-8F032B5E3EC3}" type="PERCENTAGE">
                      <a:rPr lang="en-US" altLang="zh-CN" baseline="0"/>
                      <a:pPr/>
                      <a:t>[百分比]</a:t>
                    </a:fld>
                    <a:endParaRPr lang="zh-CN" altLang="en-US"/>
                  </a:p>
                </c:rich>
              </c:tx>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A471-48F7-B94B-E7ED8B5B95CD}"/>
                </c:ext>
              </c:extLst>
            </c:dLbl>
            <c:dLbl>
              <c:idx val="3"/>
              <c:tx>
                <c:rich>
                  <a:bodyPr/>
                  <a:lstStyle/>
                  <a:p>
                    <a:r>
                      <a:rPr lang="en-US" altLang="zh-CN" baseline="0"/>
                      <a:t>
</a:t>
                    </a:r>
                    <a:fld id="{A089C6CD-BEC3-4272-B2DA-35D4466145D0}" type="PERCENTAGE">
                      <a:rPr lang="en-US" altLang="zh-CN" baseline="0"/>
                      <a:pPr/>
                      <a:t>[百分比]</a:t>
                    </a:fld>
                    <a:endParaRPr lang="en-US" altLang="zh-CN" baseline="0"/>
                  </a:p>
                </c:rich>
              </c:tx>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A471-48F7-B94B-E7ED8B5B95CD}"/>
                </c:ext>
              </c:extLst>
            </c:dLbl>
            <c:dLbl>
              <c:idx val="4"/>
              <c:tx>
                <c:rich>
                  <a:bodyPr/>
                  <a:lstStyle/>
                  <a:p>
                    <a:fld id="{16370305-2CE5-4FB6-9C81-52C2053F6E9E}" type="PERCENTAGE">
                      <a:rPr lang="en-US" altLang="zh-CN" baseline="0"/>
                      <a:pPr/>
                      <a:t>[百分比]</a:t>
                    </a:fld>
                    <a:endParaRPr lang="zh-CN" altLang="en-US"/>
                  </a:p>
                </c:rich>
              </c:tx>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A471-48F7-B94B-E7ED8B5B95CD}"/>
                </c:ext>
              </c:extLst>
            </c:dLbl>
            <c:dLbl>
              <c:idx val="5"/>
              <c:tx>
                <c:rich>
                  <a:bodyPr/>
                  <a:lstStyle/>
                  <a:p>
                    <a:fld id="{CF285A47-11F1-40A0-9A6A-04048FF48CE5}" type="PERCENTAGE">
                      <a:rPr lang="en-US" altLang="zh-CN" baseline="0"/>
                      <a:pPr/>
                      <a:t>[百分比]</a:t>
                    </a:fld>
                    <a:endParaRPr lang="zh-CN" altLang="en-US"/>
                  </a:p>
                </c:rich>
              </c:tx>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A471-48F7-B94B-E7ED8B5B95CD}"/>
                </c:ext>
              </c:extLst>
            </c:dLbl>
            <c:dLbl>
              <c:idx val="6"/>
              <c:tx>
                <c:rich>
                  <a:bodyPr/>
                  <a:lstStyle/>
                  <a:p>
                    <a:fld id="{8F14C0FD-1114-42A8-B0E0-F60C6CF001F3}" type="PERCENTAGE">
                      <a:rPr lang="en-US" altLang="zh-CN" baseline="0"/>
                      <a:pPr/>
                      <a:t>[百分比]</a:t>
                    </a:fld>
                    <a:endParaRPr lang="zh-CN" altLang="en-US"/>
                  </a:p>
                </c:rich>
              </c:tx>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A471-48F7-B94B-E7ED8B5B95CD}"/>
                </c:ext>
              </c:extLst>
            </c:dLbl>
            <c:dLbl>
              <c:idx val="7"/>
              <c:tx>
                <c:rich>
                  <a:bodyPr/>
                  <a:lstStyle/>
                  <a:p>
                    <a:fld id="{3EF51F40-6DEF-4D30-A226-7A76E8B65EBB}" type="PERCENTAGE">
                      <a:rPr lang="en-US" altLang="zh-CN" baseline="0"/>
                      <a:pPr/>
                      <a:t>[百分比]</a:t>
                    </a:fld>
                    <a:endParaRPr lang="zh-CN" altLang="en-US"/>
                  </a:p>
                </c:rich>
              </c:tx>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A471-48F7-B94B-E7ED8B5B95CD}"/>
                </c:ext>
              </c:extLst>
            </c:dLbl>
            <c:dLbl>
              <c:idx val="8"/>
              <c:tx>
                <c:rich>
                  <a:bodyPr/>
                  <a:lstStyle/>
                  <a:p>
                    <a:fld id="{C1E1B27B-DCCA-4931-B181-0586FF56FBA8}" type="PERCENTAGE">
                      <a:rPr lang="en-US" altLang="zh-CN" baseline="0"/>
                      <a:pPr/>
                      <a:t>[百分比]</a:t>
                    </a:fld>
                    <a:endParaRPr lang="zh-CN" altLang="en-US"/>
                  </a:p>
                </c:rich>
              </c:tx>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A471-48F7-B94B-E7ED8B5B95CD}"/>
                </c:ext>
              </c:extLst>
            </c:dLbl>
            <c:dLbl>
              <c:idx val="9"/>
              <c:tx>
                <c:rich>
                  <a:bodyPr/>
                  <a:lstStyle/>
                  <a:p>
                    <a:fld id="{8D3487A3-D4B4-4297-8037-7B2B0F78B804}" type="PERCENTAGE">
                      <a:rPr lang="en-US" altLang="zh-CN" baseline="0"/>
                      <a:pPr/>
                      <a:t>[百分比]</a:t>
                    </a:fld>
                    <a:endParaRPr lang="zh-CN" altLang="en-US"/>
                  </a:p>
                </c:rich>
              </c:tx>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A471-48F7-B94B-E7ED8B5B95CD}"/>
                </c:ext>
              </c:extLst>
            </c:dLbl>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zh-CN"/>
              </a:p>
            </c:txPr>
            <c:dLblPos val="ctr"/>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pattFill prst="pct75">
                    <a:fgClr>
                      <a:schemeClr val="dk1">
                        <a:lumMod val="75000"/>
                        <a:lumOff val="25000"/>
                      </a:schemeClr>
                    </a:fgClr>
                    <a:bgClr>
                      <a:schemeClr val="dk1">
                        <a:lumMod val="65000"/>
                        <a:lumOff val="35000"/>
                      </a:schemeClr>
                    </a:bgClr>
                  </a:pattFill>
                  <a:ln>
                    <a:noFill/>
                  </a:ln>
                </c15:spPr>
              </c:ext>
            </c:extLst>
          </c:dLbls>
          <c:cat>
            <c:strRef>
              <c:f>Sheet1!$B$1:$K$1</c:f>
              <c:strCache>
                <c:ptCount val="10"/>
                <c:pt idx="0">
                  <c:v>馏出口</c:v>
                </c:pt>
                <c:pt idx="1">
                  <c:v>平稳率</c:v>
                </c:pt>
                <c:pt idx="2">
                  <c:v>抽查提问</c:v>
                </c:pt>
                <c:pt idx="3">
                  <c:v>规格化</c:v>
                </c:pt>
                <c:pt idx="4">
                  <c:v>取样器</c:v>
                </c:pt>
                <c:pt idx="5">
                  <c:v>MES管理</c:v>
                </c:pt>
                <c:pt idx="6">
                  <c:v>工艺管理</c:v>
                </c:pt>
                <c:pt idx="7">
                  <c:v>交接班</c:v>
                </c:pt>
                <c:pt idx="8">
                  <c:v>记录管理</c:v>
                </c:pt>
                <c:pt idx="9">
                  <c:v>巡检</c:v>
                </c:pt>
              </c:strCache>
            </c:strRef>
          </c:cat>
          <c:val>
            <c:numRef>
              <c:f>Sheet1!$B$6:$K$6</c:f>
              <c:numCache>
                <c:formatCode>General</c:formatCode>
                <c:ptCount val="10"/>
                <c:pt idx="0">
                  <c:v>5</c:v>
                </c:pt>
                <c:pt idx="1">
                  <c:v>35</c:v>
                </c:pt>
                <c:pt idx="2">
                  <c:v>10</c:v>
                </c:pt>
                <c:pt idx="3">
                  <c:v>1</c:v>
                </c:pt>
                <c:pt idx="4">
                  <c:v>3</c:v>
                </c:pt>
                <c:pt idx="5">
                  <c:v>2</c:v>
                </c:pt>
                <c:pt idx="6">
                  <c:v>4</c:v>
                </c:pt>
                <c:pt idx="7">
                  <c:v>5</c:v>
                </c:pt>
                <c:pt idx="8">
                  <c:v>8</c:v>
                </c:pt>
                <c:pt idx="9">
                  <c:v>6</c:v>
                </c:pt>
              </c:numCache>
            </c:numRef>
          </c:val>
          <c:extLst>
            <c:ext xmlns:c16="http://schemas.microsoft.com/office/drawing/2014/chart" uri="{C3380CC4-5D6E-409C-BE32-E72D297353CC}">
              <c16:uniqueId val="{00000014-A471-48F7-B94B-E7ED8B5B95CD}"/>
            </c:ext>
          </c:extLst>
        </c:ser>
        <c:dLbls>
          <c:dLblPos val="ctr"/>
          <c:showLegendKey val="0"/>
          <c:showVal val="0"/>
          <c:showCatName val="0"/>
          <c:showSerName val="0"/>
          <c:showPercent val="1"/>
          <c:showBubbleSize val="0"/>
          <c:showLeaderLines val="0"/>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宋体" panose="02010600030101010101" pitchFamily="2" charset="-122"/>
                <a:ea typeface="宋体" panose="02010600030101010101" pitchFamily="2" charset="-122"/>
                <a:cs typeface="+mn-cs"/>
              </a:defRPr>
            </a:pPr>
            <a:r>
              <a:rPr lang="en-US" altLang="zh-CN" b="1" dirty="0">
                <a:solidFill>
                  <a:srgbClr val="282830"/>
                </a:solidFill>
                <a:latin typeface="宋体" panose="02010600030101010101" pitchFamily="2" charset="-122"/>
                <a:ea typeface="宋体" panose="02010600030101010101" pitchFamily="2" charset="-122"/>
              </a:rPr>
              <a:t>9</a:t>
            </a:r>
            <a:r>
              <a:rPr lang="zh-CN" altLang="en-US" b="1" dirty="0">
                <a:solidFill>
                  <a:srgbClr val="282830"/>
                </a:solidFill>
                <a:latin typeface="宋体" panose="02010600030101010101" pitchFamily="2" charset="-122"/>
                <a:ea typeface="宋体" panose="02010600030101010101" pitchFamily="2" charset="-122"/>
              </a:rPr>
              <a:t>月与</a:t>
            </a:r>
            <a:r>
              <a:rPr lang="en-US" altLang="zh-CN" b="1" dirty="0">
                <a:solidFill>
                  <a:srgbClr val="282830"/>
                </a:solidFill>
                <a:latin typeface="宋体" panose="02010600030101010101" pitchFamily="2" charset="-122"/>
                <a:ea typeface="宋体" panose="02010600030101010101" pitchFamily="2" charset="-122"/>
              </a:rPr>
              <a:t>8</a:t>
            </a:r>
            <a:r>
              <a:rPr lang="zh-CN" altLang="en-US" b="1" dirty="0">
                <a:solidFill>
                  <a:srgbClr val="282830"/>
                </a:solidFill>
                <a:latin typeface="宋体" panose="02010600030101010101" pitchFamily="2" charset="-122"/>
                <a:ea typeface="宋体" panose="02010600030101010101" pitchFamily="2" charset="-122"/>
              </a:rPr>
              <a:t>月份考核项对比图</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宋体" panose="02010600030101010101" pitchFamily="2" charset="-122"/>
              <a:ea typeface="宋体" panose="02010600030101010101" pitchFamily="2" charset="-122"/>
              <a:cs typeface="+mn-cs"/>
            </a:defRPr>
          </a:pPr>
          <a:endParaRPr lang="zh-CN"/>
        </a:p>
      </c:txPr>
    </c:title>
    <c:autoTitleDeleted val="0"/>
    <c:plotArea>
      <c:layout/>
      <c:barChart>
        <c:barDir val="col"/>
        <c:grouping val="clustered"/>
        <c:varyColors val="0"/>
        <c:ser>
          <c:idx val="0"/>
          <c:order val="0"/>
          <c:tx>
            <c:strRef>
              <c:f>Sheet1!$A$6</c:f>
              <c:strCache>
                <c:ptCount val="1"/>
                <c:pt idx="0">
                  <c:v>9月</c:v>
                </c:pt>
              </c:strCache>
            </c:strRef>
          </c:tx>
          <c:spPr>
            <a:solidFill>
              <a:srgbClr val="0070C0"/>
            </a:solidFill>
            <a:ln>
              <a:noFill/>
            </a:ln>
            <a:effectLst/>
          </c:spPr>
          <c:invertIfNegative val="0"/>
          <c:cat>
            <c:strRef>
              <c:f>Sheet1!$B$1:$L$1</c:f>
              <c:strCache>
                <c:ptCount val="11"/>
                <c:pt idx="0">
                  <c:v>馏出口</c:v>
                </c:pt>
                <c:pt idx="1">
                  <c:v>平稳率</c:v>
                </c:pt>
                <c:pt idx="2">
                  <c:v>抽查提问</c:v>
                </c:pt>
                <c:pt idx="3">
                  <c:v>规格化</c:v>
                </c:pt>
                <c:pt idx="4">
                  <c:v>取样器</c:v>
                </c:pt>
                <c:pt idx="5">
                  <c:v>MES管理</c:v>
                </c:pt>
                <c:pt idx="6">
                  <c:v>工艺管理</c:v>
                </c:pt>
                <c:pt idx="7">
                  <c:v>交接班</c:v>
                </c:pt>
                <c:pt idx="8">
                  <c:v>记录管理</c:v>
                </c:pt>
                <c:pt idx="9">
                  <c:v>巡检</c:v>
                </c:pt>
                <c:pt idx="10">
                  <c:v>合计</c:v>
                </c:pt>
              </c:strCache>
            </c:strRef>
          </c:cat>
          <c:val>
            <c:numRef>
              <c:f>Sheet1!$B$6:$L$6</c:f>
              <c:numCache>
                <c:formatCode>General</c:formatCode>
                <c:ptCount val="11"/>
                <c:pt idx="0">
                  <c:v>5</c:v>
                </c:pt>
                <c:pt idx="1">
                  <c:v>35</c:v>
                </c:pt>
                <c:pt idx="2">
                  <c:v>10</c:v>
                </c:pt>
                <c:pt idx="3">
                  <c:v>1</c:v>
                </c:pt>
                <c:pt idx="4">
                  <c:v>3</c:v>
                </c:pt>
                <c:pt idx="5">
                  <c:v>2</c:v>
                </c:pt>
                <c:pt idx="6">
                  <c:v>4</c:v>
                </c:pt>
                <c:pt idx="7">
                  <c:v>5</c:v>
                </c:pt>
                <c:pt idx="8">
                  <c:v>8</c:v>
                </c:pt>
                <c:pt idx="9">
                  <c:v>6</c:v>
                </c:pt>
                <c:pt idx="10">
                  <c:v>79</c:v>
                </c:pt>
              </c:numCache>
            </c:numRef>
          </c:val>
          <c:extLst>
            <c:ext xmlns:c16="http://schemas.microsoft.com/office/drawing/2014/chart" uri="{C3380CC4-5D6E-409C-BE32-E72D297353CC}">
              <c16:uniqueId val="{00000000-9E93-4318-9CD5-92888133A701}"/>
            </c:ext>
          </c:extLst>
        </c:ser>
        <c:ser>
          <c:idx val="1"/>
          <c:order val="1"/>
          <c:tx>
            <c:strRef>
              <c:f>Sheet1!$A$7</c:f>
              <c:strCache>
                <c:ptCount val="1"/>
                <c:pt idx="0">
                  <c:v>8月</c:v>
                </c:pt>
              </c:strCache>
            </c:strRef>
          </c:tx>
          <c:spPr>
            <a:solidFill>
              <a:srgbClr val="FF0000"/>
            </a:solidFill>
            <a:ln>
              <a:noFill/>
            </a:ln>
            <a:effectLst/>
          </c:spPr>
          <c:invertIfNegative val="0"/>
          <c:cat>
            <c:strRef>
              <c:f>Sheet1!$B$1:$L$1</c:f>
              <c:strCache>
                <c:ptCount val="11"/>
                <c:pt idx="0">
                  <c:v>馏出口</c:v>
                </c:pt>
                <c:pt idx="1">
                  <c:v>平稳率</c:v>
                </c:pt>
                <c:pt idx="2">
                  <c:v>抽查提问</c:v>
                </c:pt>
                <c:pt idx="3">
                  <c:v>规格化</c:v>
                </c:pt>
                <c:pt idx="4">
                  <c:v>取样器</c:v>
                </c:pt>
                <c:pt idx="5">
                  <c:v>MES管理</c:v>
                </c:pt>
                <c:pt idx="6">
                  <c:v>工艺管理</c:v>
                </c:pt>
                <c:pt idx="7">
                  <c:v>交接班</c:v>
                </c:pt>
                <c:pt idx="8">
                  <c:v>记录管理</c:v>
                </c:pt>
                <c:pt idx="9">
                  <c:v>巡检</c:v>
                </c:pt>
                <c:pt idx="10">
                  <c:v>合计</c:v>
                </c:pt>
              </c:strCache>
            </c:strRef>
          </c:cat>
          <c:val>
            <c:numRef>
              <c:f>Sheet1!$B$7:$L$7</c:f>
              <c:numCache>
                <c:formatCode>General</c:formatCode>
                <c:ptCount val="11"/>
                <c:pt idx="0">
                  <c:v>16</c:v>
                </c:pt>
                <c:pt idx="1">
                  <c:v>55</c:v>
                </c:pt>
                <c:pt idx="2">
                  <c:v>8</c:v>
                </c:pt>
                <c:pt idx="3">
                  <c:v>18</c:v>
                </c:pt>
                <c:pt idx="4">
                  <c:v>7</c:v>
                </c:pt>
                <c:pt idx="5">
                  <c:v>2</c:v>
                </c:pt>
                <c:pt idx="6">
                  <c:v>3</c:v>
                </c:pt>
                <c:pt idx="7">
                  <c:v>1</c:v>
                </c:pt>
                <c:pt idx="8">
                  <c:v>0</c:v>
                </c:pt>
                <c:pt idx="9">
                  <c:v>9</c:v>
                </c:pt>
                <c:pt idx="10">
                  <c:v>120</c:v>
                </c:pt>
              </c:numCache>
            </c:numRef>
          </c:val>
          <c:extLst>
            <c:ext xmlns:c16="http://schemas.microsoft.com/office/drawing/2014/chart" uri="{C3380CC4-5D6E-409C-BE32-E72D297353CC}">
              <c16:uniqueId val="{00000001-9E93-4318-9CD5-92888133A701}"/>
            </c:ext>
          </c:extLst>
        </c:ser>
        <c:dLbls>
          <c:showLegendKey val="0"/>
          <c:showVal val="0"/>
          <c:showCatName val="0"/>
          <c:showSerName val="0"/>
          <c:showPercent val="0"/>
          <c:showBubbleSize val="0"/>
        </c:dLbls>
        <c:gapWidth val="219"/>
        <c:overlap val="-27"/>
        <c:axId val="535392208"/>
        <c:axId val="535382696"/>
      </c:barChart>
      <c:catAx>
        <c:axId val="535392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535382696"/>
        <c:crosses val="autoZero"/>
        <c:auto val="1"/>
        <c:lblAlgn val="ctr"/>
        <c:lblOffset val="100"/>
        <c:noMultiLvlLbl val="0"/>
      </c:catAx>
      <c:valAx>
        <c:axId val="5353826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535392208"/>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zh-CN"/>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3">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50000"/>
            <a:lumOff val="50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40"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B1860A-4F5F-4E26-A0C3-7793D9FE31F2}" type="doc">
      <dgm:prSet loTypeId="urn:microsoft.com/office/officeart/2005/8/layout/list1" loCatId="list" qsTypeId="urn:microsoft.com/office/officeart/2005/8/quickstyle/simple5" qsCatId="simple" csTypeId="urn:microsoft.com/office/officeart/2005/8/colors/accent1_2" csCatId="accent1" phldr="1"/>
      <dgm:spPr/>
      <dgm:t>
        <a:bodyPr/>
        <a:lstStyle/>
        <a:p>
          <a:endParaRPr lang="zh-CN" altLang="en-US"/>
        </a:p>
      </dgm:t>
    </dgm:pt>
    <dgm:pt modelId="{87EE85F5-C5A9-4B91-9BAB-E0011122AEA7}">
      <dgm:prSet phldrT="[文本]"/>
      <dgm:spPr/>
      <dgm:t>
        <a:bodyPr/>
        <a:lstStyle/>
        <a:p>
          <a:r>
            <a:rPr lang="zh-CN">
              <a:latin typeface="微软雅黑" panose="020B0503020204020204" pitchFamily="34" charset="-122"/>
              <a:ea typeface="微软雅黑" panose="020B0503020204020204" pitchFamily="34" charset="-122"/>
              <a:cs typeface="Arial" panose="020B0604020202020204" pitchFamily="34" charset="0"/>
            </a:rPr>
            <a:t>总体情况说明</a:t>
          </a:r>
          <a:endParaRPr lang="zh-CN" altLang="en-US" dirty="0"/>
        </a:p>
      </dgm:t>
    </dgm:pt>
    <dgm:pt modelId="{D3E21805-86CD-42A5-AA1F-7BA4601D53FC}" type="parTrans" cxnId="{70FA11E6-EB57-4FC9-8DD1-AE3E7050D4D1}">
      <dgm:prSet/>
      <dgm:spPr/>
      <dgm:t>
        <a:bodyPr/>
        <a:lstStyle/>
        <a:p>
          <a:endParaRPr lang="zh-CN" altLang="en-US"/>
        </a:p>
      </dgm:t>
    </dgm:pt>
    <dgm:pt modelId="{E11A1E78-2A8D-430C-A290-6FC8F542B8C5}" type="sibTrans" cxnId="{70FA11E6-EB57-4FC9-8DD1-AE3E7050D4D1}">
      <dgm:prSet/>
      <dgm:spPr/>
      <dgm:t>
        <a:bodyPr/>
        <a:lstStyle/>
        <a:p>
          <a:endParaRPr lang="zh-CN" altLang="en-US"/>
        </a:p>
      </dgm:t>
    </dgm:pt>
    <dgm:pt modelId="{2443088F-B22B-4B87-B89A-57C340C72351}">
      <dgm:prSet phldrT="[文本]"/>
      <dgm:spPr/>
      <dgm:t>
        <a:bodyPr/>
        <a:lstStyle/>
        <a:p>
          <a:r>
            <a:rPr lang="zh-CN" altLang="en-US" dirty="0">
              <a:latin typeface="+mj-ea"/>
              <a:ea typeface="+mj-ea"/>
            </a:rPr>
            <a:t>问题分类</a:t>
          </a:r>
        </a:p>
      </dgm:t>
    </dgm:pt>
    <dgm:pt modelId="{68386890-24F7-43D1-A36F-748063047D60}" type="parTrans" cxnId="{33164384-3DD7-49DB-A509-05FD87EC38F8}">
      <dgm:prSet/>
      <dgm:spPr/>
      <dgm:t>
        <a:bodyPr/>
        <a:lstStyle/>
        <a:p>
          <a:endParaRPr lang="zh-CN" altLang="en-US"/>
        </a:p>
      </dgm:t>
    </dgm:pt>
    <dgm:pt modelId="{35B1B7EB-1525-4728-AB6E-1E8E1358879E}" type="sibTrans" cxnId="{33164384-3DD7-49DB-A509-05FD87EC38F8}">
      <dgm:prSet/>
      <dgm:spPr/>
      <dgm:t>
        <a:bodyPr/>
        <a:lstStyle/>
        <a:p>
          <a:endParaRPr lang="zh-CN" altLang="en-US"/>
        </a:p>
      </dgm:t>
    </dgm:pt>
    <dgm:pt modelId="{AA1FDF15-6B73-46D5-ABC4-989347B29161}">
      <dgm:prSet phldrT="[文本]"/>
      <dgm:spPr/>
      <dgm:t>
        <a:bodyPr/>
        <a:lstStyle/>
        <a:p>
          <a:r>
            <a:rPr lang="zh-CN" altLang="en-US" dirty="0">
              <a:latin typeface="+mj-ea"/>
              <a:ea typeface="+mj-ea"/>
            </a:rPr>
            <a:t>原因分析</a:t>
          </a:r>
        </a:p>
      </dgm:t>
    </dgm:pt>
    <dgm:pt modelId="{34E746A1-21B9-4535-BD9B-F56556C36BF3}" type="parTrans" cxnId="{727773EA-EF59-4F0B-8C88-4977B4E06126}">
      <dgm:prSet/>
      <dgm:spPr/>
      <dgm:t>
        <a:bodyPr/>
        <a:lstStyle/>
        <a:p>
          <a:endParaRPr lang="zh-CN" altLang="en-US"/>
        </a:p>
      </dgm:t>
    </dgm:pt>
    <dgm:pt modelId="{01C866C7-ABCA-4209-99C1-66F4E2400728}" type="sibTrans" cxnId="{727773EA-EF59-4F0B-8C88-4977B4E06126}">
      <dgm:prSet/>
      <dgm:spPr/>
      <dgm:t>
        <a:bodyPr/>
        <a:lstStyle/>
        <a:p>
          <a:endParaRPr lang="zh-CN" altLang="en-US"/>
        </a:p>
      </dgm:t>
    </dgm:pt>
    <dgm:pt modelId="{DAB0536D-BCA6-4FF5-A591-36CB3929947E}">
      <dgm:prSet phldrT="[文本]"/>
      <dgm:spPr/>
      <dgm:t>
        <a:bodyPr/>
        <a:lstStyle/>
        <a:p>
          <a:r>
            <a:rPr lang="zh-CN" altLang="en-US" dirty="0">
              <a:latin typeface="+mj-ea"/>
              <a:ea typeface="+mj-ea"/>
            </a:rPr>
            <a:t>管控措施</a:t>
          </a:r>
        </a:p>
      </dgm:t>
    </dgm:pt>
    <dgm:pt modelId="{995127EA-27DE-4F42-8B8D-C77A17CC14ED}" type="parTrans" cxnId="{483CA753-CF9B-4D9F-82F2-DD6467756A85}">
      <dgm:prSet/>
      <dgm:spPr/>
      <dgm:t>
        <a:bodyPr/>
        <a:lstStyle/>
        <a:p>
          <a:endParaRPr lang="zh-CN" altLang="en-US"/>
        </a:p>
      </dgm:t>
    </dgm:pt>
    <dgm:pt modelId="{2A7B8486-D498-4A9E-98D0-29A37BD06F13}" type="sibTrans" cxnId="{483CA753-CF9B-4D9F-82F2-DD6467756A85}">
      <dgm:prSet/>
      <dgm:spPr/>
      <dgm:t>
        <a:bodyPr/>
        <a:lstStyle/>
        <a:p>
          <a:endParaRPr lang="zh-CN" altLang="en-US"/>
        </a:p>
      </dgm:t>
    </dgm:pt>
    <dgm:pt modelId="{44B60FA8-AE56-42F5-87D9-45BF46B58491}" type="pres">
      <dgm:prSet presAssocID="{C7B1860A-4F5F-4E26-A0C3-7793D9FE31F2}" presName="linear" presStyleCnt="0">
        <dgm:presLayoutVars>
          <dgm:dir/>
          <dgm:animLvl val="lvl"/>
          <dgm:resizeHandles val="exact"/>
        </dgm:presLayoutVars>
      </dgm:prSet>
      <dgm:spPr/>
    </dgm:pt>
    <dgm:pt modelId="{2ED1465F-5F1D-4A0C-A5DF-D56654334061}" type="pres">
      <dgm:prSet presAssocID="{87EE85F5-C5A9-4B91-9BAB-E0011122AEA7}" presName="parentLin" presStyleCnt="0"/>
      <dgm:spPr/>
    </dgm:pt>
    <dgm:pt modelId="{B0FAE05D-E206-46FA-B3AF-054748AD83B1}" type="pres">
      <dgm:prSet presAssocID="{87EE85F5-C5A9-4B91-9BAB-E0011122AEA7}" presName="parentLeftMargin" presStyleLbl="node1" presStyleIdx="0" presStyleCnt="4"/>
      <dgm:spPr/>
    </dgm:pt>
    <dgm:pt modelId="{2F0F03C7-30E2-4666-9B34-3B126F39D844}" type="pres">
      <dgm:prSet presAssocID="{87EE85F5-C5A9-4B91-9BAB-E0011122AEA7}" presName="parentText" presStyleLbl="node1" presStyleIdx="0" presStyleCnt="4" custLinFactNeighborX="-193" custLinFactNeighborY="-1892">
        <dgm:presLayoutVars>
          <dgm:chMax val="0"/>
          <dgm:bulletEnabled val="1"/>
        </dgm:presLayoutVars>
      </dgm:prSet>
      <dgm:spPr/>
    </dgm:pt>
    <dgm:pt modelId="{3C324186-A5CA-4B99-962A-47540D540B84}" type="pres">
      <dgm:prSet presAssocID="{87EE85F5-C5A9-4B91-9BAB-E0011122AEA7}" presName="negativeSpace" presStyleCnt="0"/>
      <dgm:spPr/>
    </dgm:pt>
    <dgm:pt modelId="{5EB13DEF-350E-4FBB-AC0D-530463030E03}" type="pres">
      <dgm:prSet presAssocID="{87EE85F5-C5A9-4B91-9BAB-E0011122AEA7}" presName="childText" presStyleLbl="conFgAcc1" presStyleIdx="0" presStyleCnt="4" custLinFactY="-11938" custLinFactNeighborX="-3297" custLinFactNeighborY="-100000">
        <dgm:presLayoutVars>
          <dgm:bulletEnabled val="1"/>
        </dgm:presLayoutVars>
      </dgm:prSet>
      <dgm:spPr/>
    </dgm:pt>
    <dgm:pt modelId="{E841427A-456C-48D4-9292-8EEAE9B9A7B3}" type="pres">
      <dgm:prSet presAssocID="{E11A1E78-2A8D-430C-A290-6FC8F542B8C5}" presName="spaceBetweenRectangles" presStyleCnt="0"/>
      <dgm:spPr/>
    </dgm:pt>
    <dgm:pt modelId="{A5568DD7-D3A1-47AE-87CF-9AC997354525}" type="pres">
      <dgm:prSet presAssocID="{2443088F-B22B-4B87-B89A-57C340C72351}" presName="parentLin" presStyleCnt="0"/>
      <dgm:spPr/>
    </dgm:pt>
    <dgm:pt modelId="{BA5DD560-848B-46DA-8E44-764EDF867FA9}" type="pres">
      <dgm:prSet presAssocID="{2443088F-B22B-4B87-B89A-57C340C72351}" presName="parentLeftMargin" presStyleLbl="node1" presStyleIdx="0" presStyleCnt="4"/>
      <dgm:spPr/>
    </dgm:pt>
    <dgm:pt modelId="{7785FB8C-B1D9-45F7-B49B-831AC8DD2217}" type="pres">
      <dgm:prSet presAssocID="{2443088F-B22B-4B87-B89A-57C340C72351}" presName="parentText" presStyleLbl="node1" presStyleIdx="1" presStyleCnt="4">
        <dgm:presLayoutVars>
          <dgm:chMax val="0"/>
          <dgm:bulletEnabled val="1"/>
        </dgm:presLayoutVars>
      </dgm:prSet>
      <dgm:spPr/>
    </dgm:pt>
    <dgm:pt modelId="{589D46C2-3CCC-4BE2-A589-C96E2BBD03D5}" type="pres">
      <dgm:prSet presAssocID="{2443088F-B22B-4B87-B89A-57C340C72351}" presName="negativeSpace" presStyleCnt="0"/>
      <dgm:spPr/>
    </dgm:pt>
    <dgm:pt modelId="{EC05D0E7-8405-44BC-99E0-1DBA2A96DF5D}" type="pres">
      <dgm:prSet presAssocID="{2443088F-B22B-4B87-B89A-57C340C72351}" presName="childText" presStyleLbl="conFgAcc1" presStyleIdx="1" presStyleCnt="4">
        <dgm:presLayoutVars>
          <dgm:bulletEnabled val="1"/>
        </dgm:presLayoutVars>
      </dgm:prSet>
      <dgm:spPr/>
    </dgm:pt>
    <dgm:pt modelId="{D9345A50-5056-4BFE-860B-BC84B55B2D60}" type="pres">
      <dgm:prSet presAssocID="{35B1B7EB-1525-4728-AB6E-1E8E1358879E}" presName="spaceBetweenRectangles" presStyleCnt="0"/>
      <dgm:spPr/>
    </dgm:pt>
    <dgm:pt modelId="{BEC1BB09-E7C9-4047-B6CD-6613916A1437}" type="pres">
      <dgm:prSet presAssocID="{AA1FDF15-6B73-46D5-ABC4-989347B29161}" presName="parentLin" presStyleCnt="0"/>
      <dgm:spPr/>
    </dgm:pt>
    <dgm:pt modelId="{6F817EA5-7566-4AB4-8268-C37C12B0631E}" type="pres">
      <dgm:prSet presAssocID="{AA1FDF15-6B73-46D5-ABC4-989347B29161}" presName="parentLeftMargin" presStyleLbl="node1" presStyleIdx="1" presStyleCnt="4"/>
      <dgm:spPr/>
    </dgm:pt>
    <dgm:pt modelId="{35318F98-F594-41F7-AB36-CFF8689B3A56}" type="pres">
      <dgm:prSet presAssocID="{AA1FDF15-6B73-46D5-ABC4-989347B29161}" presName="parentText" presStyleLbl="node1" presStyleIdx="2" presStyleCnt="4">
        <dgm:presLayoutVars>
          <dgm:chMax val="0"/>
          <dgm:bulletEnabled val="1"/>
        </dgm:presLayoutVars>
      </dgm:prSet>
      <dgm:spPr/>
    </dgm:pt>
    <dgm:pt modelId="{73BDD4C6-DB9C-47ED-B88E-19348EC6ADCF}" type="pres">
      <dgm:prSet presAssocID="{AA1FDF15-6B73-46D5-ABC4-989347B29161}" presName="negativeSpace" presStyleCnt="0"/>
      <dgm:spPr/>
    </dgm:pt>
    <dgm:pt modelId="{EA438846-D2C9-471D-B361-78A5A585B391}" type="pres">
      <dgm:prSet presAssocID="{AA1FDF15-6B73-46D5-ABC4-989347B29161}" presName="childText" presStyleLbl="conFgAcc1" presStyleIdx="2" presStyleCnt="4">
        <dgm:presLayoutVars>
          <dgm:bulletEnabled val="1"/>
        </dgm:presLayoutVars>
      </dgm:prSet>
      <dgm:spPr/>
    </dgm:pt>
    <dgm:pt modelId="{F363DADA-30A8-46ED-8C9F-3C17533D8339}" type="pres">
      <dgm:prSet presAssocID="{01C866C7-ABCA-4209-99C1-66F4E2400728}" presName="spaceBetweenRectangles" presStyleCnt="0"/>
      <dgm:spPr/>
    </dgm:pt>
    <dgm:pt modelId="{6E5A4C40-0E9B-442B-A617-54E55EE839F6}" type="pres">
      <dgm:prSet presAssocID="{DAB0536D-BCA6-4FF5-A591-36CB3929947E}" presName="parentLin" presStyleCnt="0"/>
      <dgm:spPr/>
    </dgm:pt>
    <dgm:pt modelId="{491189EA-BE79-4A5F-A655-3363CA34A37B}" type="pres">
      <dgm:prSet presAssocID="{DAB0536D-BCA6-4FF5-A591-36CB3929947E}" presName="parentLeftMargin" presStyleLbl="node1" presStyleIdx="2" presStyleCnt="4"/>
      <dgm:spPr/>
    </dgm:pt>
    <dgm:pt modelId="{A415E80B-1863-4741-8A26-D22A68469FF8}" type="pres">
      <dgm:prSet presAssocID="{DAB0536D-BCA6-4FF5-A591-36CB3929947E}" presName="parentText" presStyleLbl="node1" presStyleIdx="3" presStyleCnt="4">
        <dgm:presLayoutVars>
          <dgm:chMax val="0"/>
          <dgm:bulletEnabled val="1"/>
        </dgm:presLayoutVars>
      </dgm:prSet>
      <dgm:spPr/>
    </dgm:pt>
    <dgm:pt modelId="{4CFC8F21-4DCF-427E-976D-5A5659999D12}" type="pres">
      <dgm:prSet presAssocID="{DAB0536D-BCA6-4FF5-A591-36CB3929947E}" presName="negativeSpace" presStyleCnt="0"/>
      <dgm:spPr/>
    </dgm:pt>
    <dgm:pt modelId="{B2CCBB56-4FFA-4A52-940D-CDDE5B53BCF9}" type="pres">
      <dgm:prSet presAssocID="{DAB0536D-BCA6-4FF5-A591-36CB3929947E}" presName="childText" presStyleLbl="conFgAcc1" presStyleIdx="3" presStyleCnt="4">
        <dgm:presLayoutVars>
          <dgm:bulletEnabled val="1"/>
        </dgm:presLayoutVars>
      </dgm:prSet>
      <dgm:spPr/>
    </dgm:pt>
  </dgm:ptLst>
  <dgm:cxnLst>
    <dgm:cxn modelId="{3CEA0605-2C1A-48A5-B41B-1E7A7CA5F5F9}" type="presOf" srcId="{87EE85F5-C5A9-4B91-9BAB-E0011122AEA7}" destId="{B0FAE05D-E206-46FA-B3AF-054748AD83B1}" srcOrd="0" destOrd="0" presId="urn:microsoft.com/office/officeart/2005/8/layout/list1"/>
    <dgm:cxn modelId="{AC7E6B5C-C3B6-4D00-ABD0-04A07E217114}" type="presOf" srcId="{C7B1860A-4F5F-4E26-A0C3-7793D9FE31F2}" destId="{44B60FA8-AE56-42F5-87D9-45BF46B58491}" srcOrd="0" destOrd="0" presId="urn:microsoft.com/office/officeart/2005/8/layout/list1"/>
    <dgm:cxn modelId="{FE9E6C65-1884-413C-A2D1-A5ACF4B84C0C}" type="presOf" srcId="{DAB0536D-BCA6-4FF5-A591-36CB3929947E}" destId="{491189EA-BE79-4A5F-A655-3363CA34A37B}" srcOrd="0" destOrd="0" presId="urn:microsoft.com/office/officeart/2005/8/layout/list1"/>
    <dgm:cxn modelId="{705D5346-4BE9-429E-8590-6E8E3E312A8A}" type="presOf" srcId="{DAB0536D-BCA6-4FF5-A591-36CB3929947E}" destId="{A415E80B-1863-4741-8A26-D22A68469FF8}" srcOrd="1" destOrd="0" presId="urn:microsoft.com/office/officeart/2005/8/layout/list1"/>
    <dgm:cxn modelId="{A50A1C73-C53F-4EC6-A624-09DCFC23F9E0}" type="presOf" srcId="{2443088F-B22B-4B87-B89A-57C340C72351}" destId="{BA5DD560-848B-46DA-8E44-764EDF867FA9}" srcOrd="0" destOrd="0" presId="urn:microsoft.com/office/officeart/2005/8/layout/list1"/>
    <dgm:cxn modelId="{483CA753-CF9B-4D9F-82F2-DD6467756A85}" srcId="{C7B1860A-4F5F-4E26-A0C3-7793D9FE31F2}" destId="{DAB0536D-BCA6-4FF5-A591-36CB3929947E}" srcOrd="3" destOrd="0" parTransId="{995127EA-27DE-4F42-8B8D-C77A17CC14ED}" sibTransId="{2A7B8486-D498-4A9E-98D0-29A37BD06F13}"/>
    <dgm:cxn modelId="{6C380F7E-75B7-4488-92B9-7CAFB50514B2}" type="presOf" srcId="{87EE85F5-C5A9-4B91-9BAB-E0011122AEA7}" destId="{2F0F03C7-30E2-4666-9B34-3B126F39D844}" srcOrd="1" destOrd="0" presId="urn:microsoft.com/office/officeart/2005/8/layout/list1"/>
    <dgm:cxn modelId="{33164384-3DD7-49DB-A509-05FD87EC38F8}" srcId="{C7B1860A-4F5F-4E26-A0C3-7793D9FE31F2}" destId="{2443088F-B22B-4B87-B89A-57C340C72351}" srcOrd="1" destOrd="0" parTransId="{68386890-24F7-43D1-A36F-748063047D60}" sibTransId="{35B1B7EB-1525-4728-AB6E-1E8E1358879E}"/>
    <dgm:cxn modelId="{20EE0D9C-9B11-4964-93DD-658B1470B517}" type="presOf" srcId="{2443088F-B22B-4B87-B89A-57C340C72351}" destId="{7785FB8C-B1D9-45F7-B49B-831AC8DD2217}" srcOrd="1" destOrd="0" presId="urn:microsoft.com/office/officeart/2005/8/layout/list1"/>
    <dgm:cxn modelId="{253C2FE2-4CCF-41DF-B148-C6B86C04BB67}" type="presOf" srcId="{AA1FDF15-6B73-46D5-ABC4-989347B29161}" destId="{35318F98-F594-41F7-AB36-CFF8689B3A56}" srcOrd="1" destOrd="0" presId="urn:microsoft.com/office/officeart/2005/8/layout/list1"/>
    <dgm:cxn modelId="{859139E4-1B47-42FD-B308-DDB3B3BBB116}" type="presOf" srcId="{AA1FDF15-6B73-46D5-ABC4-989347B29161}" destId="{6F817EA5-7566-4AB4-8268-C37C12B0631E}" srcOrd="0" destOrd="0" presId="urn:microsoft.com/office/officeart/2005/8/layout/list1"/>
    <dgm:cxn modelId="{70FA11E6-EB57-4FC9-8DD1-AE3E7050D4D1}" srcId="{C7B1860A-4F5F-4E26-A0C3-7793D9FE31F2}" destId="{87EE85F5-C5A9-4B91-9BAB-E0011122AEA7}" srcOrd="0" destOrd="0" parTransId="{D3E21805-86CD-42A5-AA1F-7BA4601D53FC}" sibTransId="{E11A1E78-2A8D-430C-A290-6FC8F542B8C5}"/>
    <dgm:cxn modelId="{727773EA-EF59-4F0B-8C88-4977B4E06126}" srcId="{C7B1860A-4F5F-4E26-A0C3-7793D9FE31F2}" destId="{AA1FDF15-6B73-46D5-ABC4-989347B29161}" srcOrd="2" destOrd="0" parTransId="{34E746A1-21B9-4535-BD9B-F56556C36BF3}" sibTransId="{01C866C7-ABCA-4209-99C1-66F4E2400728}"/>
    <dgm:cxn modelId="{E3CB1404-AE86-4A53-9658-C0DA0C5CF9DD}" type="presParOf" srcId="{44B60FA8-AE56-42F5-87D9-45BF46B58491}" destId="{2ED1465F-5F1D-4A0C-A5DF-D56654334061}" srcOrd="0" destOrd="0" presId="urn:microsoft.com/office/officeart/2005/8/layout/list1"/>
    <dgm:cxn modelId="{32B49A91-A6C5-40F4-A746-AA1C743E9CCE}" type="presParOf" srcId="{2ED1465F-5F1D-4A0C-A5DF-D56654334061}" destId="{B0FAE05D-E206-46FA-B3AF-054748AD83B1}" srcOrd="0" destOrd="0" presId="urn:microsoft.com/office/officeart/2005/8/layout/list1"/>
    <dgm:cxn modelId="{7B3D2AE6-8439-4A3F-8C8F-232CFDBA7B9C}" type="presParOf" srcId="{2ED1465F-5F1D-4A0C-A5DF-D56654334061}" destId="{2F0F03C7-30E2-4666-9B34-3B126F39D844}" srcOrd="1" destOrd="0" presId="urn:microsoft.com/office/officeart/2005/8/layout/list1"/>
    <dgm:cxn modelId="{2A3764F7-6A41-4D41-ADD6-71BA13BB2757}" type="presParOf" srcId="{44B60FA8-AE56-42F5-87D9-45BF46B58491}" destId="{3C324186-A5CA-4B99-962A-47540D540B84}" srcOrd="1" destOrd="0" presId="urn:microsoft.com/office/officeart/2005/8/layout/list1"/>
    <dgm:cxn modelId="{DDD94B91-D196-40BA-8AAC-A9F3ED0401AB}" type="presParOf" srcId="{44B60FA8-AE56-42F5-87D9-45BF46B58491}" destId="{5EB13DEF-350E-4FBB-AC0D-530463030E03}" srcOrd="2" destOrd="0" presId="urn:microsoft.com/office/officeart/2005/8/layout/list1"/>
    <dgm:cxn modelId="{747863AE-8941-4D35-8A5A-21F7CB74D779}" type="presParOf" srcId="{44B60FA8-AE56-42F5-87D9-45BF46B58491}" destId="{E841427A-456C-48D4-9292-8EEAE9B9A7B3}" srcOrd="3" destOrd="0" presId="urn:microsoft.com/office/officeart/2005/8/layout/list1"/>
    <dgm:cxn modelId="{A4AA1132-F749-4841-B769-33DAF98B3393}" type="presParOf" srcId="{44B60FA8-AE56-42F5-87D9-45BF46B58491}" destId="{A5568DD7-D3A1-47AE-87CF-9AC997354525}" srcOrd="4" destOrd="0" presId="urn:microsoft.com/office/officeart/2005/8/layout/list1"/>
    <dgm:cxn modelId="{F760F77D-CE78-4FC1-A5B2-C86E3E091689}" type="presParOf" srcId="{A5568DD7-D3A1-47AE-87CF-9AC997354525}" destId="{BA5DD560-848B-46DA-8E44-764EDF867FA9}" srcOrd="0" destOrd="0" presId="urn:microsoft.com/office/officeart/2005/8/layout/list1"/>
    <dgm:cxn modelId="{95FDE7D8-B902-49F3-BB82-5AFB9CF64E54}" type="presParOf" srcId="{A5568DD7-D3A1-47AE-87CF-9AC997354525}" destId="{7785FB8C-B1D9-45F7-B49B-831AC8DD2217}" srcOrd="1" destOrd="0" presId="urn:microsoft.com/office/officeart/2005/8/layout/list1"/>
    <dgm:cxn modelId="{A338B207-71BC-440B-8555-28E03768ECA1}" type="presParOf" srcId="{44B60FA8-AE56-42F5-87D9-45BF46B58491}" destId="{589D46C2-3CCC-4BE2-A589-C96E2BBD03D5}" srcOrd="5" destOrd="0" presId="urn:microsoft.com/office/officeart/2005/8/layout/list1"/>
    <dgm:cxn modelId="{2E14A185-CD2D-4BD6-8AE4-05FACB387DD7}" type="presParOf" srcId="{44B60FA8-AE56-42F5-87D9-45BF46B58491}" destId="{EC05D0E7-8405-44BC-99E0-1DBA2A96DF5D}" srcOrd="6" destOrd="0" presId="urn:microsoft.com/office/officeart/2005/8/layout/list1"/>
    <dgm:cxn modelId="{CB97ABEE-795E-462A-ADBD-5453EF92EA91}" type="presParOf" srcId="{44B60FA8-AE56-42F5-87D9-45BF46B58491}" destId="{D9345A50-5056-4BFE-860B-BC84B55B2D60}" srcOrd="7" destOrd="0" presId="urn:microsoft.com/office/officeart/2005/8/layout/list1"/>
    <dgm:cxn modelId="{F024A7D3-8005-4065-A236-E5E58787643C}" type="presParOf" srcId="{44B60FA8-AE56-42F5-87D9-45BF46B58491}" destId="{BEC1BB09-E7C9-4047-B6CD-6613916A1437}" srcOrd="8" destOrd="0" presId="urn:microsoft.com/office/officeart/2005/8/layout/list1"/>
    <dgm:cxn modelId="{61335231-248A-494C-B508-86AD8A73AC8D}" type="presParOf" srcId="{BEC1BB09-E7C9-4047-B6CD-6613916A1437}" destId="{6F817EA5-7566-4AB4-8268-C37C12B0631E}" srcOrd="0" destOrd="0" presId="urn:microsoft.com/office/officeart/2005/8/layout/list1"/>
    <dgm:cxn modelId="{CE1E6345-8F31-485D-816B-DC1BF43CAE57}" type="presParOf" srcId="{BEC1BB09-E7C9-4047-B6CD-6613916A1437}" destId="{35318F98-F594-41F7-AB36-CFF8689B3A56}" srcOrd="1" destOrd="0" presId="urn:microsoft.com/office/officeart/2005/8/layout/list1"/>
    <dgm:cxn modelId="{9A6CB92F-7719-4A47-93BE-4FD851E04ADC}" type="presParOf" srcId="{44B60FA8-AE56-42F5-87D9-45BF46B58491}" destId="{73BDD4C6-DB9C-47ED-B88E-19348EC6ADCF}" srcOrd="9" destOrd="0" presId="urn:microsoft.com/office/officeart/2005/8/layout/list1"/>
    <dgm:cxn modelId="{181E4C87-53C4-4427-A01D-B494FC59B542}" type="presParOf" srcId="{44B60FA8-AE56-42F5-87D9-45BF46B58491}" destId="{EA438846-D2C9-471D-B361-78A5A585B391}" srcOrd="10" destOrd="0" presId="urn:microsoft.com/office/officeart/2005/8/layout/list1"/>
    <dgm:cxn modelId="{EB394052-B3E2-49E1-BDF2-0E0D43C0784A}" type="presParOf" srcId="{44B60FA8-AE56-42F5-87D9-45BF46B58491}" destId="{F363DADA-30A8-46ED-8C9F-3C17533D8339}" srcOrd="11" destOrd="0" presId="urn:microsoft.com/office/officeart/2005/8/layout/list1"/>
    <dgm:cxn modelId="{DA4A91D2-C0A4-4281-A671-E8AE10C531C5}" type="presParOf" srcId="{44B60FA8-AE56-42F5-87D9-45BF46B58491}" destId="{6E5A4C40-0E9B-442B-A617-54E55EE839F6}" srcOrd="12" destOrd="0" presId="urn:microsoft.com/office/officeart/2005/8/layout/list1"/>
    <dgm:cxn modelId="{276A9ADA-1AA6-4E7B-8AAA-86AAA87F2197}" type="presParOf" srcId="{6E5A4C40-0E9B-442B-A617-54E55EE839F6}" destId="{491189EA-BE79-4A5F-A655-3363CA34A37B}" srcOrd="0" destOrd="0" presId="urn:microsoft.com/office/officeart/2005/8/layout/list1"/>
    <dgm:cxn modelId="{8B586F0F-F52B-4907-BF82-5ED884A30C9A}" type="presParOf" srcId="{6E5A4C40-0E9B-442B-A617-54E55EE839F6}" destId="{A415E80B-1863-4741-8A26-D22A68469FF8}" srcOrd="1" destOrd="0" presId="urn:microsoft.com/office/officeart/2005/8/layout/list1"/>
    <dgm:cxn modelId="{429C5F4D-0FA5-4FBC-B554-4919799BD2FD}" type="presParOf" srcId="{44B60FA8-AE56-42F5-87D9-45BF46B58491}" destId="{4CFC8F21-4DCF-427E-976D-5A5659999D12}" srcOrd="13" destOrd="0" presId="urn:microsoft.com/office/officeart/2005/8/layout/list1"/>
    <dgm:cxn modelId="{170C0F87-4D87-4626-A7F0-83B34D0A2DED}" type="presParOf" srcId="{44B60FA8-AE56-42F5-87D9-45BF46B58491}" destId="{B2CCBB56-4FFA-4A52-940D-CDDE5B53BCF9}" srcOrd="14"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B13DEF-350E-4FBB-AC0D-530463030E03}">
      <dsp:nvSpPr>
        <dsp:cNvPr id="0" name=""/>
        <dsp:cNvSpPr/>
      </dsp:nvSpPr>
      <dsp:spPr>
        <a:xfrm>
          <a:off x="0" y="259282"/>
          <a:ext cx="8128000" cy="7560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2F0F03C7-30E2-4666-9B34-3B126F39D844}">
      <dsp:nvSpPr>
        <dsp:cNvPr id="0" name=""/>
        <dsp:cNvSpPr/>
      </dsp:nvSpPr>
      <dsp:spPr>
        <a:xfrm>
          <a:off x="405615" y="51977"/>
          <a:ext cx="5689600" cy="8856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333500">
            <a:lnSpc>
              <a:spcPct val="90000"/>
            </a:lnSpc>
            <a:spcBef>
              <a:spcPct val="0"/>
            </a:spcBef>
            <a:spcAft>
              <a:spcPct val="35000"/>
            </a:spcAft>
            <a:buNone/>
          </a:pPr>
          <a:r>
            <a:rPr lang="zh-CN" sz="3000" kern="1200">
              <a:latin typeface="微软雅黑" panose="020B0503020204020204" pitchFamily="34" charset="-122"/>
              <a:ea typeface="微软雅黑" panose="020B0503020204020204" pitchFamily="34" charset="-122"/>
              <a:cs typeface="Arial" panose="020B0604020202020204" pitchFamily="34" charset="0"/>
            </a:rPr>
            <a:t>总体情况说明</a:t>
          </a:r>
          <a:endParaRPr lang="zh-CN" altLang="en-US" sz="3000" kern="1200" dirty="0"/>
        </a:p>
      </dsp:txBody>
      <dsp:txXfrm>
        <a:off x="448846" y="95208"/>
        <a:ext cx="5603138" cy="799138"/>
      </dsp:txXfrm>
    </dsp:sp>
    <dsp:sp modelId="{EC05D0E7-8405-44BC-99E0-1DBA2A96DF5D}">
      <dsp:nvSpPr>
        <dsp:cNvPr id="0" name=""/>
        <dsp:cNvSpPr/>
      </dsp:nvSpPr>
      <dsp:spPr>
        <a:xfrm>
          <a:off x="0" y="1872333"/>
          <a:ext cx="8128000" cy="7560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7785FB8C-B1D9-45F7-B49B-831AC8DD2217}">
      <dsp:nvSpPr>
        <dsp:cNvPr id="0" name=""/>
        <dsp:cNvSpPr/>
      </dsp:nvSpPr>
      <dsp:spPr>
        <a:xfrm>
          <a:off x="406400" y="1429533"/>
          <a:ext cx="5689600" cy="8856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333500">
            <a:lnSpc>
              <a:spcPct val="90000"/>
            </a:lnSpc>
            <a:spcBef>
              <a:spcPct val="0"/>
            </a:spcBef>
            <a:spcAft>
              <a:spcPct val="35000"/>
            </a:spcAft>
            <a:buNone/>
          </a:pPr>
          <a:r>
            <a:rPr lang="zh-CN" altLang="en-US" sz="3000" kern="1200" dirty="0">
              <a:latin typeface="+mj-ea"/>
              <a:ea typeface="+mj-ea"/>
            </a:rPr>
            <a:t>问题分类</a:t>
          </a:r>
        </a:p>
      </dsp:txBody>
      <dsp:txXfrm>
        <a:off x="449631" y="1472764"/>
        <a:ext cx="5603138" cy="799138"/>
      </dsp:txXfrm>
    </dsp:sp>
    <dsp:sp modelId="{EA438846-D2C9-471D-B361-78A5A585B391}">
      <dsp:nvSpPr>
        <dsp:cNvPr id="0" name=""/>
        <dsp:cNvSpPr/>
      </dsp:nvSpPr>
      <dsp:spPr>
        <a:xfrm>
          <a:off x="0" y="3233133"/>
          <a:ext cx="8128000" cy="7560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35318F98-F594-41F7-AB36-CFF8689B3A56}">
      <dsp:nvSpPr>
        <dsp:cNvPr id="0" name=""/>
        <dsp:cNvSpPr/>
      </dsp:nvSpPr>
      <dsp:spPr>
        <a:xfrm>
          <a:off x="406400" y="2790333"/>
          <a:ext cx="5689600" cy="8856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333500">
            <a:lnSpc>
              <a:spcPct val="90000"/>
            </a:lnSpc>
            <a:spcBef>
              <a:spcPct val="0"/>
            </a:spcBef>
            <a:spcAft>
              <a:spcPct val="35000"/>
            </a:spcAft>
            <a:buNone/>
          </a:pPr>
          <a:r>
            <a:rPr lang="zh-CN" altLang="en-US" sz="3000" kern="1200" dirty="0">
              <a:latin typeface="+mj-ea"/>
              <a:ea typeface="+mj-ea"/>
            </a:rPr>
            <a:t>原因分析</a:t>
          </a:r>
        </a:p>
      </dsp:txBody>
      <dsp:txXfrm>
        <a:off x="449631" y="2833564"/>
        <a:ext cx="5603138" cy="799138"/>
      </dsp:txXfrm>
    </dsp:sp>
    <dsp:sp modelId="{B2CCBB56-4FFA-4A52-940D-CDDE5B53BCF9}">
      <dsp:nvSpPr>
        <dsp:cNvPr id="0" name=""/>
        <dsp:cNvSpPr/>
      </dsp:nvSpPr>
      <dsp:spPr>
        <a:xfrm>
          <a:off x="0" y="4593933"/>
          <a:ext cx="8128000" cy="7560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A415E80B-1863-4741-8A26-D22A68469FF8}">
      <dsp:nvSpPr>
        <dsp:cNvPr id="0" name=""/>
        <dsp:cNvSpPr/>
      </dsp:nvSpPr>
      <dsp:spPr>
        <a:xfrm>
          <a:off x="406400" y="4151133"/>
          <a:ext cx="5689600" cy="8856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333500">
            <a:lnSpc>
              <a:spcPct val="90000"/>
            </a:lnSpc>
            <a:spcBef>
              <a:spcPct val="0"/>
            </a:spcBef>
            <a:spcAft>
              <a:spcPct val="35000"/>
            </a:spcAft>
            <a:buNone/>
          </a:pPr>
          <a:r>
            <a:rPr lang="zh-CN" altLang="en-US" sz="3000" kern="1200" dirty="0">
              <a:latin typeface="+mj-ea"/>
              <a:ea typeface="+mj-ea"/>
            </a:rPr>
            <a:t>管控措施</a:t>
          </a:r>
        </a:p>
      </dsp:txBody>
      <dsp:txXfrm>
        <a:off x="449631" y="4194364"/>
        <a:ext cx="5603138" cy="79913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7B7D4E-6098-4C7C-8F27-B9FD505D8C97}" type="datetimeFigureOut">
              <a:rPr lang="zh-CN" altLang="en-US" smtClean="0"/>
              <a:t>2020/10/6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DAE72A-0A66-4CE4-8FAB-CC1D0C2FE112}"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CDAE72A-0A66-4CE4-8FAB-CC1D0C2FE112}"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使用方法：</a:t>
            </a:r>
            <a:br>
              <a:rPr lang="zh-CN" altLang="en-US"/>
            </a:br>
            <a:r>
              <a:rPr lang="en-US" altLang="zh-CN"/>
              <a:t>【</a:t>
            </a:r>
            <a:r>
              <a:rPr lang="zh-CN" altLang="en-US"/>
              <a:t>更改文字</a:t>
            </a:r>
            <a:r>
              <a:rPr lang="en-US" altLang="zh-CN"/>
              <a:t>】</a:t>
            </a:r>
            <a:r>
              <a:rPr lang="zh-CN" altLang="en-US"/>
              <a:t>：将标题框及正文框中的文字可直接改为您所需文字</a:t>
            </a:r>
            <a:br>
              <a:rPr lang="zh-CN" altLang="en-US"/>
            </a:br>
            <a:r>
              <a:rPr lang="en-US" altLang="zh-CN"/>
              <a:t>【</a:t>
            </a:r>
            <a:r>
              <a:rPr lang="zh-CN" altLang="en-US"/>
              <a:t>更改图片</a:t>
            </a:r>
            <a:r>
              <a:rPr lang="en-US" altLang="zh-CN"/>
              <a:t>】</a:t>
            </a:r>
            <a:r>
              <a:rPr lang="zh-CN" altLang="en-US"/>
              <a:t>：点中图片</a:t>
            </a:r>
            <a:r>
              <a:rPr lang="en-US" altLang="zh-CN"/>
              <a:t>》</a:t>
            </a:r>
            <a:r>
              <a:rPr lang="zh-CN" altLang="en-US"/>
              <a:t>绘图工具</a:t>
            </a:r>
            <a:r>
              <a:rPr lang="en-US" altLang="zh-CN"/>
              <a:t>》</a:t>
            </a:r>
            <a:r>
              <a:rPr lang="zh-CN" altLang="en-US"/>
              <a:t>格式</a:t>
            </a:r>
            <a:r>
              <a:rPr lang="en-US" altLang="zh-CN"/>
              <a:t>》</a:t>
            </a:r>
            <a:r>
              <a:rPr lang="zh-CN" altLang="en-US"/>
              <a:t>填充</a:t>
            </a:r>
            <a:r>
              <a:rPr lang="en-US" altLang="zh-CN"/>
              <a:t>》</a:t>
            </a:r>
            <a:r>
              <a:rPr lang="zh-CN" altLang="en-US"/>
              <a:t>图片</a:t>
            </a:r>
            <a:r>
              <a:rPr lang="en-US" altLang="zh-CN"/>
              <a:t>》</a:t>
            </a:r>
            <a:r>
              <a:rPr lang="zh-CN" altLang="en-US"/>
              <a:t>选择您需要展示的图片</a:t>
            </a:r>
            <a:br>
              <a:rPr lang="zh-CN" altLang="en-US"/>
            </a:br>
            <a:r>
              <a:rPr lang="en-US" altLang="zh-CN"/>
              <a:t>【</a:t>
            </a:r>
            <a:r>
              <a:rPr lang="zh-CN" altLang="en-US"/>
              <a:t>增加减少图片</a:t>
            </a:r>
            <a:r>
              <a:rPr lang="en-US" altLang="zh-CN"/>
              <a:t>】</a:t>
            </a:r>
            <a:r>
              <a:rPr lang="zh-CN" altLang="en-US"/>
              <a:t>：直接复制粘贴图片来增加图片数，复制后更改方法见</a:t>
            </a:r>
            <a:r>
              <a:rPr lang="en-US" altLang="zh-CN"/>
              <a:t>【</a:t>
            </a:r>
            <a:r>
              <a:rPr lang="zh-CN" altLang="en-US"/>
              <a:t>更改图片</a:t>
            </a:r>
            <a:r>
              <a:rPr lang="en-US" altLang="zh-CN"/>
              <a:t>】</a:t>
            </a:r>
            <a:br>
              <a:rPr lang="en-US" altLang="zh-CN"/>
            </a:br>
            <a:r>
              <a:rPr lang="en-US" altLang="zh-CN"/>
              <a:t>【</a:t>
            </a:r>
            <a:r>
              <a:rPr lang="zh-CN" altLang="en-US"/>
              <a:t>更改图片色彩</a:t>
            </a:r>
            <a:r>
              <a:rPr lang="en-US" altLang="zh-CN"/>
              <a:t>】</a:t>
            </a:r>
            <a:r>
              <a:rPr lang="zh-CN" altLang="en-US"/>
              <a:t>：点中图片</a:t>
            </a:r>
            <a:r>
              <a:rPr lang="en-US" altLang="zh-CN"/>
              <a:t>》</a:t>
            </a:r>
            <a:r>
              <a:rPr lang="zh-CN" altLang="en-US"/>
              <a:t>图片工具</a:t>
            </a:r>
            <a:r>
              <a:rPr lang="en-US" altLang="zh-CN"/>
              <a:t>》</a:t>
            </a:r>
            <a:r>
              <a:rPr lang="zh-CN" altLang="en-US"/>
              <a:t>格式</a:t>
            </a:r>
            <a:r>
              <a:rPr lang="en-US" altLang="zh-CN"/>
              <a:t>》</a:t>
            </a:r>
            <a:r>
              <a:rPr lang="zh-CN" altLang="en-US"/>
              <a:t>色彩（重新着色）</a:t>
            </a:r>
            <a:r>
              <a:rPr lang="en-US" altLang="zh-CN"/>
              <a:t>》</a:t>
            </a:r>
            <a:r>
              <a:rPr lang="zh-CN" altLang="en-US"/>
              <a:t>选择您喜欢的色彩</a:t>
            </a:r>
            <a:br>
              <a:rPr lang="zh-CN" altLang="en-US"/>
            </a:br>
            <a:r>
              <a:rPr lang="zh-CN" altLang="en-US"/>
              <a:t>下载更多模板、视频教程：</a:t>
            </a:r>
            <a:r>
              <a:rPr lang="en-US"/>
              <a:t>http://www.mysoeasy.com</a:t>
            </a:r>
          </a:p>
        </p:txBody>
      </p:sp>
      <p:sp>
        <p:nvSpPr>
          <p:cNvPr id="4" name="灯片编号占位符 3"/>
          <p:cNvSpPr>
            <a:spLocks noGrp="1"/>
          </p:cNvSpPr>
          <p:nvPr>
            <p:ph type="sldNum" sz="quarter" idx="10"/>
          </p:nvPr>
        </p:nvSpPr>
        <p:spPr/>
        <p:txBody>
          <a:bodyPr/>
          <a:lstStyle/>
          <a:p>
            <a:fld id="{4AE1D939-3E60-4063-B05E-56844F97CE60}" type="slidenum">
              <a:rPr lang="zh-CN" altLang="en-US" smtClean="0"/>
              <a:t>12</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使用方法：</a:t>
            </a:r>
            <a:br>
              <a:rPr lang="zh-CN" altLang="en-US"/>
            </a:br>
            <a:r>
              <a:rPr lang="en-US" altLang="zh-CN"/>
              <a:t>【</a:t>
            </a:r>
            <a:r>
              <a:rPr lang="zh-CN" altLang="en-US"/>
              <a:t>更改文字</a:t>
            </a:r>
            <a:r>
              <a:rPr lang="en-US" altLang="zh-CN"/>
              <a:t>】</a:t>
            </a:r>
            <a:r>
              <a:rPr lang="zh-CN" altLang="en-US"/>
              <a:t>：将标题框及正文框中的文字可直接改为您所需文字</a:t>
            </a:r>
            <a:br>
              <a:rPr lang="zh-CN" altLang="en-US"/>
            </a:br>
            <a:r>
              <a:rPr lang="en-US" altLang="zh-CN"/>
              <a:t>【</a:t>
            </a:r>
            <a:r>
              <a:rPr lang="zh-CN" altLang="en-US"/>
              <a:t>更改图片</a:t>
            </a:r>
            <a:r>
              <a:rPr lang="en-US" altLang="zh-CN"/>
              <a:t>】</a:t>
            </a:r>
            <a:r>
              <a:rPr lang="zh-CN" altLang="en-US"/>
              <a:t>：点中图片</a:t>
            </a:r>
            <a:r>
              <a:rPr lang="en-US" altLang="zh-CN"/>
              <a:t>》</a:t>
            </a:r>
            <a:r>
              <a:rPr lang="zh-CN" altLang="en-US"/>
              <a:t>绘图工具</a:t>
            </a:r>
            <a:r>
              <a:rPr lang="en-US" altLang="zh-CN"/>
              <a:t>》</a:t>
            </a:r>
            <a:r>
              <a:rPr lang="zh-CN" altLang="en-US"/>
              <a:t>格式</a:t>
            </a:r>
            <a:r>
              <a:rPr lang="en-US" altLang="zh-CN"/>
              <a:t>》</a:t>
            </a:r>
            <a:r>
              <a:rPr lang="zh-CN" altLang="en-US"/>
              <a:t>填充</a:t>
            </a:r>
            <a:r>
              <a:rPr lang="en-US" altLang="zh-CN"/>
              <a:t>》</a:t>
            </a:r>
            <a:r>
              <a:rPr lang="zh-CN" altLang="en-US"/>
              <a:t>图片</a:t>
            </a:r>
            <a:r>
              <a:rPr lang="en-US" altLang="zh-CN"/>
              <a:t>》</a:t>
            </a:r>
            <a:r>
              <a:rPr lang="zh-CN" altLang="en-US"/>
              <a:t>选择您需要展示的图片</a:t>
            </a:r>
            <a:br>
              <a:rPr lang="zh-CN" altLang="en-US"/>
            </a:br>
            <a:r>
              <a:rPr lang="en-US" altLang="zh-CN"/>
              <a:t>【</a:t>
            </a:r>
            <a:r>
              <a:rPr lang="zh-CN" altLang="en-US"/>
              <a:t>增加减少图片</a:t>
            </a:r>
            <a:r>
              <a:rPr lang="en-US" altLang="zh-CN"/>
              <a:t>】</a:t>
            </a:r>
            <a:r>
              <a:rPr lang="zh-CN" altLang="en-US"/>
              <a:t>：直接复制粘贴图片来增加图片数，复制后更改方法见</a:t>
            </a:r>
            <a:r>
              <a:rPr lang="en-US" altLang="zh-CN"/>
              <a:t>【</a:t>
            </a:r>
            <a:r>
              <a:rPr lang="zh-CN" altLang="en-US"/>
              <a:t>更改图片</a:t>
            </a:r>
            <a:r>
              <a:rPr lang="en-US" altLang="zh-CN"/>
              <a:t>】</a:t>
            </a:r>
            <a:br>
              <a:rPr lang="en-US" altLang="zh-CN"/>
            </a:br>
            <a:r>
              <a:rPr lang="en-US" altLang="zh-CN"/>
              <a:t>【</a:t>
            </a:r>
            <a:r>
              <a:rPr lang="zh-CN" altLang="en-US"/>
              <a:t>更改图片色彩</a:t>
            </a:r>
            <a:r>
              <a:rPr lang="en-US" altLang="zh-CN"/>
              <a:t>】</a:t>
            </a:r>
            <a:r>
              <a:rPr lang="zh-CN" altLang="en-US"/>
              <a:t>：点中图片</a:t>
            </a:r>
            <a:r>
              <a:rPr lang="en-US" altLang="zh-CN"/>
              <a:t>》</a:t>
            </a:r>
            <a:r>
              <a:rPr lang="zh-CN" altLang="en-US"/>
              <a:t>图片工具</a:t>
            </a:r>
            <a:r>
              <a:rPr lang="en-US" altLang="zh-CN"/>
              <a:t>》</a:t>
            </a:r>
            <a:r>
              <a:rPr lang="zh-CN" altLang="en-US"/>
              <a:t>格式</a:t>
            </a:r>
            <a:r>
              <a:rPr lang="en-US" altLang="zh-CN"/>
              <a:t>》</a:t>
            </a:r>
            <a:r>
              <a:rPr lang="zh-CN" altLang="en-US"/>
              <a:t>色彩（重新着色）</a:t>
            </a:r>
            <a:r>
              <a:rPr lang="en-US" altLang="zh-CN"/>
              <a:t>》</a:t>
            </a:r>
            <a:r>
              <a:rPr lang="zh-CN" altLang="en-US"/>
              <a:t>选择您喜欢的色彩</a:t>
            </a:r>
            <a:br>
              <a:rPr lang="zh-CN" altLang="en-US"/>
            </a:br>
            <a:r>
              <a:rPr lang="zh-CN" altLang="en-US"/>
              <a:t>下载更多模板、视频教程：</a:t>
            </a:r>
            <a:r>
              <a:rPr lang="en-US"/>
              <a:t>http://www.mysoeasy.com</a:t>
            </a:r>
          </a:p>
        </p:txBody>
      </p:sp>
      <p:sp>
        <p:nvSpPr>
          <p:cNvPr id="4" name="灯片编号占位符 3"/>
          <p:cNvSpPr>
            <a:spLocks noGrp="1"/>
          </p:cNvSpPr>
          <p:nvPr>
            <p:ph type="sldNum" sz="quarter" idx="10"/>
          </p:nvPr>
        </p:nvSpPr>
        <p:spPr/>
        <p:txBody>
          <a:bodyPr/>
          <a:lstStyle/>
          <a:p>
            <a:fld id="{4AE1D939-3E60-4063-B05E-56844F97CE60}" type="slidenum">
              <a:rPr lang="zh-CN" altLang="en-US" smtClean="0"/>
              <a:t>13</a:t>
            </a:fld>
            <a:endParaRPr lang="zh-CN" altLang="en-US"/>
          </a:p>
        </p:txBody>
      </p:sp>
    </p:spTree>
    <p:extLst>
      <p:ext uri="{BB962C8B-B14F-4D97-AF65-F5344CB8AC3E}">
        <p14:creationId xmlns:p14="http://schemas.microsoft.com/office/powerpoint/2010/main" val="34467059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使用方法：</a:t>
            </a:r>
            <a:br>
              <a:rPr lang="zh-CN" altLang="en-US"/>
            </a:br>
            <a:r>
              <a:rPr lang="en-US" altLang="zh-CN"/>
              <a:t>【</a:t>
            </a:r>
            <a:r>
              <a:rPr lang="zh-CN" altLang="en-US"/>
              <a:t>更改文字</a:t>
            </a:r>
            <a:r>
              <a:rPr lang="en-US" altLang="zh-CN"/>
              <a:t>】</a:t>
            </a:r>
            <a:r>
              <a:rPr lang="zh-CN" altLang="en-US"/>
              <a:t>：将标题框及正文框中的文字可直接改为您所需文字</a:t>
            </a:r>
            <a:br>
              <a:rPr lang="zh-CN" altLang="en-US"/>
            </a:br>
            <a:r>
              <a:rPr lang="en-US" altLang="zh-CN"/>
              <a:t>【</a:t>
            </a:r>
            <a:r>
              <a:rPr lang="zh-CN" altLang="en-US"/>
              <a:t>更改图片</a:t>
            </a:r>
            <a:r>
              <a:rPr lang="en-US" altLang="zh-CN"/>
              <a:t>】</a:t>
            </a:r>
            <a:r>
              <a:rPr lang="zh-CN" altLang="en-US"/>
              <a:t>：点中图片</a:t>
            </a:r>
            <a:r>
              <a:rPr lang="en-US" altLang="zh-CN"/>
              <a:t>》</a:t>
            </a:r>
            <a:r>
              <a:rPr lang="zh-CN" altLang="en-US"/>
              <a:t>绘图工具</a:t>
            </a:r>
            <a:r>
              <a:rPr lang="en-US" altLang="zh-CN"/>
              <a:t>》</a:t>
            </a:r>
            <a:r>
              <a:rPr lang="zh-CN" altLang="en-US"/>
              <a:t>格式</a:t>
            </a:r>
            <a:r>
              <a:rPr lang="en-US" altLang="zh-CN"/>
              <a:t>》</a:t>
            </a:r>
            <a:r>
              <a:rPr lang="zh-CN" altLang="en-US"/>
              <a:t>填充</a:t>
            </a:r>
            <a:r>
              <a:rPr lang="en-US" altLang="zh-CN"/>
              <a:t>》</a:t>
            </a:r>
            <a:r>
              <a:rPr lang="zh-CN" altLang="en-US"/>
              <a:t>图片</a:t>
            </a:r>
            <a:r>
              <a:rPr lang="en-US" altLang="zh-CN"/>
              <a:t>》</a:t>
            </a:r>
            <a:r>
              <a:rPr lang="zh-CN" altLang="en-US"/>
              <a:t>选择您需要展示的图片</a:t>
            </a:r>
            <a:br>
              <a:rPr lang="zh-CN" altLang="en-US"/>
            </a:br>
            <a:r>
              <a:rPr lang="en-US" altLang="zh-CN"/>
              <a:t>【</a:t>
            </a:r>
            <a:r>
              <a:rPr lang="zh-CN" altLang="en-US"/>
              <a:t>增加减少图片</a:t>
            </a:r>
            <a:r>
              <a:rPr lang="en-US" altLang="zh-CN"/>
              <a:t>】</a:t>
            </a:r>
            <a:r>
              <a:rPr lang="zh-CN" altLang="en-US"/>
              <a:t>：直接复制粘贴图片来增加图片数，复制后更改方法见</a:t>
            </a:r>
            <a:r>
              <a:rPr lang="en-US" altLang="zh-CN"/>
              <a:t>【</a:t>
            </a:r>
            <a:r>
              <a:rPr lang="zh-CN" altLang="en-US"/>
              <a:t>更改图片</a:t>
            </a:r>
            <a:r>
              <a:rPr lang="en-US" altLang="zh-CN"/>
              <a:t>】</a:t>
            </a:r>
            <a:br>
              <a:rPr lang="en-US" altLang="zh-CN"/>
            </a:br>
            <a:r>
              <a:rPr lang="en-US" altLang="zh-CN"/>
              <a:t>【</a:t>
            </a:r>
            <a:r>
              <a:rPr lang="zh-CN" altLang="en-US"/>
              <a:t>更改图片色彩</a:t>
            </a:r>
            <a:r>
              <a:rPr lang="en-US" altLang="zh-CN"/>
              <a:t>】</a:t>
            </a:r>
            <a:r>
              <a:rPr lang="zh-CN" altLang="en-US"/>
              <a:t>：点中图片</a:t>
            </a:r>
            <a:r>
              <a:rPr lang="en-US" altLang="zh-CN"/>
              <a:t>》</a:t>
            </a:r>
            <a:r>
              <a:rPr lang="zh-CN" altLang="en-US"/>
              <a:t>图片工具</a:t>
            </a:r>
            <a:r>
              <a:rPr lang="en-US" altLang="zh-CN"/>
              <a:t>》</a:t>
            </a:r>
            <a:r>
              <a:rPr lang="zh-CN" altLang="en-US"/>
              <a:t>格式</a:t>
            </a:r>
            <a:r>
              <a:rPr lang="en-US" altLang="zh-CN"/>
              <a:t>》</a:t>
            </a:r>
            <a:r>
              <a:rPr lang="zh-CN" altLang="en-US"/>
              <a:t>色彩（重新着色）</a:t>
            </a:r>
            <a:r>
              <a:rPr lang="en-US" altLang="zh-CN"/>
              <a:t>》</a:t>
            </a:r>
            <a:r>
              <a:rPr lang="zh-CN" altLang="en-US"/>
              <a:t>选择您喜欢的色彩</a:t>
            </a:r>
            <a:br>
              <a:rPr lang="zh-CN" altLang="en-US"/>
            </a:br>
            <a:r>
              <a:rPr lang="zh-CN" altLang="en-US"/>
              <a:t>下载更多模板、视频教程：</a:t>
            </a:r>
            <a:r>
              <a:rPr lang="en-US"/>
              <a:t>http://www.mysoeasy.com</a:t>
            </a:r>
          </a:p>
        </p:txBody>
      </p:sp>
      <p:sp>
        <p:nvSpPr>
          <p:cNvPr id="4" name="灯片编号占位符 3"/>
          <p:cNvSpPr>
            <a:spLocks noGrp="1"/>
          </p:cNvSpPr>
          <p:nvPr>
            <p:ph type="sldNum" sz="quarter" idx="10"/>
          </p:nvPr>
        </p:nvSpPr>
        <p:spPr/>
        <p:txBody>
          <a:bodyPr/>
          <a:lstStyle/>
          <a:p>
            <a:fld id="{4AE1D939-3E60-4063-B05E-56844F97CE60}" type="slidenum">
              <a:rPr lang="zh-CN" altLang="en-US" smtClean="0"/>
              <a:t>14</a:t>
            </a:fld>
            <a:endParaRPr lang="zh-CN" altLang="en-US"/>
          </a:p>
        </p:txBody>
      </p:sp>
    </p:spTree>
    <p:extLst>
      <p:ext uri="{BB962C8B-B14F-4D97-AF65-F5344CB8AC3E}">
        <p14:creationId xmlns:p14="http://schemas.microsoft.com/office/powerpoint/2010/main" val="25669664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使用方法：</a:t>
            </a:r>
            <a:br>
              <a:rPr lang="zh-CN" altLang="en-US"/>
            </a:br>
            <a:r>
              <a:rPr lang="en-US" altLang="zh-CN"/>
              <a:t>【</a:t>
            </a:r>
            <a:r>
              <a:rPr lang="zh-CN" altLang="en-US"/>
              <a:t>更改文字</a:t>
            </a:r>
            <a:r>
              <a:rPr lang="en-US" altLang="zh-CN"/>
              <a:t>】</a:t>
            </a:r>
            <a:r>
              <a:rPr lang="zh-CN" altLang="en-US"/>
              <a:t>：将标题框及正文框中的文字可直接改为您所需文字</a:t>
            </a:r>
            <a:br>
              <a:rPr lang="zh-CN" altLang="en-US"/>
            </a:br>
            <a:r>
              <a:rPr lang="en-US" altLang="zh-CN"/>
              <a:t>【</a:t>
            </a:r>
            <a:r>
              <a:rPr lang="zh-CN" altLang="en-US"/>
              <a:t>更改图片</a:t>
            </a:r>
            <a:r>
              <a:rPr lang="en-US" altLang="zh-CN"/>
              <a:t>】</a:t>
            </a:r>
            <a:r>
              <a:rPr lang="zh-CN" altLang="en-US"/>
              <a:t>：点中图片</a:t>
            </a:r>
            <a:r>
              <a:rPr lang="en-US" altLang="zh-CN"/>
              <a:t>》</a:t>
            </a:r>
            <a:r>
              <a:rPr lang="zh-CN" altLang="en-US"/>
              <a:t>绘图工具</a:t>
            </a:r>
            <a:r>
              <a:rPr lang="en-US" altLang="zh-CN"/>
              <a:t>》</a:t>
            </a:r>
            <a:r>
              <a:rPr lang="zh-CN" altLang="en-US"/>
              <a:t>格式</a:t>
            </a:r>
            <a:r>
              <a:rPr lang="en-US" altLang="zh-CN"/>
              <a:t>》</a:t>
            </a:r>
            <a:r>
              <a:rPr lang="zh-CN" altLang="en-US"/>
              <a:t>填充</a:t>
            </a:r>
            <a:r>
              <a:rPr lang="en-US" altLang="zh-CN"/>
              <a:t>》</a:t>
            </a:r>
            <a:r>
              <a:rPr lang="zh-CN" altLang="en-US"/>
              <a:t>图片</a:t>
            </a:r>
            <a:r>
              <a:rPr lang="en-US" altLang="zh-CN"/>
              <a:t>》</a:t>
            </a:r>
            <a:r>
              <a:rPr lang="zh-CN" altLang="en-US"/>
              <a:t>选择您需要展示的图片</a:t>
            </a:r>
            <a:br>
              <a:rPr lang="zh-CN" altLang="en-US"/>
            </a:br>
            <a:r>
              <a:rPr lang="en-US" altLang="zh-CN"/>
              <a:t>【</a:t>
            </a:r>
            <a:r>
              <a:rPr lang="zh-CN" altLang="en-US"/>
              <a:t>增加减少图片</a:t>
            </a:r>
            <a:r>
              <a:rPr lang="en-US" altLang="zh-CN"/>
              <a:t>】</a:t>
            </a:r>
            <a:r>
              <a:rPr lang="zh-CN" altLang="en-US"/>
              <a:t>：直接复制粘贴图片来增加图片数，复制后更改方法见</a:t>
            </a:r>
            <a:r>
              <a:rPr lang="en-US" altLang="zh-CN"/>
              <a:t>【</a:t>
            </a:r>
            <a:r>
              <a:rPr lang="zh-CN" altLang="en-US"/>
              <a:t>更改图片</a:t>
            </a:r>
            <a:r>
              <a:rPr lang="en-US" altLang="zh-CN"/>
              <a:t>】</a:t>
            </a:r>
            <a:br>
              <a:rPr lang="en-US" altLang="zh-CN"/>
            </a:br>
            <a:r>
              <a:rPr lang="en-US" altLang="zh-CN"/>
              <a:t>【</a:t>
            </a:r>
            <a:r>
              <a:rPr lang="zh-CN" altLang="en-US"/>
              <a:t>更改图片色彩</a:t>
            </a:r>
            <a:r>
              <a:rPr lang="en-US" altLang="zh-CN"/>
              <a:t>】</a:t>
            </a:r>
            <a:r>
              <a:rPr lang="zh-CN" altLang="en-US"/>
              <a:t>：点中图片</a:t>
            </a:r>
            <a:r>
              <a:rPr lang="en-US" altLang="zh-CN"/>
              <a:t>》</a:t>
            </a:r>
            <a:r>
              <a:rPr lang="zh-CN" altLang="en-US"/>
              <a:t>图片工具</a:t>
            </a:r>
            <a:r>
              <a:rPr lang="en-US" altLang="zh-CN"/>
              <a:t>》</a:t>
            </a:r>
            <a:r>
              <a:rPr lang="zh-CN" altLang="en-US"/>
              <a:t>格式</a:t>
            </a:r>
            <a:r>
              <a:rPr lang="en-US" altLang="zh-CN"/>
              <a:t>》</a:t>
            </a:r>
            <a:r>
              <a:rPr lang="zh-CN" altLang="en-US"/>
              <a:t>色彩（重新着色）</a:t>
            </a:r>
            <a:r>
              <a:rPr lang="en-US" altLang="zh-CN"/>
              <a:t>》</a:t>
            </a:r>
            <a:r>
              <a:rPr lang="zh-CN" altLang="en-US"/>
              <a:t>选择您喜欢的色彩</a:t>
            </a:r>
            <a:br>
              <a:rPr lang="zh-CN" altLang="en-US"/>
            </a:br>
            <a:r>
              <a:rPr lang="zh-CN" altLang="en-US"/>
              <a:t>下载更多模板、视频教程：</a:t>
            </a:r>
            <a:r>
              <a:rPr lang="en-US"/>
              <a:t>http://www.mysoeasy.com</a:t>
            </a:r>
          </a:p>
        </p:txBody>
      </p:sp>
      <p:sp>
        <p:nvSpPr>
          <p:cNvPr id="4" name="灯片编号占位符 3"/>
          <p:cNvSpPr>
            <a:spLocks noGrp="1"/>
          </p:cNvSpPr>
          <p:nvPr>
            <p:ph type="sldNum" sz="quarter" idx="10"/>
          </p:nvPr>
        </p:nvSpPr>
        <p:spPr/>
        <p:txBody>
          <a:bodyPr/>
          <a:lstStyle/>
          <a:p>
            <a:fld id="{4AE1D939-3E60-4063-B05E-56844F97CE60}" type="slidenum">
              <a:rPr lang="zh-CN" altLang="en-US" smtClean="0"/>
              <a:t>16</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使用方法：</a:t>
            </a:r>
            <a:br>
              <a:rPr lang="zh-CN" altLang="en-US"/>
            </a:br>
            <a:r>
              <a:rPr lang="en-US" altLang="zh-CN"/>
              <a:t>【</a:t>
            </a:r>
            <a:r>
              <a:rPr lang="zh-CN" altLang="en-US"/>
              <a:t>更改文字</a:t>
            </a:r>
            <a:r>
              <a:rPr lang="en-US" altLang="zh-CN"/>
              <a:t>】</a:t>
            </a:r>
            <a:r>
              <a:rPr lang="zh-CN" altLang="en-US"/>
              <a:t>：将标题框及正文框中的文字可直接改为您所需文字</a:t>
            </a:r>
            <a:br>
              <a:rPr lang="zh-CN" altLang="en-US"/>
            </a:br>
            <a:r>
              <a:rPr lang="en-US" altLang="zh-CN"/>
              <a:t>【</a:t>
            </a:r>
            <a:r>
              <a:rPr lang="zh-CN" altLang="en-US"/>
              <a:t>更改图片</a:t>
            </a:r>
            <a:r>
              <a:rPr lang="en-US" altLang="zh-CN"/>
              <a:t>】</a:t>
            </a:r>
            <a:r>
              <a:rPr lang="zh-CN" altLang="en-US"/>
              <a:t>：点中图片</a:t>
            </a:r>
            <a:r>
              <a:rPr lang="en-US" altLang="zh-CN"/>
              <a:t>》</a:t>
            </a:r>
            <a:r>
              <a:rPr lang="zh-CN" altLang="en-US"/>
              <a:t>绘图工具</a:t>
            </a:r>
            <a:r>
              <a:rPr lang="en-US" altLang="zh-CN"/>
              <a:t>》</a:t>
            </a:r>
            <a:r>
              <a:rPr lang="zh-CN" altLang="en-US"/>
              <a:t>格式</a:t>
            </a:r>
            <a:r>
              <a:rPr lang="en-US" altLang="zh-CN"/>
              <a:t>》</a:t>
            </a:r>
            <a:r>
              <a:rPr lang="zh-CN" altLang="en-US"/>
              <a:t>填充</a:t>
            </a:r>
            <a:r>
              <a:rPr lang="en-US" altLang="zh-CN"/>
              <a:t>》</a:t>
            </a:r>
            <a:r>
              <a:rPr lang="zh-CN" altLang="en-US"/>
              <a:t>图片</a:t>
            </a:r>
            <a:r>
              <a:rPr lang="en-US" altLang="zh-CN"/>
              <a:t>》</a:t>
            </a:r>
            <a:r>
              <a:rPr lang="zh-CN" altLang="en-US"/>
              <a:t>选择您需要展示的图片</a:t>
            </a:r>
            <a:br>
              <a:rPr lang="zh-CN" altLang="en-US"/>
            </a:br>
            <a:r>
              <a:rPr lang="en-US" altLang="zh-CN"/>
              <a:t>【</a:t>
            </a:r>
            <a:r>
              <a:rPr lang="zh-CN" altLang="en-US"/>
              <a:t>增加减少图片</a:t>
            </a:r>
            <a:r>
              <a:rPr lang="en-US" altLang="zh-CN"/>
              <a:t>】</a:t>
            </a:r>
            <a:r>
              <a:rPr lang="zh-CN" altLang="en-US"/>
              <a:t>：直接复制粘贴图片来增加图片数，复制后更改方法见</a:t>
            </a:r>
            <a:r>
              <a:rPr lang="en-US" altLang="zh-CN"/>
              <a:t>【</a:t>
            </a:r>
            <a:r>
              <a:rPr lang="zh-CN" altLang="en-US"/>
              <a:t>更改图片</a:t>
            </a:r>
            <a:r>
              <a:rPr lang="en-US" altLang="zh-CN"/>
              <a:t>】</a:t>
            </a:r>
            <a:br>
              <a:rPr lang="en-US" altLang="zh-CN"/>
            </a:br>
            <a:r>
              <a:rPr lang="en-US" altLang="zh-CN"/>
              <a:t>【</a:t>
            </a:r>
            <a:r>
              <a:rPr lang="zh-CN" altLang="en-US"/>
              <a:t>更改图片色彩</a:t>
            </a:r>
            <a:r>
              <a:rPr lang="en-US" altLang="zh-CN"/>
              <a:t>】</a:t>
            </a:r>
            <a:r>
              <a:rPr lang="zh-CN" altLang="en-US"/>
              <a:t>：点中图片</a:t>
            </a:r>
            <a:r>
              <a:rPr lang="en-US" altLang="zh-CN"/>
              <a:t>》</a:t>
            </a:r>
            <a:r>
              <a:rPr lang="zh-CN" altLang="en-US"/>
              <a:t>图片工具</a:t>
            </a:r>
            <a:r>
              <a:rPr lang="en-US" altLang="zh-CN"/>
              <a:t>》</a:t>
            </a:r>
            <a:r>
              <a:rPr lang="zh-CN" altLang="en-US"/>
              <a:t>格式</a:t>
            </a:r>
            <a:r>
              <a:rPr lang="en-US" altLang="zh-CN"/>
              <a:t>》</a:t>
            </a:r>
            <a:r>
              <a:rPr lang="zh-CN" altLang="en-US"/>
              <a:t>色彩（重新着色）</a:t>
            </a:r>
            <a:r>
              <a:rPr lang="en-US" altLang="zh-CN"/>
              <a:t>》</a:t>
            </a:r>
            <a:r>
              <a:rPr lang="zh-CN" altLang="en-US"/>
              <a:t>选择您喜欢的色彩</a:t>
            </a:r>
            <a:br>
              <a:rPr lang="zh-CN" altLang="en-US"/>
            </a:br>
            <a:r>
              <a:rPr lang="zh-CN" altLang="en-US"/>
              <a:t>下载更多模板、视频教程：</a:t>
            </a:r>
            <a:r>
              <a:rPr lang="en-US"/>
              <a:t>http://www.mysoeasy.com</a:t>
            </a:r>
          </a:p>
        </p:txBody>
      </p:sp>
      <p:sp>
        <p:nvSpPr>
          <p:cNvPr id="4" name="灯片编号占位符 3"/>
          <p:cNvSpPr>
            <a:spLocks noGrp="1"/>
          </p:cNvSpPr>
          <p:nvPr>
            <p:ph type="sldNum" sz="quarter" idx="10"/>
          </p:nvPr>
        </p:nvSpPr>
        <p:spPr/>
        <p:txBody>
          <a:bodyPr/>
          <a:lstStyle/>
          <a:p>
            <a:fld id="{4AE1D939-3E60-4063-B05E-56844F97CE60}" type="slidenum">
              <a:rPr lang="zh-CN" altLang="en-US" smtClean="0"/>
              <a:t>17</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使用方法：</a:t>
            </a:r>
            <a:br>
              <a:rPr lang="zh-CN" altLang="en-US"/>
            </a:br>
            <a:r>
              <a:rPr lang="en-US" altLang="zh-CN"/>
              <a:t>【</a:t>
            </a:r>
            <a:r>
              <a:rPr lang="zh-CN" altLang="en-US"/>
              <a:t>更改文字</a:t>
            </a:r>
            <a:r>
              <a:rPr lang="en-US" altLang="zh-CN"/>
              <a:t>】</a:t>
            </a:r>
            <a:r>
              <a:rPr lang="zh-CN" altLang="en-US"/>
              <a:t>：将标题框及正文框中的文字可直接改为您所需文字</a:t>
            </a:r>
            <a:br>
              <a:rPr lang="zh-CN" altLang="en-US"/>
            </a:br>
            <a:r>
              <a:rPr lang="en-US" altLang="zh-CN"/>
              <a:t>【</a:t>
            </a:r>
            <a:r>
              <a:rPr lang="zh-CN" altLang="en-US"/>
              <a:t>更改图片</a:t>
            </a:r>
            <a:r>
              <a:rPr lang="en-US" altLang="zh-CN"/>
              <a:t>】</a:t>
            </a:r>
            <a:r>
              <a:rPr lang="zh-CN" altLang="en-US"/>
              <a:t>：点中图片</a:t>
            </a:r>
            <a:r>
              <a:rPr lang="en-US" altLang="zh-CN"/>
              <a:t>》</a:t>
            </a:r>
            <a:r>
              <a:rPr lang="zh-CN" altLang="en-US"/>
              <a:t>绘图工具</a:t>
            </a:r>
            <a:r>
              <a:rPr lang="en-US" altLang="zh-CN"/>
              <a:t>》</a:t>
            </a:r>
            <a:r>
              <a:rPr lang="zh-CN" altLang="en-US"/>
              <a:t>格式</a:t>
            </a:r>
            <a:r>
              <a:rPr lang="en-US" altLang="zh-CN"/>
              <a:t>》</a:t>
            </a:r>
            <a:r>
              <a:rPr lang="zh-CN" altLang="en-US"/>
              <a:t>填充</a:t>
            </a:r>
            <a:r>
              <a:rPr lang="en-US" altLang="zh-CN"/>
              <a:t>》</a:t>
            </a:r>
            <a:r>
              <a:rPr lang="zh-CN" altLang="en-US"/>
              <a:t>图片</a:t>
            </a:r>
            <a:r>
              <a:rPr lang="en-US" altLang="zh-CN"/>
              <a:t>》</a:t>
            </a:r>
            <a:r>
              <a:rPr lang="zh-CN" altLang="en-US"/>
              <a:t>选择您需要展示的图片</a:t>
            </a:r>
            <a:br>
              <a:rPr lang="zh-CN" altLang="en-US"/>
            </a:br>
            <a:r>
              <a:rPr lang="en-US" altLang="zh-CN"/>
              <a:t>【</a:t>
            </a:r>
            <a:r>
              <a:rPr lang="zh-CN" altLang="en-US"/>
              <a:t>增加减少图片</a:t>
            </a:r>
            <a:r>
              <a:rPr lang="en-US" altLang="zh-CN"/>
              <a:t>】</a:t>
            </a:r>
            <a:r>
              <a:rPr lang="zh-CN" altLang="en-US"/>
              <a:t>：直接复制粘贴图片来增加图片数，复制后更改方法见</a:t>
            </a:r>
            <a:r>
              <a:rPr lang="en-US" altLang="zh-CN"/>
              <a:t>【</a:t>
            </a:r>
            <a:r>
              <a:rPr lang="zh-CN" altLang="en-US"/>
              <a:t>更改图片</a:t>
            </a:r>
            <a:r>
              <a:rPr lang="en-US" altLang="zh-CN"/>
              <a:t>】</a:t>
            </a:r>
            <a:br>
              <a:rPr lang="en-US" altLang="zh-CN"/>
            </a:br>
            <a:r>
              <a:rPr lang="en-US" altLang="zh-CN"/>
              <a:t>【</a:t>
            </a:r>
            <a:r>
              <a:rPr lang="zh-CN" altLang="en-US"/>
              <a:t>更改图片色彩</a:t>
            </a:r>
            <a:r>
              <a:rPr lang="en-US" altLang="zh-CN"/>
              <a:t>】</a:t>
            </a:r>
            <a:r>
              <a:rPr lang="zh-CN" altLang="en-US"/>
              <a:t>：点中图片</a:t>
            </a:r>
            <a:r>
              <a:rPr lang="en-US" altLang="zh-CN"/>
              <a:t>》</a:t>
            </a:r>
            <a:r>
              <a:rPr lang="zh-CN" altLang="en-US"/>
              <a:t>图片工具</a:t>
            </a:r>
            <a:r>
              <a:rPr lang="en-US" altLang="zh-CN"/>
              <a:t>》</a:t>
            </a:r>
            <a:r>
              <a:rPr lang="zh-CN" altLang="en-US"/>
              <a:t>格式</a:t>
            </a:r>
            <a:r>
              <a:rPr lang="en-US" altLang="zh-CN"/>
              <a:t>》</a:t>
            </a:r>
            <a:r>
              <a:rPr lang="zh-CN" altLang="en-US"/>
              <a:t>色彩（重新着色）</a:t>
            </a:r>
            <a:r>
              <a:rPr lang="en-US" altLang="zh-CN"/>
              <a:t>》</a:t>
            </a:r>
            <a:r>
              <a:rPr lang="zh-CN" altLang="en-US"/>
              <a:t>选择您喜欢的色彩</a:t>
            </a:r>
            <a:br>
              <a:rPr lang="zh-CN" altLang="en-US"/>
            </a:br>
            <a:r>
              <a:rPr lang="zh-CN" altLang="en-US"/>
              <a:t>下载更多模板、视频教程：</a:t>
            </a:r>
            <a:r>
              <a:rPr lang="en-US"/>
              <a:t>http://www.mysoeasy.com</a:t>
            </a:r>
          </a:p>
        </p:txBody>
      </p:sp>
      <p:sp>
        <p:nvSpPr>
          <p:cNvPr id="4" name="灯片编号占位符 3"/>
          <p:cNvSpPr>
            <a:spLocks noGrp="1"/>
          </p:cNvSpPr>
          <p:nvPr>
            <p:ph type="sldNum" sz="quarter" idx="10"/>
          </p:nvPr>
        </p:nvSpPr>
        <p:spPr/>
        <p:txBody>
          <a:bodyPr/>
          <a:lstStyle/>
          <a:p>
            <a:fld id="{4AE1D939-3E60-4063-B05E-56844F97CE60}" type="slidenum">
              <a:rPr lang="zh-CN" altLang="en-US" smtClean="0"/>
              <a:t>18</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使用方法：</a:t>
            </a:r>
            <a:br>
              <a:rPr lang="zh-CN" altLang="en-US"/>
            </a:br>
            <a:r>
              <a:rPr lang="en-US" altLang="zh-CN"/>
              <a:t>【</a:t>
            </a:r>
            <a:r>
              <a:rPr lang="zh-CN" altLang="en-US"/>
              <a:t>更改文字</a:t>
            </a:r>
            <a:r>
              <a:rPr lang="en-US" altLang="zh-CN"/>
              <a:t>】</a:t>
            </a:r>
            <a:r>
              <a:rPr lang="zh-CN" altLang="en-US"/>
              <a:t>：将标题框及正文框中的文字可直接改为您所需文字</a:t>
            </a:r>
            <a:br>
              <a:rPr lang="zh-CN" altLang="en-US"/>
            </a:br>
            <a:r>
              <a:rPr lang="en-US" altLang="zh-CN"/>
              <a:t>【</a:t>
            </a:r>
            <a:r>
              <a:rPr lang="zh-CN" altLang="en-US"/>
              <a:t>更改图片</a:t>
            </a:r>
            <a:r>
              <a:rPr lang="en-US" altLang="zh-CN"/>
              <a:t>】</a:t>
            </a:r>
            <a:r>
              <a:rPr lang="zh-CN" altLang="en-US"/>
              <a:t>：点中图片</a:t>
            </a:r>
            <a:r>
              <a:rPr lang="en-US" altLang="zh-CN"/>
              <a:t>》</a:t>
            </a:r>
            <a:r>
              <a:rPr lang="zh-CN" altLang="en-US"/>
              <a:t>绘图工具</a:t>
            </a:r>
            <a:r>
              <a:rPr lang="en-US" altLang="zh-CN"/>
              <a:t>》</a:t>
            </a:r>
            <a:r>
              <a:rPr lang="zh-CN" altLang="en-US"/>
              <a:t>格式</a:t>
            </a:r>
            <a:r>
              <a:rPr lang="en-US" altLang="zh-CN"/>
              <a:t>》</a:t>
            </a:r>
            <a:r>
              <a:rPr lang="zh-CN" altLang="en-US"/>
              <a:t>填充</a:t>
            </a:r>
            <a:r>
              <a:rPr lang="en-US" altLang="zh-CN"/>
              <a:t>》</a:t>
            </a:r>
            <a:r>
              <a:rPr lang="zh-CN" altLang="en-US"/>
              <a:t>图片</a:t>
            </a:r>
            <a:r>
              <a:rPr lang="en-US" altLang="zh-CN"/>
              <a:t>》</a:t>
            </a:r>
            <a:r>
              <a:rPr lang="zh-CN" altLang="en-US"/>
              <a:t>选择您需要展示的图片</a:t>
            </a:r>
            <a:br>
              <a:rPr lang="zh-CN" altLang="en-US"/>
            </a:br>
            <a:r>
              <a:rPr lang="en-US" altLang="zh-CN"/>
              <a:t>【</a:t>
            </a:r>
            <a:r>
              <a:rPr lang="zh-CN" altLang="en-US"/>
              <a:t>增加减少图片</a:t>
            </a:r>
            <a:r>
              <a:rPr lang="en-US" altLang="zh-CN"/>
              <a:t>】</a:t>
            </a:r>
            <a:r>
              <a:rPr lang="zh-CN" altLang="en-US"/>
              <a:t>：直接复制粘贴图片来增加图片数，复制后更改方法见</a:t>
            </a:r>
            <a:r>
              <a:rPr lang="en-US" altLang="zh-CN"/>
              <a:t>【</a:t>
            </a:r>
            <a:r>
              <a:rPr lang="zh-CN" altLang="en-US"/>
              <a:t>更改图片</a:t>
            </a:r>
            <a:r>
              <a:rPr lang="en-US" altLang="zh-CN"/>
              <a:t>】</a:t>
            </a:r>
            <a:br>
              <a:rPr lang="en-US" altLang="zh-CN"/>
            </a:br>
            <a:r>
              <a:rPr lang="en-US" altLang="zh-CN"/>
              <a:t>【</a:t>
            </a:r>
            <a:r>
              <a:rPr lang="zh-CN" altLang="en-US"/>
              <a:t>更改图片色彩</a:t>
            </a:r>
            <a:r>
              <a:rPr lang="en-US" altLang="zh-CN"/>
              <a:t>】</a:t>
            </a:r>
            <a:r>
              <a:rPr lang="zh-CN" altLang="en-US"/>
              <a:t>：点中图片</a:t>
            </a:r>
            <a:r>
              <a:rPr lang="en-US" altLang="zh-CN"/>
              <a:t>》</a:t>
            </a:r>
            <a:r>
              <a:rPr lang="zh-CN" altLang="en-US"/>
              <a:t>图片工具</a:t>
            </a:r>
            <a:r>
              <a:rPr lang="en-US" altLang="zh-CN"/>
              <a:t>》</a:t>
            </a:r>
            <a:r>
              <a:rPr lang="zh-CN" altLang="en-US"/>
              <a:t>格式</a:t>
            </a:r>
            <a:r>
              <a:rPr lang="en-US" altLang="zh-CN"/>
              <a:t>》</a:t>
            </a:r>
            <a:r>
              <a:rPr lang="zh-CN" altLang="en-US"/>
              <a:t>色彩（重新着色）</a:t>
            </a:r>
            <a:r>
              <a:rPr lang="en-US" altLang="zh-CN"/>
              <a:t>》</a:t>
            </a:r>
            <a:r>
              <a:rPr lang="zh-CN" altLang="en-US"/>
              <a:t>选择您喜欢的色彩</a:t>
            </a:r>
            <a:br>
              <a:rPr lang="zh-CN" altLang="en-US"/>
            </a:br>
            <a:r>
              <a:rPr lang="zh-CN" altLang="en-US"/>
              <a:t>下载更多模板、视频教程：</a:t>
            </a:r>
            <a:r>
              <a:rPr lang="en-US"/>
              <a:t>http://www.mysoeasy.com</a:t>
            </a:r>
          </a:p>
        </p:txBody>
      </p:sp>
      <p:sp>
        <p:nvSpPr>
          <p:cNvPr id="4" name="灯片编号占位符 3"/>
          <p:cNvSpPr>
            <a:spLocks noGrp="1"/>
          </p:cNvSpPr>
          <p:nvPr>
            <p:ph type="sldNum" sz="quarter" idx="10"/>
          </p:nvPr>
        </p:nvSpPr>
        <p:spPr/>
        <p:txBody>
          <a:bodyPr/>
          <a:lstStyle/>
          <a:p>
            <a:fld id="{4AE1D939-3E60-4063-B05E-56844F97CE60}" type="slidenum">
              <a:rPr lang="zh-CN" altLang="en-US" smtClean="0"/>
              <a:t>19</a:t>
            </a:fld>
            <a:endParaRPr lang="zh-CN" altLang="en-US"/>
          </a:p>
        </p:txBody>
      </p:sp>
    </p:spTree>
    <p:extLst>
      <p:ext uri="{BB962C8B-B14F-4D97-AF65-F5344CB8AC3E}">
        <p14:creationId xmlns:p14="http://schemas.microsoft.com/office/powerpoint/2010/main" val="490473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使用方法：</a:t>
            </a:r>
            <a:br>
              <a:rPr lang="zh-CN" altLang="en-US"/>
            </a:br>
            <a:r>
              <a:rPr lang="en-US" altLang="zh-CN"/>
              <a:t>【</a:t>
            </a:r>
            <a:r>
              <a:rPr lang="zh-CN" altLang="en-US"/>
              <a:t>更改文字</a:t>
            </a:r>
            <a:r>
              <a:rPr lang="en-US" altLang="zh-CN"/>
              <a:t>】</a:t>
            </a:r>
            <a:r>
              <a:rPr lang="zh-CN" altLang="en-US"/>
              <a:t>：将标题框及正文框中的文字可直接改为您所需文字</a:t>
            </a:r>
            <a:br>
              <a:rPr lang="zh-CN" altLang="en-US"/>
            </a:br>
            <a:r>
              <a:rPr lang="en-US" altLang="zh-CN"/>
              <a:t>【</a:t>
            </a:r>
            <a:r>
              <a:rPr lang="zh-CN" altLang="en-US"/>
              <a:t>更改图片</a:t>
            </a:r>
            <a:r>
              <a:rPr lang="en-US" altLang="zh-CN"/>
              <a:t>】</a:t>
            </a:r>
            <a:r>
              <a:rPr lang="zh-CN" altLang="en-US"/>
              <a:t>：点中图片</a:t>
            </a:r>
            <a:r>
              <a:rPr lang="en-US" altLang="zh-CN"/>
              <a:t>》</a:t>
            </a:r>
            <a:r>
              <a:rPr lang="zh-CN" altLang="en-US"/>
              <a:t>绘图工具</a:t>
            </a:r>
            <a:r>
              <a:rPr lang="en-US" altLang="zh-CN"/>
              <a:t>》</a:t>
            </a:r>
            <a:r>
              <a:rPr lang="zh-CN" altLang="en-US"/>
              <a:t>格式</a:t>
            </a:r>
            <a:r>
              <a:rPr lang="en-US" altLang="zh-CN"/>
              <a:t>》</a:t>
            </a:r>
            <a:r>
              <a:rPr lang="zh-CN" altLang="en-US"/>
              <a:t>填充</a:t>
            </a:r>
            <a:r>
              <a:rPr lang="en-US" altLang="zh-CN"/>
              <a:t>》</a:t>
            </a:r>
            <a:r>
              <a:rPr lang="zh-CN" altLang="en-US"/>
              <a:t>图片</a:t>
            </a:r>
            <a:r>
              <a:rPr lang="en-US" altLang="zh-CN"/>
              <a:t>》</a:t>
            </a:r>
            <a:r>
              <a:rPr lang="zh-CN" altLang="en-US"/>
              <a:t>选择您需要展示的图片</a:t>
            </a:r>
            <a:br>
              <a:rPr lang="zh-CN" altLang="en-US"/>
            </a:br>
            <a:r>
              <a:rPr lang="en-US" altLang="zh-CN"/>
              <a:t>【</a:t>
            </a:r>
            <a:r>
              <a:rPr lang="zh-CN" altLang="en-US"/>
              <a:t>增加减少图片</a:t>
            </a:r>
            <a:r>
              <a:rPr lang="en-US" altLang="zh-CN"/>
              <a:t>】</a:t>
            </a:r>
            <a:r>
              <a:rPr lang="zh-CN" altLang="en-US"/>
              <a:t>：直接复制粘贴图片来增加图片数，复制后更改方法见</a:t>
            </a:r>
            <a:r>
              <a:rPr lang="en-US" altLang="zh-CN"/>
              <a:t>【</a:t>
            </a:r>
            <a:r>
              <a:rPr lang="zh-CN" altLang="en-US"/>
              <a:t>更改图片</a:t>
            </a:r>
            <a:r>
              <a:rPr lang="en-US" altLang="zh-CN"/>
              <a:t>】</a:t>
            </a:r>
            <a:br>
              <a:rPr lang="en-US" altLang="zh-CN"/>
            </a:br>
            <a:r>
              <a:rPr lang="en-US" altLang="zh-CN"/>
              <a:t>【</a:t>
            </a:r>
            <a:r>
              <a:rPr lang="zh-CN" altLang="en-US"/>
              <a:t>更改图片色彩</a:t>
            </a:r>
            <a:r>
              <a:rPr lang="en-US" altLang="zh-CN"/>
              <a:t>】</a:t>
            </a:r>
            <a:r>
              <a:rPr lang="zh-CN" altLang="en-US"/>
              <a:t>：点中图片</a:t>
            </a:r>
            <a:r>
              <a:rPr lang="en-US" altLang="zh-CN"/>
              <a:t>》</a:t>
            </a:r>
            <a:r>
              <a:rPr lang="zh-CN" altLang="en-US"/>
              <a:t>图片工具</a:t>
            </a:r>
            <a:r>
              <a:rPr lang="en-US" altLang="zh-CN"/>
              <a:t>》</a:t>
            </a:r>
            <a:r>
              <a:rPr lang="zh-CN" altLang="en-US"/>
              <a:t>格式</a:t>
            </a:r>
            <a:r>
              <a:rPr lang="en-US" altLang="zh-CN"/>
              <a:t>》</a:t>
            </a:r>
            <a:r>
              <a:rPr lang="zh-CN" altLang="en-US"/>
              <a:t>色彩（重新着色）</a:t>
            </a:r>
            <a:r>
              <a:rPr lang="en-US" altLang="zh-CN"/>
              <a:t>》</a:t>
            </a:r>
            <a:r>
              <a:rPr lang="zh-CN" altLang="en-US"/>
              <a:t>选择您喜欢的色彩</a:t>
            </a:r>
            <a:br>
              <a:rPr lang="zh-CN" altLang="en-US"/>
            </a:br>
            <a:r>
              <a:rPr lang="zh-CN" altLang="en-US"/>
              <a:t>下载更多模板、视频教程：</a:t>
            </a:r>
            <a:r>
              <a:rPr lang="en-US"/>
              <a:t>http://www.mysoeasy.com</a:t>
            </a:r>
          </a:p>
        </p:txBody>
      </p:sp>
      <p:sp>
        <p:nvSpPr>
          <p:cNvPr id="4" name="灯片编号占位符 3"/>
          <p:cNvSpPr>
            <a:spLocks noGrp="1"/>
          </p:cNvSpPr>
          <p:nvPr>
            <p:ph type="sldNum" sz="quarter" idx="10"/>
          </p:nvPr>
        </p:nvSpPr>
        <p:spPr/>
        <p:txBody>
          <a:bodyPr/>
          <a:lstStyle/>
          <a:p>
            <a:fld id="{4AE1D939-3E60-4063-B05E-56844F97CE60}"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使用方法：</a:t>
            </a:r>
            <a:br>
              <a:rPr lang="zh-CN" altLang="en-US"/>
            </a:br>
            <a:r>
              <a:rPr lang="en-US" altLang="zh-CN"/>
              <a:t>【</a:t>
            </a:r>
            <a:r>
              <a:rPr lang="zh-CN" altLang="en-US"/>
              <a:t>更改文字</a:t>
            </a:r>
            <a:r>
              <a:rPr lang="en-US" altLang="zh-CN"/>
              <a:t>】</a:t>
            </a:r>
            <a:r>
              <a:rPr lang="zh-CN" altLang="en-US"/>
              <a:t>：将标题框及正文框中的文字可直接改为您所需文字</a:t>
            </a:r>
            <a:br>
              <a:rPr lang="zh-CN" altLang="en-US"/>
            </a:br>
            <a:r>
              <a:rPr lang="en-US" altLang="zh-CN"/>
              <a:t>【</a:t>
            </a:r>
            <a:r>
              <a:rPr lang="zh-CN" altLang="en-US"/>
              <a:t>更改图片</a:t>
            </a:r>
            <a:r>
              <a:rPr lang="en-US" altLang="zh-CN"/>
              <a:t>】</a:t>
            </a:r>
            <a:r>
              <a:rPr lang="zh-CN" altLang="en-US"/>
              <a:t>：点中图片</a:t>
            </a:r>
            <a:r>
              <a:rPr lang="en-US" altLang="zh-CN"/>
              <a:t>》</a:t>
            </a:r>
            <a:r>
              <a:rPr lang="zh-CN" altLang="en-US"/>
              <a:t>绘图工具</a:t>
            </a:r>
            <a:r>
              <a:rPr lang="en-US" altLang="zh-CN"/>
              <a:t>》</a:t>
            </a:r>
            <a:r>
              <a:rPr lang="zh-CN" altLang="en-US"/>
              <a:t>格式</a:t>
            </a:r>
            <a:r>
              <a:rPr lang="en-US" altLang="zh-CN"/>
              <a:t>》</a:t>
            </a:r>
            <a:r>
              <a:rPr lang="zh-CN" altLang="en-US"/>
              <a:t>填充</a:t>
            </a:r>
            <a:r>
              <a:rPr lang="en-US" altLang="zh-CN"/>
              <a:t>》</a:t>
            </a:r>
            <a:r>
              <a:rPr lang="zh-CN" altLang="en-US"/>
              <a:t>图片</a:t>
            </a:r>
            <a:r>
              <a:rPr lang="en-US" altLang="zh-CN"/>
              <a:t>》</a:t>
            </a:r>
            <a:r>
              <a:rPr lang="zh-CN" altLang="en-US"/>
              <a:t>选择您需要展示的图片</a:t>
            </a:r>
            <a:br>
              <a:rPr lang="zh-CN" altLang="en-US"/>
            </a:br>
            <a:r>
              <a:rPr lang="en-US" altLang="zh-CN"/>
              <a:t>【</a:t>
            </a:r>
            <a:r>
              <a:rPr lang="zh-CN" altLang="en-US"/>
              <a:t>增加减少图片</a:t>
            </a:r>
            <a:r>
              <a:rPr lang="en-US" altLang="zh-CN"/>
              <a:t>】</a:t>
            </a:r>
            <a:r>
              <a:rPr lang="zh-CN" altLang="en-US"/>
              <a:t>：直接复制粘贴图片来增加图片数，复制后更改方法见</a:t>
            </a:r>
            <a:r>
              <a:rPr lang="en-US" altLang="zh-CN"/>
              <a:t>【</a:t>
            </a:r>
            <a:r>
              <a:rPr lang="zh-CN" altLang="en-US"/>
              <a:t>更改图片</a:t>
            </a:r>
            <a:r>
              <a:rPr lang="en-US" altLang="zh-CN"/>
              <a:t>】</a:t>
            </a:r>
            <a:br>
              <a:rPr lang="en-US" altLang="zh-CN"/>
            </a:br>
            <a:r>
              <a:rPr lang="en-US" altLang="zh-CN"/>
              <a:t>【</a:t>
            </a:r>
            <a:r>
              <a:rPr lang="zh-CN" altLang="en-US"/>
              <a:t>更改图片色彩</a:t>
            </a:r>
            <a:r>
              <a:rPr lang="en-US" altLang="zh-CN"/>
              <a:t>】</a:t>
            </a:r>
            <a:r>
              <a:rPr lang="zh-CN" altLang="en-US"/>
              <a:t>：点中图片</a:t>
            </a:r>
            <a:r>
              <a:rPr lang="en-US" altLang="zh-CN"/>
              <a:t>》</a:t>
            </a:r>
            <a:r>
              <a:rPr lang="zh-CN" altLang="en-US"/>
              <a:t>图片工具</a:t>
            </a:r>
            <a:r>
              <a:rPr lang="en-US" altLang="zh-CN"/>
              <a:t>》</a:t>
            </a:r>
            <a:r>
              <a:rPr lang="zh-CN" altLang="en-US"/>
              <a:t>格式</a:t>
            </a:r>
            <a:r>
              <a:rPr lang="en-US" altLang="zh-CN"/>
              <a:t>》</a:t>
            </a:r>
            <a:r>
              <a:rPr lang="zh-CN" altLang="en-US"/>
              <a:t>色彩（重新着色）</a:t>
            </a:r>
            <a:r>
              <a:rPr lang="en-US" altLang="zh-CN"/>
              <a:t>》</a:t>
            </a:r>
            <a:r>
              <a:rPr lang="zh-CN" altLang="en-US"/>
              <a:t>选择您喜欢的色彩</a:t>
            </a:r>
            <a:br>
              <a:rPr lang="zh-CN" altLang="en-US"/>
            </a:br>
            <a:r>
              <a:rPr lang="zh-CN" altLang="en-US"/>
              <a:t>下载更多模板、视频教程：</a:t>
            </a:r>
            <a:r>
              <a:rPr lang="en-US"/>
              <a:t>http://www.mysoeasy.com</a:t>
            </a:r>
          </a:p>
        </p:txBody>
      </p:sp>
      <p:sp>
        <p:nvSpPr>
          <p:cNvPr id="4" name="灯片编号占位符 3"/>
          <p:cNvSpPr>
            <a:spLocks noGrp="1"/>
          </p:cNvSpPr>
          <p:nvPr>
            <p:ph type="sldNum" sz="quarter" idx="10"/>
          </p:nvPr>
        </p:nvSpPr>
        <p:spPr/>
        <p:txBody>
          <a:bodyPr/>
          <a:lstStyle/>
          <a:p>
            <a:fld id="{4AE1D939-3E60-4063-B05E-56844F97CE60}" type="slidenum">
              <a:rPr lang="zh-CN" altLang="en-US" smtClean="0"/>
              <a:t>4</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使用方法：</a:t>
            </a:r>
            <a:br>
              <a:rPr lang="zh-CN" altLang="en-US"/>
            </a:br>
            <a:r>
              <a:rPr lang="en-US" altLang="zh-CN"/>
              <a:t>【</a:t>
            </a:r>
            <a:r>
              <a:rPr lang="zh-CN" altLang="en-US"/>
              <a:t>更改文字</a:t>
            </a:r>
            <a:r>
              <a:rPr lang="en-US" altLang="zh-CN"/>
              <a:t>】</a:t>
            </a:r>
            <a:r>
              <a:rPr lang="zh-CN" altLang="en-US"/>
              <a:t>：将标题框及正文框中的文字可直接改为您所需文字</a:t>
            </a:r>
            <a:br>
              <a:rPr lang="zh-CN" altLang="en-US"/>
            </a:br>
            <a:r>
              <a:rPr lang="en-US" altLang="zh-CN"/>
              <a:t>【</a:t>
            </a:r>
            <a:r>
              <a:rPr lang="zh-CN" altLang="en-US"/>
              <a:t>更改图片</a:t>
            </a:r>
            <a:r>
              <a:rPr lang="en-US" altLang="zh-CN"/>
              <a:t>】</a:t>
            </a:r>
            <a:r>
              <a:rPr lang="zh-CN" altLang="en-US"/>
              <a:t>：点中图片</a:t>
            </a:r>
            <a:r>
              <a:rPr lang="en-US" altLang="zh-CN"/>
              <a:t>》</a:t>
            </a:r>
            <a:r>
              <a:rPr lang="zh-CN" altLang="en-US"/>
              <a:t>绘图工具</a:t>
            </a:r>
            <a:r>
              <a:rPr lang="en-US" altLang="zh-CN"/>
              <a:t>》</a:t>
            </a:r>
            <a:r>
              <a:rPr lang="zh-CN" altLang="en-US"/>
              <a:t>格式</a:t>
            </a:r>
            <a:r>
              <a:rPr lang="en-US" altLang="zh-CN"/>
              <a:t>》</a:t>
            </a:r>
            <a:r>
              <a:rPr lang="zh-CN" altLang="en-US"/>
              <a:t>填充</a:t>
            </a:r>
            <a:r>
              <a:rPr lang="en-US" altLang="zh-CN"/>
              <a:t>》</a:t>
            </a:r>
            <a:r>
              <a:rPr lang="zh-CN" altLang="en-US"/>
              <a:t>图片</a:t>
            </a:r>
            <a:r>
              <a:rPr lang="en-US" altLang="zh-CN"/>
              <a:t>》</a:t>
            </a:r>
            <a:r>
              <a:rPr lang="zh-CN" altLang="en-US"/>
              <a:t>选择您需要展示的图片</a:t>
            </a:r>
            <a:br>
              <a:rPr lang="zh-CN" altLang="en-US"/>
            </a:br>
            <a:r>
              <a:rPr lang="en-US" altLang="zh-CN"/>
              <a:t>【</a:t>
            </a:r>
            <a:r>
              <a:rPr lang="zh-CN" altLang="en-US"/>
              <a:t>增加减少图片</a:t>
            </a:r>
            <a:r>
              <a:rPr lang="en-US" altLang="zh-CN"/>
              <a:t>】</a:t>
            </a:r>
            <a:r>
              <a:rPr lang="zh-CN" altLang="en-US"/>
              <a:t>：直接复制粘贴图片来增加图片数，复制后更改方法见</a:t>
            </a:r>
            <a:r>
              <a:rPr lang="en-US" altLang="zh-CN"/>
              <a:t>【</a:t>
            </a:r>
            <a:r>
              <a:rPr lang="zh-CN" altLang="en-US"/>
              <a:t>更改图片</a:t>
            </a:r>
            <a:r>
              <a:rPr lang="en-US" altLang="zh-CN"/>
              <a:t>】</a:t>
            </a:r>
            <a:br>
              <a:rPr lang="en-US" altLang="zh-CN"/>
            </a:br>
            <a:r>
              <a:rPr lang="en-US" altLang="zh-CN"/>
              <a:t>【</a:t>
            </a:r>
            <a:r>
              <a:rPr lang="zh-CN" altLang="en-US"/>
              <a:t>更改图片色彩</a:t>
            </a:r>
            <a:r>
              <a:rPr lang="en-US" altLang="zh-CN"/>
              <a:t>】</a:t>
            </a:r>
            <a:r>
              <a:rPr lang="zh-CN" altLang="en-US"/>
              <a:t>：点中图片</a:t>
            </a:r>
            <a:r>
              <a:rPr lang="en-US" altLang="zh-CN"/>
              <a:t>》</a:t>
            </a:r>
            <a:r>
              <a:rPr lang="zh-CN" altLang="en-US"/>
              <a:t>图片工具</a:t>
            </a:r>
            <a:r>
              <a:rPr lang="en-US" altLang="zh-CN"/>
              <a:t>》</a:t>
            </a:r>
            <a:r>
              <a:rPr lang="zh-CN" altLang="en-US"/>
              <a:t>格式</a:t>
            </a:r>
            <a:r>
              <a:rPr lang="en-US" altLang="zh-CN"/>
              <a:t>》</a:t>
            </a:r>
            <a:r>
              <a:rPr lang="zh-CN" altLang="en-US"/>
              <a:t>色彩（重新着色）</a:t>
            </a:r>
            <a:r>
              <a:rPr lang="en-US" altLang="zh-CN"/>
              <a:t>》</a:t>
            </a:r>
            <a:r>
              <a:rPr lang="zh-CN" altLang="en-US"/>
              <a:t>选择您喜欢的色彩</a:t>
            </a:r>
            <a:br>
              <a:rPr lang="zh-CN" altLang="en-US"/>
            </a:br>
            <a:r>
              <a:rPr lang="zh-CN" altLang="en-US"/>
              <a:t>下载更多模板、视频教程：</a:t>
            </a:r>
            <a:r>
              <a:rPr lang="en-US"/>
              <a:t>http://www.mysoeasy.com</a:t>
            </a:r>
          </a:p>
        </p:txBody>
      </p:sp>
      <p:sp>
        <p:nvSpPr>
          <p:cNvPr id="4" name="灯片编号占位符 3"/>
          <p:cNvSpPr>
            <a:spLocks noGrp="1"/>
          </p:cNvSpPr>
          <p:nvPr>
            <p:ph type="sldNum" sz="quarter" idx="10"/>
          </p:nvPr>
        </p:nvSpPr>
        <p:spPr/>
        <p:txBody>
          <a:bodyPr/>
          <a:lstStyle/>
          <a:p>
            <a:fld id="{4AE1D939-3E60-4063-B05E-56844F97CE60}" type="slidenum">
              <a:rPr lang="zh-CN" altLang="en-US" smtClean="0"/>
              <a:t>5</a:t>
            </a:fld>
            <a:endParaRPr lang="zh-CN" altLang="en-US"/>
          </a:p>
        </p:txBody>
      </p:sp>
    </p:spTree>
    <p:extLst>
      <p:ext uri="{BB962C8B-B14F-4D97-AF65-F5344CB8AC3E}">
        <p14:creationId xmlns:p14="http://schemas.microsoft.com/office/powerpoint/2010/main" val="3408854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使用方法：</a:t>
            </a:r>
            <a:br>
              <a:rPr lang="zh-CN" altLang="en-US"/>
            </a:br>
            <a:r>
              <a:rPr lang="en-US" altLang="zh-CN"/>
              <a:t>【</a:t>
            </a:r>
            <a:r>
              <a:rPr lang="zh-CN" altLang="en-US"/>
              <a:t>更改文字</a:t>
            </a:r>
            <a:r>
              <a:rPr lang="en-US" altLang="zh-CN"/>
              <a:t>】</a:t>
            </a:r>
            <a:r>
              <a:rPr lang="zh-CN" altLang="en-US"/>
              <a:t>：将标题框及正文框中的文字可直接改为您所需文字</a:t>
            </a:r>
            <a:br>
              <a:rPr lang="zh-CN" altLang="en-US"/>
            </a:br>
            <a:r>
              <a:rPr lang="en-US" altLang="zh-CN"/>
              <a:t>【</a:t>
            </a:r>
            <a:r>
              <a:rPr lang="zh-CN" altLang="en-US"/>
              <a:t>更改图片</a:t>
            </a:r>
            <a:r>
              <a:rPr lang="en-US" altLang="zh-CN"/>
              <a:t>】</a:t>
            </a:r>
            <a:r>
              <a:rPr lang="zh-CN" altLang="en-US"/>
              <a:t>：点中图片</a:t>
            </a:r>
            <a:r>
              <a:rPr lang="en-US" altLang="zh-CN"/>
              <a:t>》</a:t>
            </a:r>
            <a:r>
              <a:rPr lang="zh-CN" altLang="en-US"/>
              <a:t>绘图工具</a:t>
            </a:r>
            <a:r>
              <a:rPr lang="en-US" altLang="zh-CN"/>
              <a:t>》</a:t>
            </a:r>
            <a:r>
              <a:rPr lang="zh-CN" altLang="en-US"/>
              <a:t>格式</a:t>
            </a:r>
            <a:r>
              <a:rPr lang="en-US" altLang="zh-CN"/>
              <a:t>》</a:t>
            </a:r>
            <a:r>
              <a:rPr lang="zh-CN" altLang="en-US"/>
              <a:t>填充</a:t>
            </a:r>
            <a:r>
              <a:rPr lang="en-US" altLang="zh-CN"/>
              <a:t>》</a:t>
            </a:r>
            <a:r>
              <a:rPr lang="zh-CN" altLang="en-US"/>
              <a:t>图片</a:t>
            </a:r>
            <a:r>
              <a:rPr lang="en-US" altLang="zh-CN"/>
              <a:t>》</a:t>
            </a:r>
            <a:r>
              <a:rPr lang="zh-CN" altLang="en-US"/>
              <a:t>选择您需要展示的图片</a:t>
            </a:r>
            <a:br>
              <a:rPr lang="zh-CN" altLang="en-US"/>
            </a:br>
            <a:r>
              <a:rPr lang="en-US" altLang="zh-CN"/>
              <a:t>【</a:t>
            </a:r>
            <a:r>
              <a:rPr lang="zh-CN" altLang="en-US"/>
              <a:t>增加减少图片</a:t>
            </a:r>
            <a:r>
              <a:rPr lang="en-US" altLang="zh-CN"/>
              <a:t>】</a:t>
            </a:r>
            <a:r>
              <a:rPr lang="zh-CN" altLang="en-US"/>
              <a:t>：直接复制粘贴图片来增加图片数，复制后更改方法见</a:t>
            </a:r>
            <a:r>
              <a:rPr lang="en-US" altLang="zh-CN"/>
              <a:t>【</a:t>
            </a:r>
            <a:r>
              <a:rPr lang="zh-CN" altLang="en-US"/>
              <a:t>更改图片</a:t>
            </a:r>
            <a:r>
              <a:rPr lang="en-US" altLang="zh-CN"/>
              <a:t>】</a:t>
            </a:r>
            <a:br>
              <a:rPr lang="en-US" altLang="zh-CN"/>
            </a:br>
            <a:r>
              <a:rPr lang="en-US" altLang="zh-CN"/>
              <a:t>【</a:t>
            </a:r>
            <a:r>
              <a:rPr lang="zh-CN" altLang="en-US"/>
              <a:t>更改图片色彩</a:t>
            </a:r>
            <a:r>
              <a:rPr lang="en-US" altLang="zh-CN"/>
              <a:t>】</a:t>
            </a:r>
            <a:r>
              <a:rPr lang="zh-CN" altLang="en-US"/>
              <a:t>：点中图片</a:t>
            </a:r>
            <a:r>
              <a:rPr lang="en-US" altLang="zh-CN"/>
              <a:t>》</a:t>
            </a:r>
            <a:r>
              <a:rPr lang="zh-CN" altLang="en-US"/>
              <a:t>图片工具</a:t>
            </a:r>
            <a:r>
              <a:rPr lang="en-US" altLang="zh-CN"/>
              <a:t>》</a:t>
            </a:r>
            <a:r>
              <a:rPr lang="zh-CN" altLang="en-US"/>
              <a:t>格式</a:t>
            </a:r>
            <a:r>
              <a:rPr lang="en-US" altLang="zh-CN"/>
              <a:t>》</a:t>
            </a:r>
            <a:r>
              <a:rPr lang="zh-CN" altLang="en-US"/>
              <a:t>色彩（重新着色）</a:t>
            </a:r>
            <a:r>
              <a:rPr lang="en-US" altLang="zh-CN"/>
              <a:t>》</a:t>
            </a:r>
            <a:r>
              <a:rPr lang="zh-CN" altLang="en-US"/>
              <a:t>选择您喜欢的色彩</a:t>
            </a:r>
            <a:br>
              <a:rPr lang="zh-CN" altLang="en-US"/>
            </a:br>
            <a:r>
              <a:rPr lang="zh-CN" altLang="en-US"/>
              <a:t>下载更多模板、视频教程：</a:t>
            </a:r>
            <a:r>
              <a:rPr lang="en-US"/>
              <a:t>http://www.mysoeasy.com</a:t>
            </a:r>
          </a:p>
        </p:txBody>
      </p:sp>
      <p:sp>
        <p:nvSpPr>
          <p:cNvPr id="4" name="灯片编号占位符 3"/>
          <p:cNvSpPr>
            <a:spLocks noGrp="1"/>
          </p:cNvSpPr>
          <p:nvPr>
            <p:ph type="sldNum" sz="quarter" idx="10"/>
          </p:nvPr>
        </p:nvSpPr>
        <p:spPr/>
        <p:txBody>
          <a:bodyPr/>
          <a:lstStyle/>
          <a:p>
            <a:fld id="{4AE1D939-3E60-4063-B05E-56844F97CE60}" type="slidenum">
              <a:rPr lang="zh-CN" altLang="en-US" smtClean="0"/>
              <a:t>6</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使用方法：</a:t>
            </a:r>
            <a:br>
              <a:rPr lang="zh-CN" altLang="en-US"/>
            </a:br>
            <a:r>
              <a:rPr lang="en-US" altLang="zh-CN"/>
              <a:t>【</a:t>
            </a:r>
            <a:r>
              <a:rPr lang="zh-CN" altLang="en-US"/>
              <a:t>更改文字</a:t>
            </a:r>
            <a:r>
              <a:rPr lang="en-US" altLang="zh-CN"/>
              <a:t>】</a:t>
            </a:r>
            <a:r>
              <a:rPr lang="zh-CN" altLang="en-US"/>
              <a:t>：将标题框及正文框中的文字可直接改为您所需文字</a:t>
            </a:r>
            <a:br>
              <a:rPr lang="zh-CN" altLang="en-US"/>
            </a:br>
            <a:r>
              <a:rPr lang="en-US" altLang="zh-CN"/>
              <a:t>【</a:t>
            </a:r>
            <a:r>
              <a:rPr lang="zh-CN" altLang="en-US"/>
              <a:t>更改图片</a:t>
            </a:r>
            <a:r>
              <a:rPr lang="en-US" altLang="zh-CN"/>
              <a:t>】</a:t>
            </a:r>
            <a:r>
              <a:rPr lang="zh-CN" altLang="en-US"/>
              <a:t>：点中图片</a:t>
            </a:r>
            <a:r>
              <a:rPr lang="en-US" altLang="zh-CN"/>
              <a:t>》</a:t>
            </a:r>
            <a:r>
              <a:rPr lang="zh-CN" altLang="en-US"/>
              <a:t>绘图工具</a:t>
            </a:r>
            <a:r>
              <a:rPr lang="en-US" altLang="zh-CN"/>
              <a:t>》</a:t>
            </a:r>
            <a:r>
              <a:rPr lang="zh-CN" altLang="en-US"/>
              <a:t>格式</a:t>
            </a:r>
            <a:r>
              <a:rPr lang="en-US" altLang="zh-CN"/>
              <a:t>》</a:t>
            </a:r>
            <a:r>
              <a:rPr lang="zh-CN" altLang="en-US"/>
              <a:t>填充</a:t>
            </a:r>
            <a:r>
              <a:rPr lang="en-US" altLang="zh-CN"/>
              <a:t>》</a:t>
            </a:r>
            <a:r>
              <a:rPr lang="zh-CN" altLang="en-US"/>
              <a:t>图片</a:t>
            </a:r>
            <a:r>
              <a:rPr lang="en-US" altLang="zh-CN"/>
              <a:t>》</a:t>
            </a:r>
            <a:r>
              <a:rPr lang="zh-CN" altLang="en-US"/>
              <a:t>选择您需要展示的图片</a:t>
            </a:r>
            <a:br>
              <a:rPr lang="zh-CN" altLang="en-US"/>
            </a:br>
            <a:r>
              <a:rPr lang="en-US" altLang="zh-CN"/>
              <a:t>【</a:t>
            </a:r>
            <a:r>
              <a:rPr lang="zh-CN" altLang="en-US"/>
              <a:t>增加减少图片</a:t>
            </a:r>
            <a:r>
              <a:rPr lang="en-US" altLang="zh-CN"/>
              <a:t>】</a:t>
            </a:r>
            <a:r>
              <a:rPr lang="zh-CN" altLang="en-US"/>
              <a:t>：直接复制粘贴图片来增加图片数，复制后更改方法见</a:t>
            </a:r>
            <a:r>
              <a:rPr lang="en-US" altLang="zh-CN"/>
              <a:t>【</a:t>
            </a:r>
            <a:r>
              <a:rPr lang="zh-CN" altLang="en-US"/>
              <a:t>更改图片</a:t>
            </a:r>
            <a:r>
              <a:rPr lang="en-US" altLang="zh-CN"/>
              <a:t>】</a:t>
            </a:r>
            <a:br>
              <a:rPr lang="en-US" altLang="zh-CN"/>
            </a:br>
            <a:r>
              <a:rPr lang="en-US" altLang="zh-CN"/>
              <a:t>【</a:t>
            </a:r>
            <a:r>
              <a:rPr lang="zh-CN" altLang="en-US"/>
              <a:t>更改图片色彩</a:t>
            </a:r>
            <a:r>
              <a:rPr lang="en-US" altLang="zh-CN"/>
              <a:t>】</a:t>
            </a:r>
            <a:r>
              <a:rPr lang="zh-CN" altLang="en-US"/>
              <a:t>：点中图片</a:t>
            </a:r>
            <a:r>
              <a:rPr lang="en-US" altLang="zh-CN"/>
              <a:t>》</a:t>
            </a:r>
            <a:r>
              <a:rPr lang="zh-CN" altLang="en-US"/>
              <a:t>图片工具</a:t>
            </a:r>
            <a:r>
              <a:rPr lang="en-US" altLang="zh-CN"/>
              <a:t>》</a:t>
            </a:r>
            <a:r>
              <a:rPr lang="zh-CN" altLang="en-US"/>
              <a:t>格式</a:t>
            </a:r>
            <a:r>
              <a:rPr lang="en-US" altLang="zh-CN"/>
              <a:t>》</a:t>
            </a:r>
            <a:r>
              <a:rPr lang="zh-CN" altLang="en-US"/>
              <a:t>色彩（重新着色）</a:t>
            </a:r>
            <a:r>
              <a:rPr lang="en-US" altLang="zh-CN"/>
              <a:t>》</a:t>
            </a:r>
            <a:r>
              <a:rPr lang="zh-CN" altLang="en-US"/>
              <a:t>选择您喜欢的色彩</a:t>
            </a:r>
            <a:br>
              <a:rPr lang="zh-CN" altLang="en-US"/>
            </a:br>
            <a:r>
              <a:rPr lang="zh-CN" altLang="en-US"/>
              <a:t>下载更多模板、视频教程：</a:t>
            </a:r>
            <a:r>
              <a:rPr lang="en-US"/>
              <a:t>http://www.mysoeasy.com</a:t>
            </a:r>
          </a:p>
        </p:txBody>
      </p:sp>
      <p:sp>
        <p:nvSpPr>
          <p:cNvPr id="4" name="灯片编号占位符 3"/>
          <p:cNvSpPr>
            <a:spLocks noGrp="1"/>
          </p:cNvSpPr>
          <p:nvPr>
            <p:ph type="sldNum" sz="quarter" idx="10"/>
          </p:nvPr>
        </p:nvSpPr>
        <p:spPr/>
        <p:txBody>
          <a:bodyPr/>
          <a:lstStyle/>
          <a:p>
            <a:fld id="{4AE1D939-3E60-4063-B05E-56844F97CE60}" type="slidenum">
              <a:rPr lang="zh-CN" altLang="en-US" smtClean="0"/>
              <a:t>8</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使用方法：</a:t>
            </a:r>
            <a:br>
              <a:rPr lang="zh-CN" altLang="en-US"/>
            </a:br>
            <a:r>
              <a:rPr lang="en-US" altLang="zh-CN"/>
              <a:t>【</a:t>
            </a:r>
            <a:r>
              <a:rPr lang="zh-CN" altLang="en-US"/>
              <a:t>更改文字</a:t>
            </a:r>
            <a:r>
              <a:rPr lang="en-US" altLang="zh-CN"/>
              <a:t>】</a:t>
            </a:r>
            <a:r>
              <a:rPr lang="zh-CN" altLang="en-US"/>
              <a:t>：将标题框及正文框中的文字可直接改为您所需文字</a:t>
            </a:r>
            <a:br>
              <a:rPr lang="zh-CN" altLang="en-US"/>
            </a:br>
            <a:r>
              <a:rPr lang="en-US" altLang="zh-CN"/>
              <a:t>【</a:t>
            </a:r>
            <a:r>
              <a:rPr lang="zh-CN" altLang="en-US"/>
              <a:t>更改图片</a:t>
            </a:r>
            <a:r>
              <a:rPr lang="en-US" altLang="zh-CN"/>
              <a:t>】</a:t>
            </a:r>
            <a:r>
              <a:rPr lang="zh-CN" altLang="en-US"/>
              <a:t>：点中图片</a:t>
            </a:r>
            <a:r>
              <a:rPr lang="en-US" altLang="zh-CN"/>
              <a:t>》</a:t>
            </a:r>
            <a:r>
              <a:rPr lang="zh-CN" altLang="en-US"/>
              <a:t>绘图工具</a:t>
            </a:r>
            <a:r>
              <a:rPr lang="en-US" altLang="zh-CN"/>
              <a:t>》</a:t>
            </a:r>
            <a:r>
              <a:rPr lang="zh-CN" altLang="en-US"/>
              <a:t>格式</a:t>
            </a:r>
            <a:r>
              <a:rPr lang="en-US" altLang="zh-CN"/>
              <a:t>》</a:t>
            </a:r>
            <a:r>
              <a:rPr lang="zh-CN" altLang="en-US"/>
              <a:t>填充</a:t>
            </a:r>
            <a:r>
              <a:rPr lang="en-US" altLang="zh-CN"/>
              <a:t>》</a:t>
            </a:r>
            <a:r>
              <a:rPr lang="zh-CN" altLang="en-US"/>
              <a:t>图片</a:t>
            </a:r>
            <a:r>
              <a:rPr lang="en-US" altLang="zh-CN"/>
              <a:t>》</a:t>
            </a:r>
            <a:r>
              <a:rPr lang="zh-CN" altLang="en-US"/>
              <a:t>选择您需要展示的图片</a:t>
            </a:r>
            <a:br>
              <a:rPr lang="zh-CN" altLang="en-US"/>
            </a:br>
            <a:r>
              <a:rPr lang="en-US" altLang="zh-CN"/>
              <a:t>【</a:t>
            </a:r>
            <a:r>
              <a:rPr lang="zh-CN" altLang="en-US"/>
              <a:t>增加减少图片</a:t>
            </a:r>
            <a:r>
              <a:rPr lang="en-US" altLang="zh-CN"/>
              <a:t>】</a:t>
            </a:r>
            <a:r>
              <a:rPr lang="zh-CN" altLang="en-US"/>
              <a:t>：直接复制粘贴图片来增加图片数，复制后更改方法见</a:t>
            </a:r>
            <a:r>
              <a:rPr lang="en-US" altLang="zh-CN"/>
              <a:t>【</a:t>
            </a:r>
            <a:r>
              <a:rPr lang="zh-CN" altLang="en-US"/>
              <a:t>更改图片</a:t>
            </a:r>
            <a:r>
              <a:rPr lang="en-US" altLang="zh-CN"/>
              <a:t>】</a:t>
            </a:r>
            <a:br>
              <a:rPr lang="en-US" altLang="zh-CN"/>
            </a:br>
            <a:r>
              <a:rPr lang="en-US" altLang="zh-CN"/>
              <a:t>【</a:t>
            </a:r>
            <a:r>
              <a:rPr lang="zh-CN" altLang="en-US"/>
              <a:t>更改图片色彩</a:t>
            </a:r>
            <a:r>
              <a:rPr lang="en-US" altLang="zh-CN"/>
              <a:t>】</a:t>
            </a:r>
            <a:r>
              <a:rPr lang="zh-CN" altLang="en-US"/>
              <a:t>：点中图片</a:t>
            </a:r>
            <a:r>
              <a:rPr lang="en-US" altLang="zh-CN"/>
              <a:t>》</a:t>
            </a:r>
            <a:r>
              <a:rPr lang="zh-CN" altLang="en-US"/>
              <a:t>图片工具</a:t>
            </a:r>
            <a:r>
              <a:rPr lang="en-US" altLang="zh-CN"/>
              <a:t>》</a:t>
            </a:r>
            <a:r>
              <a:rPr lang="zh-CN" altLang="en-US"/>
              <a:t>格式</a:t>
            </a:r>
            <a:r>
              <a:rPr lang="en-US" altLang="zh-CN"/>
              <a:t>》</a:t>
            </a:r>
            <a:r>
              <a:rPr lang="zh-CN" altLang="en-US"/>
              <a:t>色彩（重新着色）</a:t>
            </a:r>
            <a:r>
              <a:rPr lang="en-US" altLang="zh-CN"/>
              <a:t>》</a:t>
            </a:r>
            <a:r>
              <a:rPr lang="zh-CN" altLang="en-US"/>
              <a:t>选择您喜欢的色彩</a:t>
            </a:r>
            <a:br>
              <a:rPr lang="zh-CN" altLang="en-US"/>
            </a:br>
            <a:r>
              <a:rPr lang="zh-CN" altLang="en-US"/>
              <a:t>下载更多模板、视频教程：</a:t>
            </a:r>
            <a:r>
              <a:rPr lang="en-US"/>
              <a:t>http://www.mysoeasy.com</a:t>
            </a:r>
          </a:p>
        </p:txBody>
      </p:sp>
      <p:sp>
        <p:nvSpPr>
          <p:cNvPr id="4" name="灯片编号占位符 3"/>
          <p:cNvSpPr>
            <a:spLocks noGrp="1"/>
          </p:cNvSpPr>
          <p:nvPr>
            <p:ph type="sldNum" sz="quarter" idx="10"/>
          </p:nvPr>
        </p:nvSpPr>
        <p:spPr/>
        <p:txBody>
          <a:bodyPr/>
          <a:lstStyle/>
          <a:p>
            <a:fld id="{4AE1D939-3E60-4063-B05E-56844F97CE60}" type="slidenum">
              <a:rPr lang="zh-CN" altLang="en-US" smtClean="0"/>
              <a:t>9</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使用方法：</a:t>
            </a:r>
            <a:br>
              <a:rPr lang="zh-CN" altLang="en-US"/>
            </a:br>
            <a:r>
              <a:rPr lang="en-US" altLang="zh-CN"/>
              <a:t>【</a:t>
            </a:r>
            <a:r>
              <a:rPr lang="zh-CN" altLang="en-US"/>
              <a:t>更改文字</a:t>
            </a:r>
            <a:r>
              <a:rPr lang="en-US" altLang="zh-CN"/>
              <a:t>】</a:t>
            </a:r>
            <a:r>
              <a:rPr lang="zh-CN" altLang="en-US"/>
              <a:t>：将标题框及正文框中的文字可直接改为您所需文字</a:t>
            </a:r>
            <a:br>
              <a:rPr lang="zh-CN" altLang="en-US"/>
            </a:br>
            <a:r>
              <a:rPr lang="en-US" altLang="zh-CN"/>
              <a:t>【</a:t>
            </a:r>
            <a:r>
              <a:rPr lang="zh-CN" altLang="en-US"/>
              <a:t>更改图片</a:t>
            </a:r>
            <a:r>
              <a:rPr lang="en-US" altLang="zh-CN"/>
              <a:t>】</a:t>
            </a:r>
            <a:r>
              <a:rPr lang="zh-CN" altLang="en-US"/>
              <a:t>：点中图片</a:t>
            </a:r>
            <a:r>
              <a:rPr lang="en-US" altLang="zh-CN"/>
              <a:t>》</a:t>
            </a:r>
            <a:r>
              <a:rPr lang="zh-CN" altLang="en-US"/>
              <a:t>绘图工具</a:t>
            </a:r>
            <a:r>
              <a:rPr lang="en-US" altLang="zh-CN"/>
              <a:t>》</a:t>
            </a:r>
            <a:r>
              <a:rPr lang="zh-CN" altLang="en-US"/>
              <a:t>格式</a:t>
            </a:r>
            <a:r>
              <a:rPr lang="en-US" altLang="zh-CN"/>
              <a:t>》</a:t>
            </a:r>
            <a:r>
              <a:rPr lang="zh-CN" altLang="en-US"/>
              <a:t>填充</a:t>
            </a:r>
            <a:r>
              <a:rPr lang="en-US" altLang="zh-CN"/>
              <a:t>》</a:t>
            </a:r>
            <a:r>
              <a:rPr lang="zh-CN" altLang="en-US"/>
              <a:t>图片</a:t>
            </a:r>
            <a:r>
              <a:rPr lang="en-US" altLang="zh-CN"/>
              <a:t>》</a:t>
            </a:r>
            <a:r>
              <a:rPr lang="zh-CN" altLang="en-US"/>
              <a:t>选择您需要展示的图片</a:t>
            </a:r>
            <a:br>
              <a:rPr lang="zh-CN" altLang="en-US"/>
            </a:br>
            <a:r>
              <a:rPr lang="en-US" altLang="zh-CN"/>
              <a:t>【</a:t>
            </a:r>
            <a:r>
              <a:rPr lang="zh-CN" altLang="en-US"/>
              <a:t>增加减少图片</a:t>
            </a:r>
            <a:r>
              <a:rPr lang="en-US" altLang="zh-CN"/>
              <a:t>】</a:t>
            </a:r>
            <a:r>
              <a:rPr lang="zh-CN" altLang="en-US"/>
              <a:t>：直接复制粘贴图片来增加图片数，复制后更改方法见</a:t>
            </a:r>
            <a:r>
              <a:rPr lang="en-US" altLang="zh-CN"/>
              <a:t>【</a:t>
            </a:r>
            <a:r>
              <a:rPr lang="zh-CN" altLang="en-US"/>
              <a:t>更改图片</a:t>
            </a:r>
            <a:r>
              <a:rPr lang="en-US" altLang="zh-CN"/>
              <a:t>】</a:t>
            </a:r>
            <a:br>
              <a:rPr lang="en-US" altLang="zh-CN"/>
            </a:br>
            <a:r>
              <a:rPr lang="en-US" altLang="zh-CN"/>
              <a:t>【</a:t>
            </a:r>
            <a:r>
              <a:rPr lang="zh-CN" altLang="en-US"/>
              <a:t>更改图片色彩</a:t>
            </a:r>
            <a:r>
              <a:rPr lang="en-US" altLang="zh-CN"/>
              <a:t>】</a:t>
            </a:r>
            <a:r>
              <a:rPr lang="zh-CN" altLang="en-US"/>
              <a:t>：点中图片</a:t>
            </a:r>
            <a:r>
              <a:rPr lang="en-US" altLang="zh-CN"/>
              <a:t>》</a:t>
            </a:r>
            <a:r>
              <a:rPr lang="zh-CN" altLang="en-US"/>
              <a:t>图片工具</a:t>
            </a:r>
            <a:r>
              <a:rPr lang="en-US" altLang="zh-CN"/>
              <a:t>》</a:t>
            </a:r>
            <a:r>
              <a:rPr lang="zh-CN" altLang="en-US"/>
              <a:t>格式</a:t>
            </a:r>
            <a:r>
              <a:rPr lang="en-US" altLang="zh-CN"/>
              <a:t>》</a:t>
            </a:r>
            <a:r>
              <a:rPr lang="zh-CN" altLang="en-US"/>
              <a:t>色彩（重新着色）</a:t>
            </a:r>
            <a:r>
              <a:rPr lang="en-US" altLang="zh-CN"/>
              <a:t>》</a:t>
            </a:r>
            <a:r>
              <a:rPr lang="zh-CN" altLang="en-US"/>
              <a:t>选择您喜欢的色彩</a:t>
            </a:r>
            <a:br>
              <a:rPr lang="zh-CN" altLang="en-US"/>
            </a:br>
            <a:r>
              <a:rPr lang="zh-CN" altLang="en-US"/>
              <a:t>下载更多模板、视频教程：</a:t>
            </a:r>
            <a:r>
              <a:rPr lang="en-US"/>
              <a:t>http://www.mysoeasy.com</a:t>
            </a:r>
          </a:p>
        </p:txBody>
      </p:sp>
      <p:sp>
        <p:nvSpPr>
          <p:cNvPr id="4" name="灯片编号占位符 3"/>
          <p:cNvSpPr>
            <a:spLocks noGrp="1"/>
          </p:cNvSpPr>
          <p:nvPr>
            <p:ph type="sldNum" sz="quarter" idx="10"/>
          </p:nvPr>
        </p:nvSpPr>
        <p:spPr/>
        <p:txBody>
          <a:bodyPr/>
          <a:lstStyle/>
          <a:p>
            <a:fld id="{4AE1D939-3E60-4063-B05E-56844F97CE60}" type="slidenum">
              <a:rPr lang="zh-CN" altLang="en-US" smtClean="0"/>
              <a:t>10</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使用方法：</a:t>
            </a:r>
            <a:br>
              <a:rPr lang="zh-CN" altLang="en-US"/>
            </a:br>
            <a:r>
              <a:rPr lang="en-US" altLang="zh-CN"/>
              <a:t>【</a:t>
            </a:r>
            <a:r>
              <a:rPr lang="zh-CN" altLang="en-US"/>
              <a:t>更改文字</a:t>
            </a:r>
            <a:r>
              <a:rPr lang="en-US" altLang="zh-CN"/>
              <a:t>】</a:t>
            </a:r>
            <a:r>
              <a:rPr lang="zh-CN" altLang="en-US"/>
              <a:t>：将标题框及正文框中的文字可直接改为您所需文字</a:t>
            </a:r>
            <a:br>
              <a:rPr lang="zh-CN" altLang="en-US"/>
            </a:br>
            <a:r>
              <a:rPr lang="en-US" altLang="zh-CN"/>
              <a:t>【</a:t>
            </a:r>
            <a:r>
              <a:rPr lang="zh-CN" altLang="en-US"/>
              <a:t>更改图片</a:t>
            </a:r>
            <a:r>
              <a:rPr lang="en-US" altLang="zh-CN"/>
              <a:t>】</a:t>
            </a:r>
            <a:r>
              <a:rPr lang="zh-CN" altLang="en-US"/>
              <a:t>：点中图片</a:t>
            </a:r>
            <a:r>
              <a:rPr lang="en-US" altLang="zh-CN"/>
              <a:t>》</a:t>
            </a:r>
            <a:r>
              <a:rPr lang="zh-CN" altLang="en-US"/>
              <a:t>绘图工具</a:t>
            </a:r>
            <a:r>
              <a:rPr lang="en-US" altLang="zh-CN"/>
              <a:t>》</a:t>
            </a:r>
            <a:r>
              <a:rPr lang="zh-CN" altLang="en-US"/>
              <a:t>格式</a:t>
            </a:r>
            <a:r>
              <a:rPr lang="en-US" altLang="zh-CN"/>
              <a:t>》</a:t>
            </a:r>
            <a:r>
              <a:rPr lang="zh-CN" altLang="en-US"/>
              <a:t>填充</a:t>
            </a:r>
            <a:r>
              <a:rPr lang="en-US" altLang="zh-CN"/>
              <a:t>》</a:t>
            </a:r>
            <a:r>
              <a:rPr lang="zh-CN" altLang="en-US"/>
              <a:t>图片</a:t>
            </a:r>
            <a:r>
              <a:rPr lang="en-US" altLang="zh-CN"/>
              <a:t>》</a:t>
            </a:r>
            <a:r>
              <a:rPr lang="zh-CN" altLang="en-US"/>
              <a:t>选择您需要展示的图片</a:t>
            </a:r>
            <a:br>
              <a:rPr lang="zh-CN" altLang="en-US"/>
            </a:br>
            <a:r>
              <a:rPr lang="en-US" altLang="zh-CN"/>
              <a:t>【</a:t>
            </a:r>
            <a:r>
              <a:rPr lang="zh-CN" altLang="en-US"/>
              <a:t>增加减少图片</a:t>
            </a:r>
            <a:r>
              <a:rPr lang="en-US" altLang="zh-CN"/>
              <a:t>】</a:t>
            </a:r>
            <a:r>
              <a:rPr lang="zh-CN" altLang="en-US"/>
              <a:t>：直接复制粘贴图片来增加图片数，复制后更改方法见</a:t>
            </a:r>
            <a:r>
              <a:rPr lang="en-US" altLang="zh-CN"/>
              <a:t>【</a:t>
            </a:r>
            <a:r>
              <a:rPr lang="zh-CN" altLang="en-US"/>
              <a:t>更改图片</a:t>
            </a:r>
            <a:r>
              <a:rPr lang="en-US" altLang="zh-CN"/>
              <a:t>】</a:t>
            </a:r>
            <a:br>
              <a:rPr lang="en-US" altLang="zh-CN"/>
            </a:br>
            <a:r>
              <a:rPr lang="en-US" altLang="zh-CN"/>
              <a:t>【</a:t>
            </a:r>
            <a:r>
              <a:rPr lang="zh-CN" altLang="en-US"/>
              <a:t>更改图片色彩</a:t>
            </a:r>
            <a:r>
              <a:rPr lang="en-US" altLang="zh-CN"/>
              <a:t>】</a:t>
            </a:r>
            <a:r>
              <a:rPr lang="zh-CN" altLang="en-US"/>
              <a:t>：点中图片</a:t>
            </a:r>
            <a:r>
              <a:rPr lang="en-US" altLang="zh-CN"/>
              <a:t>》</a:t>
            </a:r>
            <a:r>
              <a:rPr lang="zh-CN" altLang="en-US"/>
              <a:t>图片工具</a:t>
            </a:r>
            <a:r>
              <a:rPr lang="en-US" altLang="zh-CN"/>
              <a:t>》</a:t>
            </a:r>
            <a:r>
              <a:rPr lang="zh-CN" altLang="en-US"/>
              <a:t>格式</a:t>
            </a:r>
            <a:r>
              <a:rPr lang="en-US" altLang="zh-CN"/>
              <a:t>》</a:t>
            </a:r>
            <a:r>
              <a:rPr lang="zh-CN" altLang="en-US"/>
              <a:t>色彩（重新着色）</a:t>
            </a:r>
            <a:r>
              <a:rPr lang="en-US" altLang="zh-CN"/>
              <a:t>》</a:t>
            </a:r>
            <a:r>
              <a:rPr lang="zh-CN" altLang="en-US"/>
              <a:t>选择您喜欢的色彩</a:t>
            </a:r>
            <a:br>
              <a:rPr lang="zh-CN" altLang="en-US"/>
            </a:br>
            <a:r>
              <a:rPr lang="zh-CN" altLang="en-US"/>
              <a:t>下载更多模板、视频教程：</a:t>
            </a:r>
            <a:r>
              <a:rPr lang="en-US"/>
              <a:t>http://www.mysoeasy.com</a:t>
            </a:r>
          </a:p>
        </p:txBody>
      </p:sp>
      <p:sp>
        <p:nvSpPr>
          <p:cNvPr id="4" name="灯片编号占位符 3"/>
          <p:cNvSpPr>
            <a:spLocks noGrp="1"/>
          </p:cNvSpPr>
          <p:nvPr>
            <p:ph type="sldNum" sz="quarter" idx="10"/>
          </p:nvPr>
        </p:nvSpPr>
        <p:spPr/>
        <p:txBody>
          <a:bodyPr/>
          <a:lstStyle/>
          <a:p>
            <a:fld id="{4AE1D939-3E60-4063-B05E-56844F97CE60}" type="slidenum">
              <a:rPr lang="zh-CN" altLang="en-US" smtClean="0"/>
              <a:t>11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pic>
        <p:nvPicPr>
          <p:cNvPr id="13" name="图片 12"/>
          <p:cNvPicPr>
            <a:picLocks noChangeAspect="1"/>
          </p:cNvPicPr>
          <p:nvPr/>
        </p:nvPicPr>
        <p:blipFill rotWithShape="1">
          <a:blip r:embed="rId2">
            <a:extLst>
              <a:ext uri="{28A0092B-C50C-407E-A947-70E740481C1C}">
                <a14:useLocalDpi xmlns:a14="http://schemas.microsoft.com/office/drawing/2010/main" val="0"/>
              </a:ext>
            </a:extLst>
          </a:blip>
          <a:srcRect l="7596" r="1084"/>
          <a:stretch>
            <a:fillRect/>
          </a:stretch>
        </p:blipFill>
        <p:spPr>
          <a:xfrm>
            <a:off x="0" y="20116"/>
            <a:ext cx="12192000" cy="6584288"/>
          </a:xfrm>
          <a:prstGeom prst="rect">
            <a:avLst/>
          </a:prstGeom>
        </p:spPr>
      </p:pic>
      <p:sp>
        <p:nvSpPr>
          <p:cNvPr id="4" name="KSO_FD"/>
          <p:cNvSpPr>
            <a:spLocks noGrp="1"/>
          </p:cNvSpPr>
          <p:nvPr>
            <p:ph type="dt" sz="half" idx="10"/>
          </p:nvPr>
        </p:nvSpPr>
        <p:spPr/>
        <p:txBody>
          <a:bodyPr/>
          <a:lstStyle/>
          <a:p>
            <a:fld id="{3F392CBD-62A6-4AF5-95CE-81FB64163CA6}" type="datetimeFigureOut">
              <a:rPr lang="zh-CN" altLang="en-US" smtClean="0"/>
              <a:t>2020/10/6</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91040931-9AE3-4C91-BE77-6E95651A7782}" type="slidenum">
              <a:rPr lang="zh-CN" altLang="en-US" smtClean="0"/>
              <a:t>‹#›</a:t>
            </a:fld>
            <a:endParaRPr lang="zh-CN" altLang="en-US"/>
          </a:p>
        </p:txBody>
      </p:sp>
      <p:sp>
        <p:nvSpPr>
          <p:cNvPr id="3" name="KSO_CT2"/>
          <p:cNvSpPr>
            <a:spLocks noGrp="1"/>
          </p:cNvSpPr>
          <p:nvPr>
            <p:ph type="subTitle" idx="1" hasCustomPrompt="1"/>
          </p:nvPr>
        </p:nvSpPr>
        <p:spPr>
          <a:xfrm>
            <a:off x="1354905" y="3822478"/>
            <a:ext cx="9392943" cy="625697"/>
          </a:xfrm>
          <a:noFill/>
        </p:spPr>
        <p:txBody>
          <a:bodyPr>
            <a:noAutofit/>
          </a:bodyPr>
          <a:lstStyle>
            <a:lvl1pPr marL="0" indent="0" algn="ctr">
              <a:buNone/>
              <a:defRPr sz="2000">
                <a:solidFill>
                  <a:schemeClr val="bg1">
                    <a:lumMod val="50000"/>
                  </a:schemeClr>
                </a:solidFill>
                <a:effectLst/>
                <a:latin typeface="+mn-ea"/>
                <a:ea typeface="+mn-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单击此处添加您的副标题</a:t>
            </a:r>
          </a:p>
        </p:txBody>
      </p:sp>
      <p:sp>
        <p:nvSpPr>
          <p:cNvPr id="7" name="KSO_CT1"/>
          <p:cNvSpPr>
            <a:spLocks noGrp="1"/>
          </p:cNvSpPr>
          <p:nvPr>
            <p:ph type="title" hasCustomPrompt="1"/>
          </p:nvPr>
        </p:nvSpPr>
        <p:spPr>
          <a:xfrm>
            <a:off x="1339159" y="2333626"/>
            <a:ext cx="9413024" cy="1429324"/>
          </a:xfrm>
        </p:spPr>
        <p:txBody>
          <a:bodyPr anchor="b">
            <a:noAutofit/>
          </a:bodyPr>
          <a:lstStyle>
            <a:lvl1pPr algn="ctr">
              <a:lnSpc>
                <a:spcPct val="100000"/>
              </a:lnSpc>
              <a:defRPr sz="3600" b="1" kern="1000" baseline="0">
                <a:solidFill>
                  <a:schemeClr val="accent1">
                    <a:lumMod val="75000"/>
                  </a:schemeClr>
                </a:solidFill>
                <a:effectLst/>
                <a:latin typeface="+mj-ea"/>
                <a:ea typeface="+mj-ea"/>
              </a:defRPr>
            </a:lvl1pPr>
          </a:lstStyle>
          <a:p>
            <a:r>
              <a:rPr lang="zh-CN" altLang="en-US" dirty="0"/>
              <a:t>单击此处添加您的标题文字</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a:t>单击此处编辑母版标题样式</a:t>
            </a:r>
            <a:endParaRPr lang="en-US" dirty="0"/>
          </a:p>
        </p:txBody>
      </p:sp>
      <p:sp>
        <p:nvSpPr>
          <p:cNvPr id="3" name="KSO_BC1"/>
          <p:cNvSpPr>
            <a:spLocks noGrp="1"/>
          </p:cNvSpPr>
          <p:nvPr>
            <p:ph type="body" orient="vert" idx="1"/>
          </p:nvPr>
        </p:nvSpPr>
        <p:spPr/>
        <p:txBody>
          <a:bodyPr vert="eaVert"/>
          <a:lstStyle/>
          <a:p>
            <a:pPr lvl="0"/>
            <a:r>
              <a:rPr lang="zh-CN" altLang="en-US"/>
              <a:t>单击此处编辑母版文本样式</a:t>
            </a:r>
          </a:p>
          <a:p>
            <a:pPr lvl="1"/>
            <a:r>
              <a:rPr lang="zh-CN" altLang="en-US"/>
              <a:t>第二级</a:t>
            </a:r>
          </a:p>
        </p:txBody>
      </p:sp>
      <p:sp>
        <p:nvSpPr>
          <p:cNvPr id="4" name="KSO_FD"/>
          <p:cNvSpPr>
            <a:spLocks noGrp="1"/>
          </p:cNvSpPr>
          <p:nvPr>
            <p:ph type="dt" sz="half" idx="10"/>
          </p:nvPr>
        </p:nvSpPr>
        <p:spPr/>
        <p:txBody>
          <a:bodyPr/>
          <a:lstStyle/>
          <a:p>
            <a:fld id="{3F392CBD-62A6-4AF5-95CE-81FB64163CA6}" type="datetimeFigureOut">
              <a:rPr lang="zh-CN" altLang="en-US" smtClean="0"/>
              <a:t>2020/10/6</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91040931-9AE3-4C91-BE77-6E95651A7782}"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KSO_BT1"/>
          <p:cNvSpPr>
            <a:spLocks noGrp="1"/>
          </p:cNvSpPr>
          <p:nvPr>
            <p:ph type="title" orient="vert"/>
          </p:nvPr>
        </p:nvSpPr>
        <p:spPr>
          <a:xfrm>
            <a:off x="10171290" y="365125"/>
            <a:ext cx="1182511" cy="5811838"/>
          </a:xfrm>
        </p:spPr>
        <p:txBody>
          <a:bodyPr vert="eaVert"/>
          <a:lstStyle/>
          <a:p>
            <a:r>
              <a:rPr lang="zh-CN" altLang="en-US"/>
              <a:t>单击此处编辑母版标题样式</a:t>
            </a:r>
            <a:endParaRPr lang="en-US" dirty="0"/>
          </a:p>
        </p:txBody>
      </p:sp>
      <p:sp>
        <p:nvSpPr>
          <p:cNvPr id="3" name="KSO_BC1"/>
          <p:cNvSpPr>
            <a:spLocks noGrp="1"/>
          </p:cNvSpPr>
          <p:nvPr>
            <p:ph type="body" orient="vert" idx="1"/>
          </p:nvPr>
        </p:nvSpPr>
        <p:spPr>
          <a:xfrm>
            <a:off x="2113842" y="365125"/>
            <a:ext cx="7933269" cy="5811838"/>
          </a:xfrm>
        </p:spPr>
        <p:txBody>
          <a:bodyPr vert="eaVert"/>
          <a:lstStyle/>
          <a:p>
            <a:pPr lvl="0"/>
            <a:r>
              <a:rPr lang="zh-CN" altLang="en-US"/>
              <a:t>单击此处编辑母版文本样式</a:t>
            </a:r>
          </a:p>
          <a:p>
            <a:pPr lvl="1"/>
            <a:r>
              <a:rPr lang="zh-CN" altLang="en-US"/>
              <a:t>第二级</a:t>
            </a:r>
          </a:p>
        </p:txBody>
      </p:sp>
      <p:sp>
        <p:nvSpPr>
          <p:cNvPr id="4" name="KSO_FD"/>
          <p:cNvSpPr>
            <a:spLocks noGrp="1"/>
          </p:cNvSpPr>
          <p:nvPr>
            <p:ph type="dt" sz="half" idx="10"/>
          </p:nvPr>
        </p:nvSpPr>
        <p:spPr/>
        <p:txBody>
          <a:bodyPr/>
          <a:lstStyle/>
          <a:p>
            <a:fld id="{3F392CBD-62A6-4AF5-95CE-81FB64163CA6}" type="datetimeFigureOut">
              <a:rPr lang="zh-CN" altLang="en-US" smtClean="0"/>
              <a:t>2020/10/6</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91040931-9AE3-4C91-BE77-6E95651A7782}"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a:t>单击此处编辑母版标题样式</a:t>
            </a:r>
            <a:endParaRPr lang="en-US" dirty="0"/>
          </a:p>
        </p:txBody>
      </p:sp>
      <p:sp>
        <p:nvSpPr>
          <p:cNvPr id="3" name="KSO_BC1"/>
          <p:cNvSpPr>
            <a:spLocks noGrp="1"/>
          </p:cNvSpPr>
          <p:nvPr>
            <p:ph idx="1"/>
          </p:nvPr>
        </p:nvSpPr>
        <p:spPr/>
        <p:txBody>
          <a:bodyPr/>
          <a:lstStyle>
            <a:lvl1pPr>
              <a:defRPr>
                <a:solidFill>
                  <a:schemeClr val="accent1"/>
                </a:solidFill>
              </a:defRPr>
            </a:lvl1pPr>
          </a:lstStyle>
          <a:p>
            <a:pPr lvl="0"/>
            <a:r>
              <a:rPr lang="zh-CN" altLang="en-US"/>
              <a:t>单击此处编辑母版文本样式</a:t>
            </a:r>
          </a:p>
          <a:p>
            <a:pPr lvl="1"/>
            <a:r>
              <a:rPr lang="zh-CN" altLang="en-US"/>
              <a:t>第二级</a:t>
            </a:r>
          </a:p>
        </p:txBody>
      </p:sp>
      <p:sp>
        <p:nvSpPr>
          <p:cNvPr id="4" name="KSO_FD"/>
          <p:cNvSpPr>
            <a:spLocks noGrp="1"/>
          </p:cNvSpPr>
          <p:nvPr>
            <p:ph type="dt" sz="half" idx="10"/>
          </p:nvPr>
        </p:nvSpPr>
        <p:spPr/>
        <p:txBody>
          <a:bodyPr/>
          <a:lstStyle/>
          <a:p>
            <a:fld id="{3F392CBD-62A6-4AF5-95CE-81FB64163CA6}" type="datetimeFigureOut">
              <a:rPr lang="zh-CN" altLang="en-US" smtClean="0"/>
              <a:t>2020/10/6</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91040931-9AE3-4C91-BE77-6E95651A7782}"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KSO_ST1"/>
          <p:cNvSpPr>
            <a:spLocks noGrp="1"/>
          </p:cNvSpPr>
          <p:nvPr>
            <p:ph type="title" hasCustomPrompt="1"/>
          </p:nvPr>
        </p:nvSpPr>
        <p:spPr>
          <a:xfrm>
            <a:off x="2098675" y="2108200"/>
            <a:ext cx="7994651" cy="1235075"/>
          </a:xfrm>
        </p:spPr>
        <p:txBody>
          <a:bodyPr anchor="b">
            <a:normAutofit/>
          </a:bodyPr>
          <a:lstStyle>
            <a:lvl1pPr algn="ctr">
              <a:defRPr sz="3600">
                <a:solidFill>
                  <a:schemeClr val="tx2"/>
                </a:solidFill>
                <a:effectLst/>
              </a:defRPr>
            </a:lvl1pPr>
          </a:lstStyle>
          <a:p>
            <a:r>
              <a:rPr lang="zh-CN" altLang="en-US" dirty="0"/>
              <a:t>此处添加您的标题</a:t>
            </a:r>
            <a:endParaRPr lang="en-US" dirty="0"/>
          </a:p>
        </p:txBody>
      </p:sp>
      <p:sp>
        <p:nvSpPr>
          <p:cNvPr id="3" name="KSO_ST2"/>
          <p:cNvSpPr>
            <a:spLocks noGrp="1"/>
          </p:cNvSpPr>
          <p:nvPr>
            <p:ph type="body" idx="1" hasCustomPrompt="1"/>
          </p:nvPr>
        </p:nvSpPr>
        <p:spPr>
          <a:xfrm>
            <a:off x="4050893" y="3400425"/>
            <a:ext cx="4090217" cy="357478"/>
          </a:xfrm>
          <a:prstGeom prst="roundRect">
            <a:avLst>
              <a:gd name="adj" fmla="val 50000"/>
            </a:avLst>
          </a:prstGeom>
          <a:solidFill>
            <a:schemeClr val="tx2">
              <a:lumMod val="40000"/>
              <a:lumOff val="60000"/>
            </a:schemeClr>
          </a:solidFill>
        </p:spPr>
        <p:txBody>
          <a:bodyPr anchor="ctr">
            <a:normAutofit/>
          </a:bodyPr>
          <a:lstStyle>
            <a:lvl1pPr marL="0" indent="0" algn="ctr">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zh-CN" altLang="en-US" dirty="0"/>
              <a:t>单击此处添加您的副标题</a:t>
            </a:r>
            <a:endParaRPr lang="en-US" altLang="zh-CN" dirty="0"/>
          </a:p>
        </p:txBody>
      </p:sp>
      <p:sp>
        <p:nvSpPr>
          <p:cNvPr id="4" name="KSO_FD"/>
          <p:cNvSpPr>
            <a:spLocks noGrp="1"/>
          </p:cNvSpPr>
          <p:nvPr>
            <p:ph type="dt" sz="half" idx="10"/>
          </p:nvPr>
        </p:nvSpPr>
        <p:spPr/>
        <p:txBody>
          <a:bodyPr/>
          <a:lstStyle/>
          <a:p>
            <a:fld id="{3F392CBD-62A6-4AF5-95CE-81FB64163CA6}" type="datetimeFigureOut">
              <a:rPr lang="zh-CN" altLang="en-US" smtClean="0"/>
              <a:t>2020/10/6</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91040931-9AE3-4C91-BE77-6E95651A7782}"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a:t>单击此处编辑母版标题样式</a:t>
            </a:r>
            <a:endParaRPr lang="en-US" dirty="0"/>
          </a:p>
        </p:txBody>
      </p:sp>
      <p:sp>
        <p:nvSpPr>
          <p:cNvPr id="3" name="KSO_BC1"/>
          <p:cNvSpPr>
            <a:spLocks noGrp="1"/>
          </p:cNvSpPr>
          <p:nvPr>
            <p:ph sz="half" idx="1"/>
          </p:nvPr>
        </p:nvSpPr>
        <p:spPr>
          <a:xfrm>
            <a:off x="1399823" y="1244601"/>
            <a:ext cx="5080000" cy="4932363"/>
          </a:xfrm>
        </p:spPr>
        <p:txBody>
          <a:bodyPr/>
          <a:lstStyle/>
          <a:p>
            <a:pPr lvl="0"/>
            <a:r>
              <a:rPr lang="zh-CN" altLang="en-US"/>
              <a:t>单击此处编辑母版文本样式</a:t>
            </a:r>
          </a:p>
          <a:p>
            <a:pPr lvl="1"/>
            <a:r>
              <a:rPr lang="zh-CN" altLang="en-US"/>
              <a:t>第二级</a:t>
            </a:r>
          </a:p>
        </p:txBody>
      </p:sp>
      <p:sp>
        <p:nvSpPr>
          <p:cNvPr id="4" name="KSO_BC2"/>
          <p:cNvSpPr>
            <a:spLocks noGrp="1"/>
          </p:cNvSpPr>
          <p:nvPr>
            <p:ph sz="half" idx="2"/>
          </p:nvPr>
        </p:nvSpPr>
        <p:spPr>
          <a:xfrm>
            <a:off x="6519333" y="1244601"/>
            <a:ext cx="5094116" cy="4932363"/>
          </a:xfrm>
        </p:spPr>
        <p:txBody>
          <a:bodyPr/>
          <a:lstStyle/>
          <a:p>
            <a:pPr lvl="0"/>
            <a:r>
              <a:rPr lang="zh-CN" altLang="en-US"/>
              <a:t>单击此处编辑母版文本样式</a:t>
            </a:r>
          </a:p>
          <a:p>
            <a:pPr lvl="1"/>
            <a:r>
              <a:rPr lang="zh-CN" altLang="en-US"/>
              <a:t>第二级</a:t>
            </a:r>
          </a:p>
        </p:txBody>
      </p:sp>
      <p:sp>
        <p:nvSpPr>
          <p:cNvPr id="5" name="KSO_FD"/>
          <p:cNvSpPr>
            <a:spLocks noGrp="1"/>
          </p:cNvSpPr>
          <p:nvPr>
            <p:ph type="dt" sz="half" idx="10"/>
          </p:nvPr>
        </p:nvSpPr>
        <p:spPr/>
        <p:txBody>
          <a:bodyPr/>
          <a:lstStyle/>
          <a:p>
            <a:fld id="{3F392CBD-62A6-4AF5-95CE-81FB64163CA6}" type="datetimeFigureOut">
              <a:rPr lang="zh-CN" altLang="en-US" smtClean="0"/>
              <a:t>2020/10/6</a:t>
            </a:fld>
            <a:endParaRPr lang="zh-CN" altLang="en-US"/>
          </a:p>
        </p:txBody>
      </p:sp>
      <p:sp>
        <p:nvSpPr>
          <p:cNvPr id="6" name="KSO_FT"/>
          <p:cNvSpPr>
            <a:spLocks noGrp="1"/>
          </p:cNvSpPr>
          <p:nvPr>
            <p:ph type="ftr" sz="quarter" idx="11"/>
          </p:nvPr>
        </p:nvSpPr>
        <p:spPr/>
        <p:txBody>
          <a:bodyPr/>
          <a:lstStyle/>
          <a:p>
            <a:endParaRPr lang="zh-CN" altLang="en-US"/>
          </a:p>
        </p:txBody>
      </p:sp>
      <p:sp>
        <p:nvSpPr>
          <p:cNvPr id="7" name="KSO_FN"/>
          <p:cNvSpPr>
            <a:spLocks noGrp="1"/>
          </p:cNvSpPr>
          <p:nvPr>
            <p:ph type="sldNum" sz="quarter" idx="12"/>
          </p:nvPr>
        </p:nvSpPr>
        <p:spPr/>
        <p:txBody>
          <a:bodyPr/>
          <a:lstStyle/>
          <a:p>
            <a:fld id="{91040931-9AE3-4C91-BE77-6E95651A7782}"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KSO_BT1"/>
          <p:cNvSpPr>
            <a:spLocks noGrp="1"/>
          </p:cNvSpPr>
          <p:nvPr>
            <p:ph type="title"/>
          </p:nvPr>
        </p:nvSpPr>
        <p:spPr>
          <a:xfrm>
            <a:off x="2302932" y="118532"/>
            <a:ext cx="9312101" cy="71702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099435" y="1376362"/>
            <a:ext cx="5157787" cy="82391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KSO_BC1"/>
          <p:cNvSpPr>
            <a:spLocks noGrp="1"/>
          </p:cNvSpPr>
          <p:nvPr>
            <p:ph sz="half" idx="2"/>
          </p:nvPr>
        </p:nvSpPr>
        <p:spPr>
          <a:xfrm>
            <a:off x="1099435" y="2200274"/>
            <a:ext cx="5157787" cy="3684588"/>
          </a:xfrm>
        </p:spPr>
        <p:txBody>
          <a:bodyPr/>
          <a:lstStyle/>
          <a:p>
            <a:pPr lvl="0"/>
            <a:r>
              <a:rPr lang="zh-CN" altLang="en-US"/>
              <a:t>单击此处编辑母版文本样式</a:t>
            </a:r>
          </a:p>
          <a:p>
            <a:pPr lvl="1"/>
            <a:r>
              <a:rPr lang="zh-CN" altLang="en-US"/>
              <a:t>第二级</a:t>
            </a:r>
          </a:p>
        </p:txBody>
      </p:sp>
      <p:sp>
        <p:nvSpPr>
          <p:cNvPr id="5" name="Text Placeholder 4"/>
          <p:cNvSpPr>
            <a:spLocks noGrp="1"/>
          </p:cNvSpPr>
          <p:nvPr>
            <p:ph type="body" sz="quarter" idx="3"/>
          </p:nvPr>
        </p:nvSpPr>
        <p:spPr>
          <a:xfrm>
            <a:off x="6431846" y="1376362"/>
            <a:ext cx="5183188" cy="82391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KSO_BC2"/>
          <p:cNvSpPr>
            <a:spLocks noGrp="1"/>
          </p:cNvSpPr>
          <p:nvPr>
            <p:ph sz="quarter" idx="4"/>
          </p:nvPr>
        </p:nvSpPr>
        <p:spPr>
          <a:xfrm>
            <a:off x="6431846" y="2200274"/>
            <a:ext cx="5183188" cy="3684588"/>
          </a:xfrm>
        </p:spPr>
        <p:txBody>
          <a:bodyPr/>
          <a:lstStyle/>
          <a:p>
            <a:pPr lvl="0"/>
            <a:r>
              <a:rPr lang="zh-CN" altLang="en-US"/>
              <a:t>单击此处编辑母版文本样式</a:t>
            </a:r>
          </a:p>
          <a:p>
            <a:pPr lvl="1"/>
            <a:r>
              <a:rPr lang="zh-CN" altLang="en-US"/>
              <a:t>第二级</a:t>
            </a:r>
          </a:p>
        </p:txBody>
      </p:sp>
      <p:sp>
        <p:nvSpPr>
          <p:cNvPr id="7" name="KSO_FD"/>
          <p:cNvSpPr>
            <a:spLocks noGrp="1"/>
          </p:cNvSpPr>
          <p:nvPr>
            <p:ph type="dt" sz="half" idx="10"/>
          </p:nvPr>
        </p:nvSpPr>
        <p:spPr/>
        <p:txBody>
          <a:bodyPr/>
          <a:lstStyle/>
          <a:p>
            <a:fld id="{3F392CBD-62A6-4AF5-95CE-81FB64163CA6}" type="datetimeFigureOut">
              <a:rPr lang="zh-CN" altLang="en-US" smtClean="0"/>
              <a:t>2020/10/6</a:t>
            </a:fld>
            <a:endParaRPr lang="zh-CN" altLang="en-US"/>
          </a:p>
        </p:txBody>
      </p:sp>
      <p:sp>
        <p:nvSpPr>
          <p:cNvPr id="8" name="KSO_FT"/>
          <p:cNvSpPr>
            <a:spLocks noGrp="1"/>
          </p:cNvSpPr>
          <p:nvPr>
            <p:ph type="ftr" sz="quarter" idx="11"/>
          </p:nvPr>
        </p:nvSpPr>
        <p:spPr/>
        <p:txBody>
          <a:bodyPr/>
          <a:lstStyle/>
          <a:p>
            <a:endParaRPr lang="zh-CN" altLang="en-US"/>
          </a:p>
        </p:txBody>
      </p:sp>
      <p:sp>
        <p:nvSpPr>
          <p:cNvPr id="9" name="KSO_FN"/>
          <p:cNvSpPr>
            <a:spLocks noGrp="1"/>
          </p:cNvSpPr>
          <p:nvPr>
            <p:ph type="sldNum" sz="quarter" idx="12"/>
          </p:nvPr>
        </p:nvSpPr>
        <p:spPr/>
        <p:txBody>
          <a:bodyPr/>
          <a:lstStyle/>
          <a:p>
            <a:fld id="{91040931-9AE3-4C91-BE77-6E95651A7782}"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a:t>单击此处编辑母版标题样式</a:t>
            </a:r>
            <a:endParaRPr lang="en-US" dirty="0"/>
          </a:p>
        </p:txBody>
      </p:sp>
      <p:sp>
        <p:nvSpPr>
          <p:cNvPr id="3" name="KSO_FD"/>
          <p:cNvSpPr>
            <a:spLocks noGrp="1"/>
          </p:cNvSpPr>
          <p:nvPr>
            <p:ph type="dt" sz="half" idx="10"/>
          </p:nvPr>
        </p:nvSpPr>
        <p:spPr/>
        <p:txBody>
          <a:bodyPr/>
          <a:lstStyle/>
          <a:p>
            <a:fld id="{3F392CBD-62A6-4AF5-95CE-81FB64163CA6}" type="datetimeFigureOut">
              <a:rPr lang="zh-CN" altLang="en-US" smtClean="0"/>
              <a:t>2020/10/6</a:t>
            </a:fld>
            <a:endParaRPr lang="zh-CN" altLang="en-US"/>
          </a:p>
        </p:txBody>
      </p:sp>
      <p:sp>
        <p:nvSpPr>
          <p:cNvPr id="4" name="KSO_FT"/>
          <p:cNvSpPr>
            <a:spLocks noGrp="1"/>
          </p:cNvSpPr>
          <p:nvPr>
            <p:ph type="ftr" sz="quarter" idx="11"/>
          </p:nvPr>
        </p:nvSpPr>
        <p:spPr/>
        <p:txBody>
          <a:bodyPr/>
          <a:lstStyle/>
          <a:p>
            <a:endParaRPr lang="zh-CN" altLang="en-US"/>
          </a:p>
        </p:txBody>
      </p:sp>
      <p:sp>
        <p:nvSpPr>
          <p:cNvPr id="5" name="KSO_FN"/>
          <p:cNvSpPr>
            <a:spLocks noGrp="1"/>
          </p:cNvSpPr>
          <p:nvPr>
            <p:ph type="sldNum" sz="quarter" idx="12"/>
          </p:nvPr>
        </p:nvSpPr>
        <p:spPr/>
        <p:txBody>
          <a:bodyPr/>
          <a:lstStyle/>
          <a:p>
            <a:fld id="{91040931-9AE3-4C91-BE77-6E95651A7782}"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KSO_FD"/>
          <p:cNvSpPr>
            <a:spLocks noGrp="1"/>
          </p:cNvSpPr>
          <p:nvPr>
            <p:ph type="dt" sz="half" idx="10"/>
          </p:nvPr>
        </p:nvSpPr>
        <p:spPr/>
        <p:txBody>
          <a:bodyPr/>
          <a:lstStyle/>
          <a:p>
            <a:fld id="{3F392CBD-62A6-4AF5-95CE-81FB64163CA6}" type="datetimeFigureOut">
              <a:rPr lang="zh-CN" altLang="en-US" smtClean="0"/>
              <a:t>2020/10/6</a:t>
            </a:fld>
            <a:endParaRPr lang="zh-CN" altLang="en-US"/>
          </a:p>
        </p:txBody>
      </p:sp>
      <p:sp>
        <p:nvSpPr>
          <p:cNvPr id="3" name="KSO_FT"/>
          <p:cNvSpPr>
            <a:spLocks noGrp="1"/>
          </p:cNvSpPr>
          <p:nvPr>
            <p:ph type="ftr" sz="quarter" idx="11"/>
          </p:nvPr>
        </p:nvSpPr>
        <p:spPr/>
        <p:txBody>
          <a:bodyPr/>
          <a:lstStyle/>
          <a:p>
            <a:endParaRPr lang="zh-CN" altLang="en-US"/>
          </a:p>
        </p:txBody>
      </p:sp>
      <p:sp>
        <p:nvSpPr>
          <p:cNvPr id="4" name="KSO_FN"/>
          <p:cNvSpPr>
            <a:spLocks noGrp="1"/>
          </p:cNvSpPr>
          <p:nvPr>
            <p:ph type="sldNum" sz="quarter" idx="12"/>
          </p:nvPr>
        </p:nvSpPr>
        <p:spPr/>
        <p:txBody>
          <a:bodyPr/>
          <a:lstStyle/>
          <a:p>
            <a:fld id="{91040931-9AE3-4C91-BE77-6E95651A7782}"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KSO_BT1"/>
          <p:cNvSpPr>
            <a:spLocks noGrp="1"/>
          </p:cNvSpPr>
          <p:nvPr>
            <p:ph type="title"/>
          </p:nvPr>
        </p:nvSpPr>
        <p:spPr>
          <a:xfrm>
            <a:off x="1144590" y="533402"/>
            <a:ext cx="3932237" cy="1600200"/>
          </a:xfrm>
        </p:spPr>
        <p:txBody>
          <a:bodyPr anchor="b"/>
          <a:lstStyle>
            <a:lvl1pPr>
              <a:defRPr sz="3200"/>
            </a:lvl1pPr>
          </a:lstStyle>
          <a:p>
            <a:r>
              <a:rPr lang="zh-CN" altLang="en-US"/>
              <a:t>单击此处编辑母版标题样式</a:t>
            </a:r>
            <a:endParaRPr lang="en-US" dirty="0"/>
          </a:p>
        </p:txBody>
      </p:sp>
      <p:sp>
        <p:nvSpPr>
          <p:cNvPr id="3" name="KSO_BC1"/>
          <p:cNvSpPr>
            <a:spLocks noGrp="1"/>
          </p:cNvSpPr>
          <p:nvPr>
            <p:ph idx="1"/>
          </p:nvPr>
        </p:nvSpPr>
        <p:spPr>
          <a:xfrm>
            <a:off x="5487989" y="1063629"/>
            <a:ext cx="6172200" cy="487362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p:txBody>
      </p:sp>
      <p:sp>
        <p:nvSpPr>
          <p:cNvPr id="4" name="KSO_BC2"/>
          <p:cNvSpPr>
            <a:spLocks noGrp="1"/>
          </p:cNvSpPr>
          <p:nvPr>
            <p:ph type="body" sz="half" idx="2"/>
          </p:nvPr>
        </p:nvSpPr>
        <p:spPr>
          <a:xfrm>
            <a:off x="1144590" y="2133602"/>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KSO_FD"/>
          <p:cNvSpPr>
            <a:spLocks noGrp="1"/>
          </p:cNvSpPr>
          <p:nvPr>
            <p:ph type="dt" sz="half" idx="10"/>
          </p:nvPr>
        </p:nvSpPr>
        <p:spPr/>
        <p:txBody>
          <a:bodyPr/>
          <a:lstStyle/>
          <a:p>
            <a:fld id="{3F392CBD-62A6-4AF5-95CE-81FB64163CA6}" type="datetimeFigureOut">
              <a:rPr lang="zh-CN" altLang="en-US" smtClean="0"/>
              <a:t>2020/10/6</a:t>
            </a:fld>
            <a:endParaRPr lang="zh-CN" altLang="en-US"/>
          </a:p>
        </p:txBody>
      </p:sp>
      <p:sp>
        <p:nvSpPr>
          <p:cNvPr id="6" name="KSO_FT"/>
          <p:cNvSpPr>
            <a:spLocks noGrp="1"/>
          </p:cNvSpPr>
          <p:nvPr>
            <p:ph type="ftr" sz="quarter" idx="11"/>
          </p:nvPr>
        </p:nvSpPr>
        <p:spPr/>
        <p:txBody>
          <a:bodyPr/>
          <a:lstStyle/>
          <a:p>
            <a:endParaRPr lang="zh-CN" altLang="en-US"/>
          </a:p>
        </p:txBody>
      </p:sp>
      <p:sp>
        <p:nvSpPr>
          <p:cNvPr id="7" name="KSO_FN"/>
          <p:cNvSpPr>
            <a:spLocks noGrp="1"/>
          </p:cNvSpPr>
          <p:nvPr>
            <p:ph type="sldNum" sz="quarter" idx="12"/>
          </p:nvPr>
        </p:nvSpPr>
        <p:spPr/>
        <p:txBody>
          <a:bodyPr/>
          <a:lstStyle/>
          <a:p>
            <a:fld id="{91040931-9AE3-4C91-BE77-6E95651A7782}"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KSO_BT1"/>
          <p:cNvSpPr>
            <a:spLocks noGrp="1"/>
          </p:cNvSpPr>
          <p:nvPr>
            <p:ph type="title"/>
          </p:nvPr>
        </p:nvSpPr>
        <p:spPr>
          <a:xfrm>
            <a:off x="1246192" y="457200"/>
            <a:ext cx="3932237" cy="1600200"/>
          </a:xfrm>
        </p:spPr>
        <p:txBody>
          <a:bodyPr anchor="b"/>
          <a:lstStyle>
            <a:lvl1pPr>
              <a:defRPr sz="3200"/>
            </a:lvl1pPr>
          </a:lstStyle>
          <a:p>
            <a:r>
              <a:rPr lang="zh-CN" altLang="en-US"/>
              <a:t>单击此处编辑母版标题样式</a:t>
            </a:r>
            <a:endParaRPr lang="en-US" dirty="0"/>
          </a:p>
        </p:txBody>
      </p:sp>
      <p:sp>
        <p:nvSpPr>
          <p:cNvPr id="3" name="KSO_BC1"/>
          <p:cNvSpPr>
            <a:spLocks noGrp="1" noChangeAspect="1"/>
          </p:cNvSpPr>
          <p:nvPr>
            <p:ph type="pic" idx="1"/>
          </p:nvPr>
        </p:nvSpPr>
        <p:spPr>
          <a:xfrm>
            <a:off x="5442833"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KSO_BC2"/>
          <p:cNvSpPr>
            <a:spLocks noGrp="1"/>
          </p:cNvSpPr>
          <p:nvPr>
            <p:ph type="body" sz="half" idx="2"/>
          </p:nvPr>
        </p:nvSpPr>
        <p:spPr>
          <a:xfrm>
            <a:off x="1246192"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KSO_FD"/>
          <p:cNvSpPr>
            <a:spLocks noGrp="1"/>
          </p:cNvSpPr>
          <p:nvPr>
            <p:ph type="dt" sz="half" idx="10"/>
          </p:nvPr>
        </p:nvSpPr>
        <p:spPr/>
        <p:txBody>
          <a:bodyPr/>
          <a:lstStyle/>
          <a:p>
            <a:fld id="{3F392CBD-62A6-4AF5-95CE-81FB64163CA6}" type="datetimeFigureOut">
              <a:rPr lang="zh-CN" altLang="en-US" smtClean="0"/>
              <a:t>2020/10/6</a:t>
            </a:fld>
            <a:endParaRPr lang="zh-CN" altLang="en-US"/>
          </a:p>
        </p:txBody>
      </p:sp>
      <p:sp>
        <p:nvSpPr>
          <p:cNvPr id="6" name="KSO_FT"/>
          <p:cNvSpPr>
            <a:spLocks noGrp="1"/>
          </p:cNvSpPr>
          <p:nvPr>
            <p:ph type="ftr" sz="quarter" idx="11"/>
          </p:nvPr>
        </p:nvSpPr>
        <p:spPr/>
        <p:txBody>
          <a:bodyPr/>
          <a:lstStyle/>
          <a:p>
            <a:endParaRPr lang="zh-CN" altLang="en-US"/>
          </a:p>
        </p:txBody>
      </p:sp>
      <p:sp>
        <p:nvSpPr>
          <p:cNvPr id="7" name="KSO_FN"/>
          <p:cNvSpPr>
            <a:spLocks noGrp="1"/>
          </p:cNvSpPr>
          <p:nvPr>
            <p:ph type="sldNum" sz="quarter" idx="12"/>
          </p:nvPr>
        </p:nvSpPr>
        <p:spPr/>
        <p:txBody>
          <a:bodyPr/>
          <a:lstStyle/>
          <a:p>
            <a:fld id="{91040931-9AE3-4C91-BE77-6E95651A7782}"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 name="图片 12"/>
          <p:cNvPicPr>
            <a:picLocks noChangeAspect="1"/>
          </p:cNvPicPr>
          <p:nvPr/>
        </p:nvPicPr>
        <p:blipFill rotWithShape="1">
          <a:blip r:embed="rId13">
            <a:extLst>
              <a:ext uri="{28A0092B-C50C-407E-A947-70E740481C1C}">
                <a14:useLocalDpi xmlns:a14="http://schemas.microsoft.com/office/drawing/2010/main" val="0"/>
              </a:ext>
            </a:extLst>
          </a:blip>
          <a:srcRect l="-1141" t="10156" r="-648" b="67546"/>
          <a:stretch>
            <a:fillRect/>
          </a:stretch>
        </p:blipFill>
        <p:spPr>
          <a:xfrm>
            <a:off x="2693851" y="5834670"/>
            <a:ext cx="9498148" cy="1026146"/>
          </a:xfrm>
          <a:prstGeom prst="rect">
            <a:avLst/>
          </a:prstGeom>
        </p:spPr>
      </p:pic>
      <p:sp>
        <p:nvSpPr>
          <p:cNvPr id="4" name="KSO_FD"/>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392CBD-62A6-4AF5-95CE-81FB64163CA6}" type="datetimeFigureOut">
              <a:rPr lang="zh-CN" altLang="en-US" smtClean="0"/>
              <a:t>2020/10/6</a:t>
            </a:fld>
            <a:endParaRPr lang="zh-CN" altLang="en-US"/>
          </a:p>
        </p:txBody>
      </p:sp>
      <p:sp>
        <p:nvSpPr>
          <p:cNvPr id="5" name="KSO_FT"/>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KSO_FN"/>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040931-9AE3-4C91-BE77-6E95651A7782}" type="slidenum">
              <a:rPr lang="zh-CN" altLang="en-US" smtClean="0"/>
              <a:t>‹#›</a:t>
            </a:fld>
            <a:endParaRPr lang="zh-CN" altLang="en-US"/>
          </a:p>
        </p:txBody>
      </p:sp>
      <p:sp>
        <p:nvSpPr>
          <p:cNvPr id="2" name="KSO_BT1"/>
          <p:cNvSpPr>
            <a:spLocks noGrp="1"/>
          </p:cNvSpPr>
          <p:nvPr>
            <p:ph type="title"/>
          </p:nvPr>
        </p:nvSpPr>
        <p:spPr>
          <a:xfrm>
            <a:off x="558798" y="313514"/>
            <a:ext cx="11056060" cy="653552"/>
          </a:xfrm>
          <a:prstGeom prst="rect">
            <a:avLst/>
          </a:prstGeom>
        </p:spPr>
        <p:txBody>
          <a:bodyPr vert="horz" lIns="91440" tIns="45720" rIns="91440" bIns="45720" rtlCol="0" anchor="b">
            <a:normAutofit/>
          </a:bodyPr>
          <a:lstStyle/>
          <a:p>
            <a:r>
              <a:rPr lang="zh-CN" altLang="en-US" dirty="0"/>
              <a:t>单击此处编辑母版标题样式</a:t>
            </a:r>
            <a:endParaRPr lang="en-US" dirty="0"/>
          </a:p>
        </p:txBody>
      </p:sp>
      <p:sp>
        <p:nvSpPr>
          <p:cNvPr id="3" name="KSO_BC1"/>
          <p:cNvSpPr>
            <a:spLocks noGrp="1"/>
          </p:cNvSpPr>
          <p:nvPr>
            <p:ph type="body" idx="1"/>
          </p:nvPr>
        </p:nvSpPr>
        <p:spPr>
          <a:xfrm>
            <a:off x="558798" y="1219199"/>
            <a:ext cx="11056060" cy="4885510"/>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1" i="0" kern="1200" baseline="0">
          <a:solidFill>
            <a:schemeClr val="accent1">
              <a:lumMod val="75000"/>
            </a:schemeClr>
          </a:solidFill>
          <a:effectLst/>
          <a:latin typeface="+mj-ea"/>
          <a:ea typeface="+mj-ea"/>
          <a:cs typeface="+mj-cs"/>
        </a:defRPr>
      </a:lvl1pPr>
    </p:titleStyle>
    <p:bodyStyle>
      <a:lvl1pPr marL="357505" indent="-357505" algn="just" defTabSz="914400" rtl="0" eaLnBrk="1" latinLnBrk="0" hangingPunct="1">
        <a:lnSpc>
          <a:spcPct val="110000"/>
        </a:lnSpc>
        <a:spcBef>
          <a:spcPts val="600"/>
        </a:spcBef>
        <a:spcAft>
          <a:spcPts val="0"/>
        </a:spcAft>
        <a:buClr>
          <a:schemeClr val="accent1"/>
        </a:buClr>
        <a:buSzPct val="60000"/>
        <a:buFont typeface="Wingdings 2" panose="05020102010507070707" pitchFamily="18" charset="2"/>
        <a:buChar char="f"/>
        <a:defRPr lang="zh-CN" altLang="en-US" sz="2800" kern="1200" baseline="0" dirty="0" smtClean="0">
          <a:solidFill>
            <a:schemeClr val="accent1"/>
          </a:solidFill>
          <a:latin typeface="+mn-ea"/>
          <a:ea typeface="+mn-ea"/>
          <a:cs typeface="+mn-cs"/>
        </a:defRPr>
      </a:lvl1pPr>
      <a:lvl2pPr marL="357505" indent="-357505" algn="just" defTabSz="914400" rtl="0" eaLnBrk="1" latinLnBrk="0" hangingPunct="1">
        <a:lnSpc>
          <a:spcPct val="120000"/>
        </a:lnSpc>
        <a:spcBef>
          <a:spcPts val="0"/>
        </a:spcBef>
        <a:spcAft>
          <a:spcPts val="600"/>
        </a:spcAft>
        <a:buClr>
          <a:schemeClr val="accent2">
            <a:lumMod val="60000"/>
            <a:lumOff val="40000"/>
          </a:schemeClr>
        </a:buClr>
        <a:buFont typeface="幼圆" panose="02010509060101010101" pitchFamily="49" charset="-122"/>
        <a:buChar char=" "/>
        <a:defRPr sz="1800" kern="1200" baseline="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chart" Target="../charts/chart2.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图片 20">
            <a:extLst>
              <a:ext uri="{FF2B5EF4-FFF2-40B4-BE49-F238E27FC236}">
                <a16:creationId xmlns:a16="http://schemas.microsoft.com/office/drawing/2014/main" id="{ABE3F471-5A6D-4B55-9886-6C8419ABED43}"/>
              </a:ext>
            </a:extLst>
          </p:cNvPr>
          <p:cNvPicPr>
            <a:picLocks noChangeAspect="1"/>
          </p:cNvPicPr>
          <p:nvPr/>
        </p:nvPicPr>
        <p:blipFill rotWithShape="1">
          <a:blip r:embed="rId3">
            <a:extLst>
              <a:ext uri="{28A0092B-C50C-407E-A947-70E740481C1C}">
                <a14:useLocalDpi xmlns:a14="http://schemas.microsoft.com/office/drawing/2010/main" val="0"/>
              </a:ext>
            </a:extLst>
          </a:blip>
          <a:srcRect l="17455" t="14272" b="6122"/>
          <a:stretch/>
        </p:blipFill>
        <p:spPr>
          <a:xfrm>
            <a:off x="0" y="0"/>
            <a:ext cx="12192000" cy="6858000"/>
          </a:xfrm>
          <a:prstGeom prst="rect">
            <a:avLst/>
          </a:prstGeom>
        </p:spPr>
      </p:pic>
      <p:sp>
        <p:nvSpPr>
          <p:cNvPr id="2" name="矩形 1"/>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316061" y="1601238"/>
            <a:ext cx="11559877" cy="1323439"/>
          </a:xfrm>
          <a:prstGeom prst="rect">
            <a:avLst/>
          </a:prstGeom>
          <a:noFill/>
        </p:spPr>
        <p:txBody>
          <a:bodyPr wrap="square" rtlCol="0">
            <a:spAutoFit/>
          </a:bodyPr>
          <a:lstStyle/>
          <a:p>
            <a:pPr algn="ctr"/>
            <a:r>
              <a:rPr lang="zh-CN" sz="4000" dirty="0">
                <a:solidFill>
                  <a:schemeClr val="bg2"/>
                </a:solidFill>
                <a:latin typeface="微软雅黑" panose="020B0503020204020204" pitchFamily="34" charset="-122"/>
                <a:ea typeface="微软雅黑" panose="020B0503020204020204" pitchFamily="34" charset="-122"/>
              </a:rPr>
              <a:t>加裂气分装置</a:t>
            </a:r>
            <a:endParaRPr lang="en-US" altLang="zh-CN" sz="4000" dirty="0">
              <a:solidFill>
                <a:schemeClr val="bg2"/>
              </a:solidFill>
              <a:latin typeface="微软雅黑" panose="020B0503020204020204" pitchFamily="34" charset="-122"/>
              <a:ea typeface="微软雅黑" panose="020B0503020204020204" pitchFamily="34" charset="-122"/>
            </a:endParaRPr>
          </a:p>
          <a:p>
            <a:pPr algn="ctr"/>
            <a:r>
              <a:rPr lang="zh-CN" altLang="en-US" sz="4000" dirty="0">
                <a:solidFill>
                  <a:schemeClr val="bg2"/>
                </a:solidFill>
                <a:latin typeface="微软雅黑" panose="020B0503020204020204" pitchFamily="34" charset="-122"/>
                <a:ea typeface="微软雅黑" panose="020B0503020204020204" pitchFamily="34" charset="-122"/>
              </a:rPr>
              <a:t>工艺</a:t>
            </a:r>
            <a:r>
              <a:rPr lang="zh-CN" sz="4000" dirty="0">
                <a:solidFill>
                  <a:schemeClr val="bg2"/>
                </a:solidFill>
                <a:latin typeface="微软雅黑" panose="020B0503020204020204" pitchFamily="34" charset="-122"/>
                <a:ea typeface="微软雅黑" panose="020B0503020204020204" pitchFamily="34" charset="-122"/>
              </a:rPr>
              <a:t>专业日周月检</a:t>
            </a:r>
            <a:endParaRPr lang="en-US" altLang="zh-CN" sz="4000" dirty="0">
              <a:solidFill>
                <a:schemeClr val="bg2"/>
              </a:solidFill>
              <a:latin typeface="微软雅黑" panose="020B0503020204020204" pitchFamily="34" charset="-122"/>
              <a:ea typeface="微软雅黑" panose="020B0503020204020204" pitchFamily="34" charset="-122"/>
            </a:endParaRPr>
          </a:p>
        </p:txBody>
      </p:sp>
      <p:cxnSp>
        <p:nvCxnSpPr>
          <p:cNvPr id="8" name="直接连接符 7"/>
          <p:cNvCxnSpPr/>
          <p:nvPr/>
        </p:nvCxnSpPr>
        <p:spPr>
          <a:xfrm flipH="1">
            <a:off x="-1103086" y="0"/>
            <a:ext cx="43543" cy="6858000"/>
          </a:xfrm>
          <a:prstGeom prst="line">
            <a:avLst/>
          </a:prstGeom>
          <a:ln w="9525">
            <a:solidFill>
              <a:schemeClr val="bg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1059544" y="0"/>
            <a:ext cx="43543" cy="6858000"/>
          </a:xfrm>
          <a:prstGeom prst="line">
            <a:avLst/>
          </a:prstGeom>
          <a:ln w="9525">
            <a:solidFill>
              <a:schemeClr val="bg1">
                <a:alpha val="3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0"/>
            <a:ext cx="12192000" cy="552709"/>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
        <p:nvSpPr>
          <p:cNvPr id="2" name="文本框 1"/>
          <p:cNvSpPr txBox="1"/>
          <p:nvPr/>
        </p:nvSpPr>
        <p:spPr>
          <a:xfrm>
            <a:off x="694289" y="618355"/>
            <a:ext cx="10803422" cy="652486"/>
          </a:xfrm>
          <a:prstGeom prst="rect">
            <a:avLst/>
          </a:prstGeom>
          <a:noFill/>
        </p:spPr>
        <p:txBody>
          <a:bodyPr wrap="square" rtlCol="0">
            <a:spAutoFit/>
          </a:bodyPr>
          <a:lstStyle/>
          <a:p>
            <a:pPr>
              <a:lnSpc>
                <a:spcPct val="130000"/>
              </a:lnSpc>
            </a:pPr>
            <a:r>
              <a:rPr lang="zh-CN" altLang="en-US" sz="2800" dirty="0">
                <a:solidFill>
                  <a:srgbClr val="282830"/>
                </a:solidFill>
                <a:latin typeface="+mj-ea"/>
                <a:ea typeface="+mj-ea"/>
              </a:rPr>
              <a:t>平稳率管理（</a:t>
            </a:r>
            <a:r>
              <a:rPr lang="en-US" altLang="zh-CN" sz="2800" dirty="0">
                <a:solidFill>
                  <a:srgbClr val="282830"/>
                </a:solidFill>
                <a:latin typeface="+mj-ea"/>
                <a:ea typeface="+mj-ea"/>
              </a:rPr>
              <a:t>35</a:t>
            </a:r>
            <a:r>
              <a:rPr lang="zh-CN" altLang="en-US" sz="2800" dirty="0">
                <a:solidFill>
                  <a:srgbClr val="282830"/>
                </a:solidFill>
                <a:latin typeface="+mj-ea"/>
                <a:ea typeface="+mj-ea"/>
              </a:rPr>
              <a:t>项）</a:t>
            </a:r>
            <a:endParaRPr lang="zh-CN" altLang="en-US" sz="3200" dirty="0">
              <a:solidFill>
                <a:srgbClr val="282830"/>
              </a:solidFill>
              <a:latin typeface="+mj-ea"/>
              <a:ea typeface="+mj-ea"/>
            </a:endParaRPr>
          </a:p>
        </p:txBody>
      </p:sp>
      <p:sp>
        <p:nvSpPr>
          <p:cNvPr id="8" name="矩形 7"/>
          <p:cNvSpPr/>
          <p:nvPr/>
        </p:nvSpPr>
        <p:spPr>
          <a:xfrm>
            <a:off x="694289" y="1297600"/>
            <a:ext cx="7197686" cy="133684"/>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3" name="文本框 22"/>
          <p:cNvSpPr txBox="1"/>
          <p:nvPr/>
        </p:nvSpPr>
        <p:spPr>
          <a:xfrm>
            <a:off x="608330" y="1569720"/>
            <a:ext cx="10330815" cy="2492990"/>
          </a:xfrm>
          <a:prstGeom prst="rect">
            <a:avLst/>
          </a:prstGeom>
          <a:noFill/>
        </p:spPr>
        <p:txBody>
          <a:bodyPr wrap="square" rtlCol="0">
            <a:spAutoFit/>
          </a:bodyPr>
          <a:lstStyle/>
          <a:p>
            <a:pPr>
              <a:lnSpc>
                <a:spcPct val="130000"/>
              </a:lnSpc>
            </a:pPr>
            <a:r>
              <a:rPr lang="zh-CN" altLang="en-US" sz="2400" dirty="0">
                <a:solidFill>
                  <a:srgbClr val="282830"/>
                </a:solidFill>
                <a:latin typeface="Arial" panose="020B0604020202020204" pitchFamily="34" charset="0"/>
                <a:ea typeface="微软雅黑" panose="020B0503020204020204" pitchFamily="34" charset="-122"/>
              </a:rPr>
              <a:t>本月平稳率问题为</a:t>
            </a:r>
            <a:r>
              <a:rPr lang="en-US" altLang="zh-CN" sz="2400" dirty="0">
                <a:solidFill>
                  <a:srgbClr val="282830"/>
                </a:solidFill>
                <a:latin typeface="Arial" panose="020B0604020202020204" pitchFamily="34" charset="0"/>
                <a:ea typeface="微软雅黑" panose="020B0503020204020204" pitchFamily="34" charset="-122"/>
              </a:rPr>
              <a:t>35</a:t>
            </a:r>
            <a:r>
              <a:rPr lang="zh-CN" altLang="en-US" sz="2400" dirty="0">
                <a:solidFill>
                  <a:srgbClr val="282830"/>
                </a:solidFill>
                <a:latin typeface="Arial" panose="020B0604020202020204" pitchFamily="34" charset="0"/>
                <a:ea typeface="微软雅黑" panose="020B0503020204020204" pitchFamily="34" charset="-122"/>
              </a:rPr>
              <a:t>项，比上个月减少</a:t>
            </a:r>
            <a:r>
              <a:rPr lang="en-US" altLang="zh-CN" sz="2400" dirty="0">
                <a:solidFill>
                  <a:srgbClr val="282830"/>
                </a:solidFill>
                <a:latin typeface="Arial" panose="020B0604020202020204" pitchFamily="34" charset="0"/>
                <a:ea typeface="微软雅黑" panose="020B0503020204020204" pitchFamily="34" charset="-122"/>
              </a:rPr>
              <a:t>20</a:t>
            </a:r>
            <a:r>
              <a:rPr lang="zh-CN" altLang="en-US" sz="2400" dirty="0">
                <a:solidFill>
                  <a:srgbClr val="282830"/>
                </a:solidFill>
                <a:latin typeface="Arial" panose="020B0604020202020204" pitchFamily="34" charset="0"/>
                <a:ea typeface="微软雅黑" panose="020B0503020204020204" pitchFamily="34" charset="-122"/>
              </a:rPr>
              <a:t>项。本月操作调整相对较少，班组基本能及时联系上下游装置进行有效的调整，遇到异常波动（如下暴雨，原料突然变化等）能及时申诉。其中最突出的为二班，有</a:t>
            </a:r>
            <a:r>
              <a:rPr lang="en-US" altLang="zh-CN" sz="2400" dirty="0">
                <a:solidFill>
                  <a:srgbClr val="282830"/>
                </a:solidFill>
                <a:latin typeface="Arial" panose="020B0604020202020204" pitchFamily="34" charset="0"/>
                <a:ea typeface="微软雅黑" panose="020B0503020204020204" pitchFamily="34" charset="-122"/>
              </a:rPr>
              <a:t>17</a:t>
            </a:r>
            <a:r>
              <a:rPr lang="zh-CN" altLang="en-US" sz="2400" dirty="0">
                <a:solidFill>
                  <a:srgbClr val="282830"/>
                </a:solidFill>
                <a:latin typeface="Arial" panose="020B0604020202020204" pitchFamily="34" charset="0"/>
                <a:ea typeface="微软雅黑" panose="020B0503020204020204" pitchFamily="34" charset="-122"/>
              </a:rPr>
              <a:t>次。</a:t>
            </a:r>
            <a:r>
              <a:rPr lang="en-US" altLang="zh-CN" sz="2400" dirty="0">
                <a:solidFill>
                  <a:srgbClr val="282830"/>
                </a:solidFill>
                <a:latin typeface="Arial" panose="020B0604020202020204" pitchFamily="34" charset="0"/>
                <a:ea typeface="微软雅黑" panose="020B0503020204020204" pitchFamily="34" charset="-122"/>
              </a:rPr>
              <a:t>1</a:t>
            </a:r>
            <a:r>
              <a:rPr lang="zh-CN" altLang="en-US" sz="2400" dirty="0">
                <a:solidFill>
                  <a:srgbClr val="282830"/>
                </a:solidFill>
                <a:latin typeface="Arial" panose="020B0604020202020204" pitchFamily="34" charset="0"/>
                <a:ea typeface="微软雅黑" panose="020B0503020204020204" pitchFamily="34" charset="-122"/>
              </a:rPr>
              <a:t>班平稳率控制最好，纳入考核的仅有</a:t>
            </a:r>
            <a:r>
              <a:rPr lang="en-US" altLang="zh-CN" sz="2400" dirty="0">
                <a:solidFill>
                  <a:srgbClr val="282830"/>
                </a:solidFill>
                <a:latin typeface="Arial" panose="020B0604020202020204" pitchFamily="34" charset="0"/>
                <a:ea typeface="微软雅黑" panose="020B0503020204020204" pitchFamily="34" charset="-122"/>
              </a:rPr>
              <a:t>3</a:t>
            </a:r>
            <a:r>
              <a:rPr lang="zh-CN" altLang="en-US" sz="2400" dirty="0">
                <a:solidFill>
                  <a:srgbClr val="282830"/>
                </a:solidFill>
                <a:latin typeface="Arial" panose="020B0604020202020204" pitchFamily="34" charset="0"/>
                <a:ea typeface="微软雅黑" panose="020B0503020204020204" pitchFamily="34" charset="-122"/>
              </a:rPr>
              <a:t>次。</a:t>
            </a:r>
            <a:endParaRPr lang="en-US" altLang="zh-CN" sz="2400" dirty="0">
              <a:solidFill>
                <a:srgbClr val="282830"/>
              </a:solidFill>
              <a:latin typeface="Arial" panose="020B0604020202020204" pitchFamily="34" charset="0"/>
              <a:ea typeface="微软雅黑" panose="020B0503020204020204" pitchFamily="34" charset="-122"/>
            </a:endParaRPr>
          </a:p>
          <a:p>
            <a:pPr>
              <a:lnSpc>
                <a:spcPct val="130000"/>
              </a:lnSpc>
            </a:pPr>
            <a:r>
              <a:rPr lang="zh-CN" altLang="en-US" sz="2400" dirty="0">
                <a:solidFill>
                  <a:srgbClr val="282830"/>
                </a:solidFill>
                <a:latin typeface="Arial" panose="020B0604020202020204" pitchFamily="34" charset="0"/>
                <a:ea typeface="微软雅黑" panose="020B0503020204020204" pitchFamily="34" charset="-122"/>
              </a:rPr>
              <a:t>平稳率问题主要体现在加裂</a:t>
            </a:r>
            <a:r>
              <a:rPr lang="en-US" altLang="zh-CN" sz="2400" dirty="0">
                <a:solidFill>
                  <a:srgbClr val="282830"/>
                </a:solidFill>
                <a:latin typeface="Arial" panose="020B0604020202020204" pitchFamily="34" charset="0"/>
                <a:ea typeface="微软雅黑" panose="020B0503020204020204" pitchFamily="34" charset="-122"/>
              </a:rPr>
              <a:t>C205</a:t>
            </a:r>
            <a:r>
              <a:rPr lang="zh-CN" altLang="en-US" sz="2400" dirty="0">
                <a:solidFill>
                  <a:srgbClr val="282830"/>
                </a:solidFill>
                <a:latin typeface="Arial" panose="020B0604020202020204" pitchFamily="34" charset="0"/>
                <a:ea typeface="微软雅黑" panose="020B0503020204020204" pitchFamily="34" charset="-122"/>
              </a:rPr>
              <a:t>的操作以及气分</a:t>
            </a:r>
            <a:r>
              <a:rPr lang="en-US" altLang="zh-CN" sz="2400" dirty="0">
                <a:solidFill>
                  <a:srgbClr val="282830"/>
                </a:solidFill>
                <a:latin typeface="Arial" panose="020B0604020202020204" pitchFamily="34" charset="0"/>
                <a:ea typeface="微软雅黑" panose="020B0503020204020204" pitchFamily="34" charset="-122"/>
              </a:rPr>
              <a:t>C204</a:t>
            </a:r>
            <a:r>
              <a:rPr lang="zh-CN" altLang="en-US" sz="2400" dirty="0">
                <a:solidFill>
                  <a:srgbClr val="282830"/>
                </a:solidFill>
                <a:latin typeface="Arial" panose="020B0604020202020204" pitchFamily="34" charset="0"/>
                <a:ea typeface="微软雅黑" panose="020B0503020204020204" pitchFamily="34" charset="-122"/>
              </a:rPr>
              <a:t>的操作上。</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0"/>
            <a:ext cx="12192000" cy="552709"/>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
        <p:nvSpPr>
          <p:cNvPr id="2" name="文本框 1"/>
          <p:cNvSpPr txBox="1"/>
          <p:nvPr/>
        </p:nvSpPr>
        <p:spPr>
          <a:xfrm>
            <a:off x="694289" y="618355"/>
            <a:ext cx="10803422" cy="1292662"/>
          </a:xfrm>
          <a:prstGeom prst="rect">
            <a:avLst/>
          </a:prstGeom>
          <a:noFill/>
        </p:spPr>
        <p:txBody>
          <a:bodyPr wrap="square" rtlCol="0">
            <a:spAutoFit/>
          </a:bodyPr>
          <a:lstStyle/>
          <a:p>
            <a:pPr>
              <a:lnSpc>
                <a:spcPct val="130000"/>
              </a:lnSpc>
            </a:pPr>
            <a:r>
              <a:rPr lang="zh-CN" sz="3200" dirty="0">
                <a:solidFill>
                  <a:srgbClr val="282830"/>
                </a:solidFill>
                <a:latin typeface="+mj-ea"/>
                <a:ea typeface="+mj-ea"/>
              </a:rPr>
              <a:t>规格化问题（</a:t>
            </a:r>
            <a:r>
              <a:rPr lang="en-US" altLang="zh-CN" sz="3200" dirty="0">
                <a:solidFill>
                  <a:srgbClr val="282830"/>
                </a:solidFill>
                <a:latin typeface="+mj-ea"/>
                <a:ea typeface="+mj-ea"/>
              </a:rPr>
              <a:t>1</a:t>
            </a:r>
            <a:r>
              <a:rPr lang="zh-CN" altLang="en-US" sz="3200" dirty="0">
                <a:solidFill>
                  <a:srgbClr val="282830"/>
                </a:solidFill>
                <a:latin typeface="+mj-ea"/>
                <a:ea typeface="+mj-ea"/>
              </a:rPr>
              <a:t>项）</a:t>
            </a:r>
            <a:endParaRPr sz="3200" dirty="0">
              <a:solidFill>
                <a:srgbClr val="282830"/>
              </a:solidFill>
              <a:latin typeface="+mj-ea"/>
              <a:ea typeface="+mj-ea"/>
            </a:endParaRPr>
          </a:p>
          <a:p>
            <a:pPr>
              <a:lnSpc>
                <a:spcPct val="130000"/>
              </a:lnSpc>
            </a:pPr>
            <a:r>
              <a:rPr lang="en-US" altLang="zh-CN" sz="2800" dirty="0">
                <a:solidFill>
                  <a:schemeClr val="bg1"/>
                </a:solidFill>
                <a:latin typeface="+mj-ea"/>
                <a:ea typeface="+mj-ea"/>
              </a:rPr>
              <a:t>                           </a:t>
            </a:r>
            <a:endParaRPr lang="zh-CN" altLang="en-US" sz="3200" dirty="0">
              <a:solidFill>
                <a:schemeClr val="bg1"/>
              </a:solidFill>
              <a:latin typeface="+mj-ea"/>
              <a:ea typeface="+mj-ea"/>
            </a:endParaRPr>
          </a:p>
        </p:txBody>
      </p:sp>
      <p:sp>
        <p:nvSpPr>
          <p:cNvPr id="8" name="矩形 7"/>
          <p:cNvSpPr/>
          <p:nvPr/>
        </p:nvSpPr>
        <p:spPr>
          <a:xfrm>
            <a:off x="694289" y="1297600"/>
            <a:ext cx="7197686" cy="133684"/>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3" name="文本框 22"/>
          <p:cNvSpPr txBox="1"/>
          <p:nvPr/>
        </p:nvSpPr>
        <p:spPr>
          <a:xfrm>
            <a:off x="2169909" y="1589347"/>
            <a:ext cx="6944468" cy="2012859"/>
          </a:xfrm>
          <a:prstGeom prst="rect">
            <a:avLst/>
          </a:prstGeom>
          <a:noFill/>
        </p:spPr>
        <p:txBody>
          <a:bodyPr wrap="square" rtlCol="0">
            <a:spAutoFit/>
          </a:bodyPr>
          <a:lstStyle/>
          <a:p>
            <a:pPr algn="ctr">
              <a:lnSpc>
                <a:spcPct val="130000"/>
              </a:lnSpc>
            </a:pPr>
            <a:r>
              <a:rPr lang="zh-CN" altLang="en-US" sz="2400" dirty="0">
                <a:solidFill>
                  <a:srgbClr val="282830"/>
                </a:solidFill>
                <a:latin typeface="Arial" panose="020B0604020202020204" pitchFamily="34" charset="0"/>
                <a:ea typeface="微软雅黑" panose="020B0503020204020204" pitchFamily="34" charset="-122"/>
              </a:rPr>
              <a:t>  本月工艺方面现场规格化问题考核较少，仅有</a:t>
            </a:r>
            <a:r>
              <a:rPr lang="en-US" altLang="zh-CN" sz="2400" dirty="0">
                <a:solidFill>
                  <a:srgbClr val="282830"/>
                </a:solidFill>
                <a:latin typeface="Arial" panose="020B0604020202020204" pitchFamily="34" charset="0"/>
                <a:ea typeface="微软雅黑" panose="020B0503020204020204" pitchFamily="34" charset="-122"/>
              </a:rPr>
              <a:t>1</a:t>
            </a:r>
            <a:r>
              <a:rPr lang="zh-CN" altLang="en-US" sz="2400" dirty="0">
                <a:solidFill>
                  <a:srgbClr val="282830"/>
                </a:solidFill>
                <a:latin typeface="Arial" panose="020B0604020202020204" pitchFamily="34" charset="0"/>
                <a:ea typeface="微软雅黑" panose="020B0503020204020204" pitchFamily="34" charset="-122"/>
              </a:rPr>
              <a:t>项，为液位计标识问题。上个月为</a:t>
            </a:r>
            <a:r>
              <a:rPr lang="en-US" altLang="zh-CN" sz="2400" dirty="0">
                <a:solidFill>
                  <a:srgbClr val="282830"/>
                </a:solidFill>
                <a:latin typeface="Arial" panose="020B0604020202020204" pitchFamily="34" charset="0"/>
                <a:ea typeface="微软雅黑" panose="020B0503020204020204" pitchFamily="34" charset="-122"/>
              </a:rPr>
              <a:t>18</a:t>
            </a:r>
            <a:r>
              <a:rPr lang="zh-CN" altLang="en-US" sz="2400" dirty="0">
                <a:solidFill>
                  <a:srgbClr val="282830"/>
                </a:solidFill>
                <a:latin typeface="Arial" panose="020B0604020202020204" pitchFamily="34" charset="0"/>
                <a:ea typeface="微软雅黑" panose="020B0503020204020204" pitchFamily="34" charset="-122"/>
              </a:rPr>
              <a:t>项，集中体现在现场盲板标识的问题。</a:t>
            </a:r>
            <a:endParaRPr lang="en-US" altLang="zh-CN" sz="2400" dirty="0">
              <a:solidFill>
                <a:srgbClr val="282830"/>
              </a:solidFill>
              <a:latin typeface="Arial" panose="020B0604020202020204" pitchFamily="34" charset="0"/>
              <a:ea typeface="微软雅黑" panose="020B0503020204020204" pitchFamily="34" charset="-122"/>
            </a:endParaRPr>
          </a:p>
          <a:p>
            <a:pPr>
              <a:lnSpc>
                <a:spcPct val="130000"/>
              </a:lnSpc>
            </a:pPr>
            <a:r>
              <a:rPr lang="en-US" altLang="zh-CN" sz="2400" dirty="0">
                <a:solidFill>
                  <a:srgbClr val="282830"/>
                </a:solidFill>
                <a:latin typeface="Arial" panose="020B0604020202020204" pitchFamily="34" charset="0"/>
                <a:ea typeface="微软雅黑" panose="020B0503020204020204" pitchFamily="34" charset="-122"/>
              </a:rPr>
              <a:t>        </a:t>
            </a:r>
            <a:endParaRPr lang="zh-CN" sz="2400" dirty="0">
              <a:solidFill>
                <a:srgbClr val="282830"/>
              </a:solidFill>
              <a:latin typeface="Arial" panose="020B0604020202020204" pitchFamily="34" charset="0"/>
              <a:ea typeface="微软雅黑" panose="020B0503020204020204"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0"/>
            <a:ext cx="12192000" cy="552709"/>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
        <p:nvSpPr>
          <p:cNvPr id="2" name="文本框 1"/>
          <p:cNvSpPr txBox="1"/>
          <p:nvPr/>
        </p:nvSpPr>
        <p:spPr>
          <a:xfrm>
            <a:off x="694289" y="618355"/>
            <a:ext cx="10803422" cy="1292662"/>
          </a:xfrm>
          <a:prstGeom prst="rect">
            <a:avLst/>
          </a:prstGeom>
          <a:noFill/>
        </p:spPr>
        <p:txBody>
          <a:bodyPr wrap="square" rtlCol="0">
            <a:spAutoFit/>
          </a:bodyPr>
          <a:lstStyle/>
          <a:p>
            <a:pPr>
              <a:lnSpc>
                <a:spcPct val="130000"/>
              </a:lnSpc>
            </a:pPr>
            <a:r>
              <a:rPr lang="zh-CN" altLang="en-US" sz="3200" dirty="0">
                <a:solidFill>
                  <a:srgbClr val="282830"/>
                </a:solidFill>
                <a:latin typeface="Arial" panose="020B0604020202020204" pitchFamily="34" charset="0"/>
                <a:ea typeface="微软雅黑" panose="020B0503020204020204" pitchFamily="34" charset="-122"/>
                <a:sym typeface="+mn-ea"/>
              </a:rPr>
              <a:t>取样器使用</a:t>
            </a:r>
            <a:r>
              <a:rPr lang="zh-CN" sz="3200" dirty="0">
                <a:solidFill>
                  <a:srgbClr val="282830"/>
                </a:solidFill>
                <a:latin typeface="Arial" panose="020B0604020202020204" pitchFamily="34" charset="0"/>
                <a:ea typeface="微软雅黑" panose="020B0503020204020204" pitchFamily="34" charset="-122"/>
                <a:sym typeface="+mn-ea"/>
              </a:rPr>
              <a:t>问题（</a:t>
            </a:r>
            <a:r>
              <a:rPr lang="en-US" altLang="zh-CN" sz="3200" dirty="0">
                <a:solidFill>
                  <a:srgbClr val="282830"/>
                </a:solidFill>
                <a:latin typeface="Arial" panose="020B0604020202020204" pitchFamily="34" charset="0"/>
                <a:ea typeface="微软雅黑" panose="020B0503020204020204" pitchFamily="34" charset="-122"/>
                <a:sym typeface="+mn-ea"/>
              </a:rPr>
              <a:t>3</a:t>
            </a:r>
            <a:r>
              <a:rPr lang="zh-CN" altLang="en-US" sz="3200" dirty="0">
                <a:solidFill>
                  <a:srgbClr val="282830"/>
                </a:solidFill>
                <a:latin typeface="Arial" panose="020B0604020202020204" pitchFamily="34" charset="0"/>
                <a:ea typeface="微软雅黑" panose="020B0503020204020204" pitchFamily="34" charset="-122"/>
                <a:sym typeface="+mn-ea"/>
              </a:rPr>
              <a:t>项</a:t>
            </a:r>
            <a:r>
              <a:rPr lang="zh-CN" sz="3200" dirty="0">
                <a:solidFill>
                  <a:srgbClr val="282830"/>
                </a:solidFill>
                <a:latin typeface="Arial" panose="020B0604020202020204" pitchFamily="34" charset="0"/>
                <a:ea typeface="微软雅黑" panose="020B0503020204020204" pitchFamily="34" charset="-122"/>
                <a:sym typeface="+mn-ea"/>
              </a:rPr>
              <a:t>）</a:t>
            </a:r>
            <a:endParaRPr sz="3200" dirty="0">
              <a:solidFill>
                <a:srgbClr val="282830"/>
              </a:solidFill>
              <a:latin typeface="+mj-ea"/>
              <a:ea typeface="+mj-ea"/>
            </a:endParaRPr>
          </a:p>
          <a:p>
            <a:pPr>
              <a:lnSpc>
                <a:spcPct val="130000"/>
              </a:lnSpc>
            </a:pPr>
            <a:r>
              <a:rPr lang="en-US" altLang="zh-CN" sz="2800" dirty="0">
                <a:solidFill>
                  <a:schemeClr val="bg1"/>
                </a:solidFill>
                <a:latin typeface="+mj-ea"/>
                <a:ea typeface="+mj-ea"/>
              </a:rPr>
              <a:t>                           </a:t>
            </a:r>
            <a:endParaRPr lang="zh-CN" altLang="en-US" sz="3200" dirty="0">
              <a:solidFill>
                <a:schemeClr val="bg1"/>
              </a:solidFill>
              <a:latin typeface="+mj-ea"/>
              <a:ea typeface="+mj-ea"/>
            </a:endParaRPr>
          </a:p>
        </p:txBody>
      </p:sp>
      <p:sp>
        <p:nvSpPr>
          <p:cNvPr id="8" name="矩形 7"/>
          <p:cNvSpPr/>
          <p:nvPr/>
        </p:nvSpPr>
        <p:spPr>
          <a:xfrm>
            <a:off x="694289" y="1297600"/>
            <a:ext cx="7197686" cy="133684"/>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3" name="文本框 22"/>
          <p:cNvSpPr txBox="1"/>
          <p:nvPr/>
        </p:nvSpPr>
        <p:spPr>
          <a:xfrm>
            <a:off x="608330" y="1569720"/>
            <a:ext cx="11227435" cy="1005147"/>
          </a:xfrm>
          <a:prstGeom prst="rect">
            <a:avLst/>
          </a:prstGeom>
          <a:noFill/>
        </p:spPr>
        <p:txBody>
          <a:bodyPr wrap="square" rtlCol="0">
            <a:spAutoFit/>
          </a:bodyPr>
          <a:lstStyle/>
          <a:p>
            <a:pPr>
              <a:lnSpc>
                <a:spcPct val="130000"/>
              </a:lnSpc>
            </a:pPr>
            <a:r>
              <a:rPr lang="zh-CN" altLang="en-US" sz="2400" dirty="0">
                <a:solidFill>
                  <a:srgbClr val="282830"/>
                </a:solidFill>
                <a:latin typeface="Arial" panose="020B0604020202020204" pitchFamily="34" charset="0"/>
                <a:ea typeface="微软雅黑" panose="020B0503020204020204" pitchFamily="34" charset="-122"/>
              </a:rPr>
              <a:t>本月取样器使用出现</a:t>
            </a:r>
            <a:r>
              <a:rPr lang="en-US" altLang="zh-CN" sz="2400" dirty="0">
                <a:solidFill>
                  <a:srgbClr val="282830"/>
                </a:solidFill>
                <a:latin typeface="Arial" panose="020B0604020202020204" pitchFamily="34" charset="0"/>
                <a:ea typeface="微软雅黑" panose="020B0503020204020204" pitchFamily="34" charset="-122"/>
              </a:rPr>
              <a:t>3</a:t>
            </a:r>
            <a:r>
              <a:rPr lang="zh-CN" altLang="en-US" sz="2400" dirty="0">
                <a:solidFill>
                  <a:srgbClr val="282830"/>
                </a:solidFill>
                <a:latin typeface="Arial" panose="020B0604020202020204" pitchFamily="34" charset="0"/>
                <a:ea typeface="微软雅黑" panose="020B0503020204020204" pitchFamily="34" charset="-122"/>
              </a:rPr>
              <a:t>次问题，虽然较上个月的</a:t>
            </a:r>
            <a:r>
              <a:rPr lang="en-US" altLang="zh-CN" sz="2400" dirty="0">
                <a:solidFill>
                  <a:srgbClr val="282830"/>
                </a:solidFill>
                <a:latin typeface="Arial" panose="020B0604020202020204" pitchFamily="34" charset="0"/>
                <a:ea typeface="微软雅黑" panose="020B0503020204020204" pitchFamily="34" charset="-122"/>
              </a:rPr>
              <a:t>7</a:t>
            </a:r>
            <a:r>
              <a:rPr lang="zh-CN" altLang="en-US" sz="2400" dirty="0">
                <a:solidFill>
                  <a:srgbClr val="282830"/>
                </a:solidFill>
                <a:latin typeface="Arial" panose="020B0604020202020204" pitchFamily="34" charset="0"/>
                <a:ea typeface="微软雅黑" panose="020B0503020204020204" pitchFamily="34" charset="-122"/>
              </a:rPr>
              <a:t>次有所减少，但依然出现采样进空气和泄压不彻底的问题。</a:t>
            </a:r>
            <a:endParaRPr lang="en-US" altLang="zh-CN" sz="2400" dirty="0">
              <a:solidFill>
                <a:srgbClr val="282830"/>
              </a:solidFill>
              <a:latin typeface="Arial" panose="020B0604020202020204" pitchFamily="34" charset="0"/>
              <a:ea typeface="微软雅黑" panose="020B0503020204020204"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0"/>
            <a:ext cx="12192000" cy="552709"/>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
        <p:nvSpPr>
          <p:cNvPr id="2" name="文本框 1"/>
          <p:cNvSpPr txBox="1"/>
          <p:nvPr/>
        </p:nvSpPr>
        <p:spPr>
          <a:xfrm>
            <a:off x="694289" y="618355"/>
            <a:ext cx="10803422" cy="1292662"/>
          </a:xfrm>
          <a:prstGeom prst="rect">
            <a:avLst/>
          </a:prstGeom>
          <a:noFill/>
        </p:spPr>
        <p:txBody>
          <a:bodyPr wrap="square" rtlCol="0">
            <a:spAutoFit/>
          </a:bodyPr>
          <a:lstStyle/>
          <a:p>
            <a:pPr>
              <a:lnSpc>
                <a:spcPct val="130000"/>
              </a:lnSpc>
            </a:pPr>
            <a:r>
              <a:rPr lang="zh-CN" altLang="en-US" sz="3200" dirty="0">
                <a:solidFill>
                  <a:srgbClr val="282830"/>
                </a:solidFill>
                <a:latin typeface="Arial" panose="020B0604020202020204" pitchFamily="34" charset="0"/>
                <a:ea typeface="微软雅黑" panose="020B0503020204020204" pitchFamily="34" charset="-122"/>
                <a:sym typeface="+mn-ea"/>
              </a:rPr>
              <a:t>巡检管理问题</a:t>
            </a:r>
            <a:r>
              <a:rPr lang="zh-CN" sz="3200" dirty="0">
                <a:solidFill>
                  <a:srgbClr val="282830"/>
                </a:solidFill>
                <a:latin typeface="Arial" panose="020B0604020202020204" pitchFamily="34" charset="0"/>
                <a:ea typeface="微软雅黑" panose="020B0503020204020204" pitchFamily="34" charset="-122"/>
                <a:sym typeface="+mn-ea"/>
              </a:rPr>
              <a:t>（</a:t>
            </a:r>
            <a:r>
              <a:rPr lang="en-US" altLang="zh-CN" sz="3200" dirty="0">
                <a:solidFill>
                  <a:srgbClr val="282830"/>
                </a:solidFill>
                <a:latin typeface="Arial" panose="020B0604020202020204" pitchFamily="34" charset="0"/>
                <a:ea typeface="微软雅黑" panose="020B0503020204020204" pitchFamily="34" charset="-122"/>
                <a:sym typeface="+mn-ea"/>
              </a:rPr>
              <a:t>6</a:t>
            </a:r>
            <a:r>
              <a:rPr lang="zh-CN" altLang="en-US" sz="3200" dirty="0">
                <a:solidFill>
                  <a:srgbClr val="282830"/>
                </a:solidFill>
                <a:latin typeface="Arial" panose="020B0604020202020204" pitchFamily="34" charset="0"/>
                <a:ea typeface="微软雅黑" panose="020B0503020204020204" pitchFamily="34" charset="-122"/>
                <a:sym typeface="+mn-ea"/>
              </a:rPr>
              <a:t>项</a:t>
            </a:r>
            <a:r>
              <a:rPr lang="zh-CN" sz="3200" dirty="0">
                <a:solidFill>
                  <a:srgbClr val="282830"/>
                </a:solidFill>
                <a:latin typeface="Arial" panose="020B0604020202020204" pitchFamily="34" charset="0"/>
                <a:ea typeface="微软雅黑" panose="020B0503020204020204" pitchFamily="34" charset="-122"/>
                <a:sym typeface="+mn-ea"/>
              </a:rPr>
              <a:t>）</a:t>
            </a:r>
            <a:endParaRPr sz="3200" dirty="0">
              <a:solidFill>
                <a:srgbClr val="282830"/>
              </a:solidFill>
              <a:latin typeface="+mj-ea"/>
              <a:ea typeface="+mj-ea"/>
            </a:endParaRPr>
          </a:p>
          <a:p>
            <a:pPr>
              <a:lnSpc>
                <a:spcPct val="130000"/>
              </a:lnSpc>
            </a:pPr>
            <a:r>
              <a:rPr lang="en-US" altLang="zh-CN" sz="2800" dirty="0">
                <a:solidFill>
                  <a:schemeClr val="bg1"/>
                </a:solidFill>
                <a:latin typeface="+mj-ea"/>
                <a:ea typeface="+mj-ea"/>
              </a:rPr>
              <a:t>                           </a:t>
            </a:r>
            <a:endParaRPr lang="zh-CN" altLang="en-US" sz="3200" dirty="0">
              <a:solidFill>
                <a:schemeClr val="bg1"/>
              </a:solidFill>
              <a:latin typeface="+mj-ea"/>
              <a:ea typeface="+mj-ea"/>
            </a:endParaRPr>
          </a:p>
        </p:txBody>
      </p:sp>
      <p:sp>
        <p:nvSpPr>
          <p:cNvPr id="8" name="矩形 7"/>
          <p:cNvSpPr/>
          <p:nvPr/>
        </p:nvSpPr>
        <p:spPr>
          <a:xfrm>
            <a:off x="694289" y="1297600"/>
            <a:ext cx="7197686" cy="133684"/>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3" name="文本框 22"/>
          <p:cNvSpPr txBox="1"/>
          <p:nvPr/>
        </p:nvSpPr>
        <p:spPr>
          <a:xfrm>
            <a:off x="608330" y="1569720"/>
            <a:ext cx="11227435" cy="525016"/>
          </a:xfrm>
          <a:prstGeom prst="rect">
            <a:avLst/>
          </a:prstGeom>
          <a:noFill/>
        </p:spPr>
        <p:txBody>
          <a:bodyPr wrap="square" rtlCol="0">
            <a:spAutoFit/>
          </a:bodyPr>
          <a:lstStyle/>
          <a:p>
            <a:pPr>
              <a:lnSpc>
                <a:spcPct val="130000"/>
              </a:lnSpc>
            </a:pPr>
            <a:r>
              <a:rPr sz="2400" dirty="0">
                <a:solidFill>
                  <a:schemeClr val="bg1"/>
                </a:solidFill>
                <a:latin typeface="Arial" panose="020B0604020202020204" pitchFamily="34" charset="0"/>
                <a:ea typeface="微软雅黑" panose="020B0503020204020204" pitchFamily="34" charset="-122"/>
              </a:rPr>
              <a:t> </a:t>
            </a:r>
            <a:r>
              <a:rPr lang="zh-CN" altLang="en-US" sz="2400" dirty="0">
                <a:solidFill>
                  <a:srgbClr val="282830"/>
                </a:solidFill>
                <a:latin typeface="Arial" panose="020B0604020202020204" pitchFamily="34" charset="0"/>
                <a:ea typeface="微软雅黑" panose="020B0503020204020204" pitchFamily="34" charset="-122"/>
              </a:rPr>
              <a:t>本月漏检考核频次为</a:t>
            </a:r>
            <a:r>
              <a:rPr lang="en-US" altLang="zh-CN" sz="2400" dirty="0">
                <a:solidFill>
                  <a:srgbClr val="282830"/>
                </a:solidFill>
                <a:latin typeface="Arial" panose="020B0604020202020204" pitchFamily="34" charset="0"/>
                <a:ea typeface="微软雅黑" panose="020B0503020204020204" pitchFamily="34" charset="-122"/>
              </a:rPr>
              <a:t>6</a:t>
            </a:r>
            <a:r>
              <a:rPr lang="zh-CN" altLang="en-US" sz="2400" dirty="0">
                <a:solidFill>
                  <a:srgbClr val="282830"/>
                </a:solidFill>
                <a:latin typeface="Arial" panose="020B0604020202020204" pitchFamily="34" charset="0"/>
                <a:ea typeface="微软雅黑" panose="020B0503020204020204" pitchFamily="34" charset="-122"/>
              </a:rPr>
              <a:t>次，主要集中在一班，有</a:t>
            </a:r>
            <a:r>
              <a:rPr lang="en-US" altLang="zh-CN" sz="2400" dirty="0">
                <a:solidFill>
                  <a:srgbClr val="282830"/>
                </a:solidFill>
                <a:latin typeface="Arial" panose="020B0604020202020204" pitchFamily="34" charset="0"/>
                <a:ea typeface="微软雅黑" panose="020B0503020204020204" pitchFamily="34" charset="-122"/>
              </a:rPr>
              <a:t>3</a:t>
            </a:r>
            <a:r>
              <a:rPr lang="zh-CN" altLang="en-US" sz="2400" dirty="0">
                <a:solidFill>
                  <a:srgbClr val="282830"/>
                </a:solidFill>
                <a:latin typeface="Arial" panose="020B0604020202020204" pitchFamily="34" charset="0"/>
                <a:ea typeface="微软雅黑" panose="020B0503020204020204" pitchFamily="34" charset="-122"/>
              </a:rPr>
              <a:t>次，三班无漏检情况。</a:t>
            </a:r>
            <a:endParaRPr lang="zh-CN" altLang="en-US" sz="2400" dirty="0">
              <a:solidFill>
                <a:schemeClr val="bg1"/>
              </a:solidFill>
              <a:latin typeface="Arial" panose="020B0604020202020204" pitchFamily="34" charset="0"/>
              <a:ea typeface="微软雅黑" panose="020B0503020204020204" pitchFamily="34" charset="-122"/>
            </a:endParaRPr>
          </a:p>
        </p:txBody>
      </p:sp>
    </p:spTree>
    <p:extLst>
      <p:ext uri="{BB962C8B-B14F-4D97-AF65-F5344CB8AC3E}">
        <p14:creationId xmlns:p14="http://schemas.microsoft.com/office/powerpoint/2010/main" val="295283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0"/>
            <a:ext cx="12192000" cy="552709"/>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
        <p:nvSpPr>
          <p:cNvPr id="2" name="文本框 1"/>
          <p:cNvSpPr txBox="1"/>
          <p:nvPr/>
        </p:nvSpPr>
        <p:spPr>
          <a:xfrm>
            <a:off x="694289" y="618355"/>
            <a:ext cx="10803422" cy="1292662"/>
          </a:xfrm>
          <a:prstGeom prst="rect">
            <a:avLst/>
          </a:prstGeom>
          <a:noFill/>
        </p:spPr>
        <p:txBody>
          <a:bodyPr wrap="square" rtlCol="0">
            <a:spAutoFit/>
          </a:bodyPr>
          <a:lstStyle/>
          <a:p>
            <a:pPr>
              <a:lnSpc>
                <a:spcPct val="130000"/>
              </a:lnSpc>
            </a:pPr>
            <a:r>
              <a:rPr lang="zh-CN" altLang="en-US" sz="3200" dirty="0">
                <a:solidFill>
                  <a:srgbClr val="282830"/>
                </a:solidFill>
                <a:latin typeface="Arial" panose="020B0604020202020204" pitchFamily="34" charset="0"/>
                <a:ea typeface="微软雅黑" panose="020B0503020204020204" pitchFamily="34" charset="-122"/>
                <a:sym typeface="+mn-ea"/>
              </a:rPr>
              <a:t>交接班管理问题</a:t>
            </a:r>
            <a:r>
              <a:rPr lang="zh-CN" sz="3200" dirty="0">
                <a:solidFill>
                  <a:srgbClr val="282830"/>
                </a:solidFill>
                <a:latin typeface="Arial" panose="020B0604020202020204" pitchFamily="34" charset="0"/>
                <a:ea typeface="微软雅黑" panose="020B0503020204020204" pitchFamily="34" charset="-122"/>
                <a:sym typeface="+mn-ea"/>
              </a:rPr>
              <a:t>（</a:t>
            </a:r>
            <a:r>
              <a:rPr lang="en-US" altLang="zh-CN" sz="3200" dirty="0">
                <a:solidFill>
                  <a:srgbClr val="282830"/>
                </a:solidFill>
                <a:latin typeface="Arial" panose="020B0604020202020204" pitchFamily="34" charset="0"/>
                <a:ea typeface="微软雅黑" panose="020B0503020204020204" pitchFamily="34" charset="-122"/>
                <a:sym typeface="+mn-ea"/>
              </a:rPr>
              <a:t>5</a:t>
            </a:r>
            <a:r>
              <a:rPr lang="zh-CN" altLang="en-US" sz="3200" dirty="0">
                <a:solidFill>
                  <a:srgbClr val="282830"/>
                </a:solidFill>
                <a:latin typeface="Arial" panose="020B0604020202020204" pitchFamily="34" charset="0"/>
                <a:ea typeface="微软雅黑" panose="020B0503020204020204" pitchFamily="34" charset="-122"/>
                <a:sym typeface="+mn-ea"/>
              </a:rPr>
              <a:t>项</a:t>
            </a:r>
            <a:r>
              <a:rPr lang="zh-CN" sz="3200" dirty="0">
                <a:solidFill>
                  <a:srgbClr val="282830"/>
                </a:solidFill>
                <a:latin typeface="Arial" panose="020B0604020202020204" pitchFamily="34" charset="0"/>
                <a:ea typeface="微软雅黑" panose="020B0503020204020204" pitchFamily="34" charset="-122"/>
                <a:sym typeface="+mn-ea"/>
              </a:rPr>
              <a:t>）</a:t>
            </a:r>
            <a:endParaRPr sz="3200" dirty="0">
              <a:solidFill>
                <a:srgbClr val="282830"/>
              </a:solidFill>
              <a:latin typeface="+mj-ea"/>
              <a:ea typeface="+mj-ea"/>
            </a:endParaRPr>
          </a:p>
          <a:p>
            <a:pPr>
              <a:lnSpc>
                <a:spcPct val="130000"/>
              </a:lnSpc>
            </a:pPr>
            <a:r>
              <a:rPr lang="en-US" altLang="zh-CN" sz="2800" dirty="0">
                <a:solidFill>
                  <a:schemeClr val="bg1"/>
                </a:solidFill>
                <a:latin typeface="+mj-ea"/>
                <a:ea typeface="+mj-ea"/>
              </a:rPr>
              <a:t>                           </a:t>
            </a:r>
            <a:endParaRPr lang="zh-CN" altLang="en-US" sz="3200" dirty="0">
              <a:solidFill>
                <a:schemeClr val="bg1"/>
              </a:solidFill>
              <a:latin typeface="+mj-ea"/>
              <a:ea typeface="+mj-ea"/>
            </a:endParaRPr>
          </a:p>
        </p:txBody>
      </p:sp>
      <p:sp>
        <p:nvSpPr>
          <p:cNvPr id="8" name="矩形 7"/>
          <p:cNvSpPr/>
          <p:nvPr/>
        </p:nvSpPr>
        <p:spPr>
          <a:xfrm>
            <a:off x="694289" y="1297600"/>
            <a:ext cx="7197686" cy="133684"/>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3" name="文本框 22"/>
          <p:cNvSpPr txBox="1"/>
          <p:nvPr/>
        </p:nvSpPr>
        <p:spPr>
          <a:xfrm>
            <a:off x="608330" y="1569720"/>
            <a:ext cx="11227435" cy="1052596"/>
          </a:xfrm>
          <a:prstGeom prst="rect">
            <a:avLst/>
          </a:prstGeom>
          <a:noFill/>
        </p:spPr>
        <p:txBody>
          <a:bodyPr wrap="square" rtlCol="0">
            <a:spAutoFit/>
          </a:bodyPr>
          <a:lstStyle/>
          <a:p>
            <a:pPr>
              <a:lnSpc>
                <a:spcPct val="130000"/>
              </a:lnSpc>
            </a:pPr>
            <a:r>
              <a:rPr sz="2400" dirty="0">
                <a:solidFill>
                  <a:schemeClr val="bg1"/>
                </a:solidFill>
                <a:latin typeface="Arial" panose="020B0604020202020204" pitchFamily="34" charset="0"/>
                <a:ea typeface="微软雅黑" panose="020B0503020204020204" pitchFamily="34" charset="-122"/>
              </a:rPr>
              <a:t> </a:t>
            </a:r>
            <a:r>
              <a:rPr lang="zh-CN" altLang="en-US" sz="2400" dirty="0">
                <a:solidFill>
                  <a:srgbClr val="282830"/>
                </a:solidFill>
                <a:latin typeface="Arial" panose="020B0604020202020204" pitchFamily="34" charset="0"/>
                <a:ea typeface="微软雅黑" panose="020B0503020204020204" pitchFamily="34" charset="-122"/>
              </a:rPr>
              <a:t>本月交接班问题被考核最多的班组是一班，被考核</a:t>
            </a:r>
            <a:r>
              <a:rPr lang="en-US" altLang="zh-CN" sz="2400" dirty="0">
                <a:solidFill>
                  <a:srgbClr val="282830"/>
                </a:solidFill>
                <a:latin typeface="Arial" panose="020B0604020202020204" pitchFamily="34" charset="0"/>
                <a:ea typeface="微软雅黑" panose="020B0503020204020204" pitchFamily="34" charset="-122"/>
              </a:rPr>
              <a:t>3</a:t>
            </a:r>
            <a:r>
              <a:rPr lang="zh-CN" altLang="en-US" sz="2400" dirty="0">
                <a:solidFill>
                  <a:srgbClr val="282830"/>
                </a:solidFill>
                <a:latin typeface="Arial" panose="020B0604020202020204" pitchFamily="34" charset="0"/>
                <a:ea typeface="微软雅黑" panose="020B0503020204020204" pitchFamily="34" charset="-122"/>
              </a:rPr>
              <a:t>次。主要是文莱员工迟到所致。二班无交接班问题。</a:t>
            </a:r>
            <a:endParaRPr lang="zh-CN" altLang="en-US" sz="2400" dirty="0">
              <a:solidFill>
                <a:schemeClr val="bg1"/>
              </a:solidFill>
              <a:latin typeface="Arial" panose="020B0604020202020204" pitchFamily="34" charset="0"/>
              <a:ea typeface="微软雅黑" panose="020B0503020204020204" pitchFamily="34" charset="-122"/>
            </a:endParaRPr>
          </a:p>
        </p:txBody>
      </p:sp>
    </p:spTree>
    <p:extLst>
      <p:ext uri="{BB962C8B-B14F-4D97-AF65-F5344CB8AC3E}">
        <p14:creationId xmlns:p14="http://schemas.microsoft.com/office/powerpoint/2010/main" val="544941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图片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 y="0"/>
            <a:ext cx="12211050"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9" descr="014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78687" y="1"/>
            <a:ext cx="3519488"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 name="组合 13"/>
          <p:cNvGrpSpPr/>
          <p:nvPr/>
        </p:nvGrpSpPr>
        <p:grpSpPr>
          <a:xfrm>
            <a:off x="-19050" y="3952875"/>
            <a:ext cx="12211050" cy="1685926"/>
            <a:chOff x="-19050" y="3952875"/>
            <a:chExt cx="12211050" cy="1685926"/>
          </a:xfrm>
        </p:grpSpPr>
        <p:grpSp>
          <p:nvGrpSpPr>
            <p:cNvPr id="13" name="组合 12"/>
            <p:cNvGrpSpPr/>
            <p:nvPr/>
          </p:nvGrpSpPr>
          <p:grpSpPr>
            <a:xfrm>
              <a:off x="-19050" y="3952875"/>
              <a:ext cx="12211050" cy="971550"/>
              <a:chOff x="-19050" y="3952875"/>
              <a:chExt cx="12211050" cy="971550"/>
            </a:xfrm>
          </p:grpSpPr>
          <p:sp>
            <p:nvSpPr>
              <p:cNvPr id="7" name="矩形 6"/>
              <p:cNvSpPr/>
              <p:nvPr/>
            </p:nvSpPr>
            <p:spPr>
              <a:xfrm>
                <a:off x="-19050" y="4400550"/>
                <a:ext cx="12211050" cy="76200"/>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5600700" y="3952875"/>
                <a:ext cx="971550" cy="971550"/>
                <a:chOff x="5610225" y="3952875"/>
                <a:chExt cx="971550" cy="971550"/>
              </a:xfrm>
            </p:grpSpPr>
            <p:sp>
              <p:nvSpPr>
                <p:cNvPr id="8" name="流程图: 联系 7"/>
                <p:cNvSpPr/>
                <p:nvPr/>
              </p:nvSpPr>
              <p:spPr>
                <a:xfrm>
                  <a:off x="5610225" y="3952875"/>
                  <a:ext cx="971550" cy="971550"/>
                </a:xfrm>
                <a:prstGeom prst="flowChartConnector">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5747739" y="4065657"/>
                  <a:ext cx="620323" cy="707886"/>
                </a:xfrm>
                <a:prstGeom prst="rect">
                  <a:avLst/>
                </a:prstGeom>
                <a:noFill/>
              </p:spPr>
              <p:txBody>
                <a:bodyPr wrap="square" rtlCol="0">
                  <a:spAutoFit/>
                </a:bodyPr>
                <a:lstStyle/>
                <a:p>
                  <a:r>
                    <a:rPr lang="zh-CN" altLang="en-US" sz="4000" dirty="0">
                      <a:solidFill>
                        <a:schemeClr val="bg1"/>
                      </a:solidFill>
                      <a:latin typeface="黑体" panose="02010609060101010101" pitchFamily="49" charset="-122"/>
                      <a:ea typeface="黑体" panose="02010609060101010101" pitchFamily="49" charset="-122"/>
                    </a:rPr>
                    <a:t>三</a:t>
                  </a:r>
                </a:p>
              </p:txBody>
            </p:sp>
          </p:grpSp>
        </p:grpSp>
        <p:sp>
          <p:nvSpPr>
            <p:cNvPr id="10" name="矩形 9"/>
            <p:cNvSpPr/>
            <p:nvPr/>
          </p:nvSpPr>
          <p:spPr>
            <a:xfrm>
              <a:off x="3386475" y="5540575"/>
              <a:ext cx="5400000" cy="98226"/>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1" name="文本框 10"/>
            <p:cNvSpPr txBox="1"/>
            <p:nvPr/>
          </p:nvSpPr>
          <p:spPr>
            <a:xfrm>
              <a:off x="3907790" y="4993640"/>
              <a:ext cx="5334000" cy="645160"/>
            </a:xfrm>
            <a:prstGeom prst="rect">
              <a:avLst/>
            </a:prstGeom>
            <a:noFill/>
          </p:spPr>
          <p:txBody>
            <a:bodyPr wrap="square" rtlCol="0">
              <a:spAutoFit/>
            </a:bodyPr>
            <a:lstStyle/>
            <a:p>
              <a:r>
                <a:rPr lang="zh-CN" sz="3600" kern="0" dirty="0">
                  <a:solidFill>
                    <a:srgbClr val="282830"/>
                  </a:solidFill>
                  <a:latin typeface="微软雅黑" panose="020B0503020204020204" pitchFamily="34" charset="-122"/>
                  <a:ea typeface="微软雅黑" panose="020B0503020204020204" pitchFamily="34" charset="-122"/>
                  <a:cs typeface="Arial" panose="020B0604020202020204" pitchFamily="34" charset="0"/>
                  <a:sym typeface="+mn-ea"/>
                </a:rPr>
                <a:t>原因分析及管理要求</a:t>
              </a:r>
              <a:endParaRPr lang="zh-CN" altLang="en-US" sz="3600" dirty="0">
                <a:solidFill>
                  <a:srgbClr val="282830"/>
                </a:solidFill>
                <a:latin typeface="微软雅黑" panose="020B0503020204020204" pitchFamily="34" charset="-122"/>
                <a:ea typeface="微软雅黑" panose="020B0503020204020204" pitchFamily="34" charset="-122"/>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0"/>
            <a:ext cx="12192000" cy="552709"/>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
        <p:nvSpPr>
          <p:cNvPr id="2" name="文本框 1"/>
          <p:cNvSpPr txBox="1"/>
          <p:nvPr/>
        </p:nvSpPr>
        <p:spPr>
          <a:xfrm>
            <a:off x="694289" y="618355"/>
            <a:ext cx="10803422" cy="650875"/>
          </a:xfrm>
          <a:prstGeom prst="rect">
            <a:avLst/>
          </a:prstGeom>
          <a:noFill/>
        </p:spPr>
        <p:txBody>
          <a:bodyPr wrap="square" rtlCol="0">
            <a:spAutoFit/>
          </a:bodyPr>
          <a:lstStyle/>
          <a:p>
            <a:pPr>
              <a:lnSpc>
                <a:spcPct val="130000"/>
              </a:lnSpc>
            </a:pPr>
            <a:r>
              <a:rPr lang="en-US" altLang="zh-CN" sz="2800" dirty="0">
                <a:solidFill>
                  <a:schemeClr val="bg1"/>
                </a:solidFill>
                <a:latin typeface="+mj-ea"/>
                <a:ea typeface="+mj-ea"/>
              </a:rPr>
              <a:t>                           </a:t>
            </a:r>
            <a:endParaRPr lang="zh-CN" altLang="en-US" sz="3200" dirty="0">
              <a:solidFill>
                <a:schemeClr val="bg1"/>
              </a:solidFill>
              <a:latin typeface="+mj-ea"/>
              <a:ea typeface="+mj-ea"/>
            </a:endParaRPr>
          </a:p>
        </p:txBody>
      </p:sp>
      <p:sp>
        <p:nvSpPr>
          <p:cNvPr id="23" name="文本框 22"/>
          <p:cNvSpPr txBox="1"/>
          <p:nvPr/>
        </p:nvSpPr>
        <p:spPr>
          <a:xfrm>
            <a:off x="694055" y="845820"/>
            <a:ext cx="10330815" cy="3453253"/>
          </a:xfrm>
          <a:prstGeom prst="rect">
            <a:avLst/>
          </a:prstGeom>
          <a:noFill/>
        </p:spPr>
        <p:txBody>
          <a:bodyPr wrap="square" rtlCol="0">
            <a:spAutoFit/>
          </a:bodyPr>
          <a:lstStyle/>
          <a:p>
            <a:pPr>
              <a:lnSpc>
                <a:spcPct val="130000"/>
              </a:lnSpc>
            </a:pPr>
            <a:r>
              <a:rPr sz="2400" dirty="0">
                <a:solidFill>
                  <a:schemeClr val="bg1"/>
                </a:solidFill>
                <a:latin typeface="Arial" panose="020B0604020202020204" pitchFamily="34" charset="0"/>
                <a:ea typeface="微软雅黑" panose="020B0503020204020204" pitchFamily="34" charset="-122"/>
              </a:rPr>
              <a:t>       </a:t>
            </a:r>
            <a:r>
              <a:rPr lang="zh-CN" altLang="en-US" sz="2400" dirty="0">
                <a:solidFill>
                  <a:srgbClr val="282830"/>
                </a:solidFill>
                <a:latin typeface="Arial" panose="020B0604020202020204" pitchFamily="34" charset="0"/>
                <a:ea typeface="微软雅黑" panose="020B0503020204020204" pitchFamily="34" charset="-122"/>
              </a:rPr>
              <a:t>从本月工艺检查问题分布来看，占比最多的依然平稳率问题，但相比上个月有所减少，这主要是因为各班组能及时联系上下游装置或者遇到特殊天气或原料波动能及时申诉。</a:t>
            </a:r>
            <a:endParaRPr lang="en-US" altLang="zh-CN" sz="2400" dirty="0">
              <a:solidFill>
                <a:srgbClr val="282830"/>
              </a:solidFill>
              <a:latin typeface="Arial" panose="020B0604020202020204" pitchFamily="34" charset="0"/>
              <a:ea typeface="微软雅黑" panose="020B0503020204020204" pitchFamily="34" charset="-122"/>
            </a:endParaRPr>
          </a:p>
          <a:p>
            <a:pPr>
              <a:lnSpc>
                <a:spcPct val="130000"/>
              </a:lnSpc>
            </a:pPr>
            <a:r>
              <a:rPr lang="en-US" altLang="zh-CN" sz="2400" dirty="0">
                <a:solidFill>
                  <a:srgbClr val="282830"/>
                </a:solidFill>
                <a:latin typeface="Arial" panose="020B0604020202020204" pitchFamily="34" charset="0"/>
                <a:ea typeface="微软雅黑" panose="020B0503020204020204" pitchFamily="34" charset="-122"/>
                <a:sym typeface="+mn-ea"/>
              </a:rPr>
              <a:t>       </a:t>
            </a:r>
            <a:r>
              <a:rPr lang="zh-CN" altLang="en-US" sz="2400" dirty="0">
                <a:solidFill>
                  <a:srgbClr val="282830"/>
                </a:solidFill>
                <a:latin typeface="Arial" panose="020B0604020202020204" pitchFamily="34" charset="0"/>
                <a:ea typeface="微软雅黑" panose="020B0503020204020204" pitchFamily="34" charset="-122"/>
                <a:sym typeface="+mn-ea"/>
              </a:rPr>
              <a:t>平稳率问题主要集中在交接班后和夜班。主要原因有以下几点：</a:t>
            </a:r>
            <a:endParaRPr lang="en-US" altLang="zh-CN" sz="2400" dirty="0">
              <a:solidFill>
                <a:srgbClr val="282830"/>
              </a:solidFill>
              <a:latin typeface="Arial" panose="020B0604020202020204" pitchFamily="34" charset="0"/>
              <a:ea typeface="微软雅黑" panose="020B0503020204020204" pitchFamily="34" charset="-122"/>
              <a:sym typeface="+mn-ea"/>
            </a:endParaRPr>
          </a:p>
          <a:p>
            <a:pPr>
              <a:lnSpc>
                <a:spcPct val="130000"/>
              </a:lnSpc>
            </a:pPr>
            <a:r>
              <a:rPr lang="en-US" altLang="zh-CN" sz="2400" dirty="0">
                <a:solidFill>
                  <a:srgbClr val="282830"/>
                </a:solidFill>
                <a:latin typeface="Arial" panose="020B0604020202020204" pitchFamily="34" charset="0"/>
                <a:ea typeface="微软雅黑" panose="020B0503020204020204" pitchFamily="34" charset="-122"/>
                <a:sym typeface="+mn-ea"/>
              </a:rPr>
              <a:t>      1.</a:t>
            </a:r>
            <a:r>
              <a:rPr lang="zh-CN" altLang="en-US" sz="2400" dirty="0">
                <a:solidFill>
                  <a:srgbClr val="282830"/>
                </a:solidFill>
                <a:latin typeface="Arial" panose="020B0604020202020204" pitchFamily="34" charset="0"/>
                <a:ea typeface="微软雅黑" panose="020B0503020204020204" pitchFamily="34" charset="-122"/>
                <a:sym typeface="+mn-ea"/>
              </a:rPr>
              <a:t>接班班组未能及时预检；</a:t>
            </a:r>
            <a:endParaRPr lang="en-US" altLang="zh-CN" sz="2400" dirty="0">
              <a:solidFill>
                <a:srgbClr val="282830"/>
              </a:solidFill>
              <a:latin typeface="Arial" panose="020B0604020202020204" pitchFamily="34" charset="0"/>
              <a:ea typeface="微软雅黑" panose="020B0503020204020204" pitchFamily="34" charset="-122"/>
              <a:sym typeface="+mn-ea"/>
            </a:endParaRPr>
          </a:p>
          <a:p>
            <a:pPr>
              <a:lnSpc>
                <a:spcPct val="130000"/>
              </a:lnSpc>
            </a:pPr>
            <a:r>
              <a:rPr lang="en-US" altLang="zh-CN" sz="2400" dirty="0">
                <a:solidFill>
                  <a:srgbClr val="282830"/>
                </a:solidFill>
                <a:latin typeface="Arial" panose="020B0604020202020204" pitchFamily="34" charset="0"/>
                <a:ea typeface="微软雅黑" panose="020B0503020204020204" pitchFamily="34" charset="-122"/>
                <a:sym typeface="+mn-ea"/>
              </a:rPr>
              <a:t>      2.</a:t>
            </a:r>
            <a:r>
              <a:rPr lang="zh-CN" altLang="en-US" sz="2400" dirty="0">
                <a:solidFill>
                  <a:srgbClr val="282830"/>
                </a:solidFill>
                <a:latin typeface="Arial" panose="020B0604020202020204" pitchFamily="34" charset="0"/>
                <a:ea typeface="微软雅黑" panose="020B0503020204020204" pitchFamily="34" charset="-122"/>
                <a:sym typeface="+mn-ea"/>
              </a:rPr>
              <a:t>交班前当班班组变动情况未能及时告知接班班组；</a:t>
            </a:r>
            <a:endParaRPr lang="en-US" altLang="zh-CN" sz="2400" dirty="0">
              <a:solidFill>
                <a:srgbClr val="282830"/>
              </a:solidFill>
              <a:latin typeface="Arial" panose="020B0604020202020204" pitchFamily="34" charset="0"/>
              <a:ea typeface="微软雅黑" panose="020B0503020204020204" pitchFamily="34" charset="-122"/>
              <a:sym typeface="+mn-ea"/>
            </a:endParaRPr>
          </a:p>
          <a:p>
            <a:pPr>
              <a:lnSpc>
                <a:spcPct val="130000"/>
              </a:lnSpc>
            </a:pPr>
            <a:r>
              <a:rPr lang="en-US" altLang="zh-CN" sz="2400" dirty="0">
                <a:solidFill>
                  <a:srgbClr val="282830"/>
                </a:solidFill>
                <a:latin typeface="Arial" panose="020B0604020202020204" pitchFamily="34" charset="0"/>
                <a:ea typeface="微软雅黑" panose="020B0503020204020204" pitchFamily="34" charset="-122"/>
                <a:sym typeface="+mn-ea"/>
              </a:rPr>
              <a:t>      3.</a:t>
            </a:r>
            <a:r>
              <a:rPr lang="zh-CN" altLang="en-US" sz="2400" dirty="0">
                <a:solidFill>
                  <a:srgbClr val="282830"/>
                </a:solidFill>
                <a:latin typeface="Arial" panose="020B0604020202020204" pitchFamily="34" charset="0"/>
                <a:ea typeface="微软雅黑" panose="020B0503020204020204" pitchFamily="34" charset="-122"/>
                <a:sym typeface="+mn-ea"/>
              </a:rPr>
              <a:t>夜间疲惫疏忽。</a:t>
            </a:r>
            <a:endParaRPr lang="en-US" altLang="zh-CN" sz="2400" dirty="0">
              <a:solidFill>
                <a:srgbClr val="282830"/>
              </a:solidFill>
              <a:latin typeface="Arial" panose="020B0604020202020204" pitchFamily="34" charset="0"/>
              <a:ea typeface="微软雅黑" panose="020B0503020204020204" pitchFamily="34" charset="-122"/>
              <a:sym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0"/>
            <a:ext cx="12192000" cy="552709"/>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
        <p:nvSpPr>
          <p:cNvPr id="2" name="文本框 1"/>
          <p:cNvSpPr txBox="1"/>
          <p:nvPr/>
        </p:nvSpPr>
        <p:spPr>
          <a:xfrm>
            <a:off x="694289" y="618355"/>
            <a:ext cx="10803422" cy="650875"/>
          </a:xfrm>
          <a:prstGeom prst="rect">
            <a:avLst/>
          </a:prstGeom>
          <a:noFill/>
        </p:spPr>
        <p:txBody>
          <a:bodyPr wrap="square" rtlCol="0">
            <a:spAutoFit/>
          </a:bodyPr>
          <a:lstStyle/>
          <a:p>
            <a:pPr>
              <a:lnSpc>
                <a:spcPct val="130000"/>
              </a:lnSpc>
            </a:pPr>
            <a:r>
              <a:rPr lang="en-US" altLang="zh-CN" sz="2800" dirty="0">
                <a:solidFill>
                  <a:schemeClr val="bg1"/>
                </a:solidFill>
                <a:latin typeface="+mj-ea"/>
                <a:ea typeface="+mj-ea"/>
              </a:rPr>
              <a:t>                           </a:t>
            </a:r>
            <a:endParaRPr lang="zh-CN" altLang="en-US" sz="3200" dirty="0">
              <a:solidFill>
                <a:schemeClr val="bg1"/>
              </a:solidFill>
              <a:latin typeface="+mj-ea"/>
              <a:ea typeface="+mj-ea"/>
            </a:endParaRPr>
          </a:p>
        </p:txBody>
      </p:sp>
      <p:sp>
        <p:nvSpPr>
          <p:cNvPr id="23" name="文本框 22"/>
          <p:cNvSpPr txBox="1"/>
          <p:nvPr/>
        </p:nvSpPr>
        <p:spPr>
          <a:xfrm>
            <a:off x="694289" y="943792"/>
            <a:ext cx="10330815" cy="2492990"/>
          </a:xfrm>
          <a:prstGeom prst="rect">
            <a:avLst/>
          </a:prstGeom>
          <a:noFill/>
        </p:spPr>
        <p:txBody>
          <a:bodyPr wrap="square" rtlCol="0">
            <a:spAutoFit/>
          </a:bodyPr>
          <a:lstStyle/>
          <a:p>
            <a:pPr>
              <a:lnSpc>
                <a:spcPct val="130000"/>
              </a:lnSpc>
            </a:pPr>
            <a:r>
              <a:rPr lang="zh-CN" altLang="en-US" sz="2400" dirty="0">
                <a:solidFill>
                  <a:srgbClr val="282830"/>
                </a:solidFill>
                <a:latin typeface="Arial" panose="020B0604020202020204" pitchFamily="34" charset="0"/>
                <a:ea typeface="微软雅黑" panose="020B0503020204020204" pitchFamily="34" charset="-122"/>
              </a:rPr>
              <a:t>     本月重点检查内外操记录问题。每个班均有发现许多记录不规范情况：</a:t>
            </a:r>
            <a:endParaRPr lang="en-US" altLang="zh-CN" sz="2400" dirty="0">
              <a:solidFill>
                <a:srgbClr val="282830"/>
              </a:solidFill>
              <a:latin typeface="Arial" panose="020B0604020202020204" pitchFamily="34" charset="0"/>
              <a:ea typeface="微软雅黑" panose="020B0503020204020204" pitchFamily="34" charset="-122"/>
            </a:endParaRPr>
          </a:p>
          <a:p>
            <a:pPr>
              <a:lnSpc>
                <a:spcPct val="130000"/>
              </a:lnSpc>
            </a:pPr>
            <a:r>
              <a:rPr lang="en-US" altLang="zh-CN" sz="2400" dirty="0">
                <a:solidFill>
                  <a:srgbClr val="282830"/>
                </a:solidFill>
                <a:latin typeface="Arial" panose="020B0604020202020204" pitchFamily="34" charset="0"/>
                <a:ea typeface="微软雅黑" panose="020B0503020204020204" pitchFamily="34" charset="-122"/>
              </a:rPr>
              <a:t>1.</a:t>
            </a:r>
            <a:r>
              <a:rPr lang="zh-CN" altLang="en-US" sz="2400" dirty="0">
                <a:solidFill>
                  <a:srgbClr val="282830"/>
                </a:solidFill>
                <a:latin typeface="Arial" panose="020B0604020202020204" pitchFamily="34" charset="0"/>
                <a:ea typeface="微软雅黑" panose="020B0503020204020204" pitchFamily="34" charset="-122"/>
              </a:rPr>
              <a:t>记录涂改和空项；</a:t>
            </a:r>
            <a:endParaRPr lang="en-US" altLang="zh-CN" sz="2400" dirty="0">
              <a:solidFill>
                <a:srgbClr val="282830"/>
              </a:solidFill>
              <a:latin typeface="Arial" panose="020B0604020202020204" pitchFamily="34" charset="0"/>
              <a:ea typeface="微软雅黑" panose="020B0503020204020204" pitchFamily="34" charset="-122"/>
            </a:endParaRPr>
          </a:p>
          <a:p>
            <a:pPr>
              <a:lnSpc>
                <a:spcPct val="130000"/>
              </a:lnSpc>
            </a:pPr>
            <a:r>
              <a:rPr lang="en-US" altLang="zh-CN" sz="2400" dirty="0">
                <a:solidFill>
                  <a:srgbClr val="282830"/>
                </a:solidFill>
                <a:latin typeface="Arial" panose="020B0604020202020204" pitchFamily="34" charset="0"/>
                <a:ea typeface="微软雅黑" panose="020B0503020204020204" pitchFamily="34" charset="-122"/>
              </a:rPr>
              <a:t>2.</a:t>
            </a:r>
            <a:r>
              <a:rPr lang="zh-CN" altLang="en-US" sz="2400" dirty="0">
                <a:solidFill>
                  <a:srgbClr val="282830"/>
                </a:solidFill>
                <a:latin typeface="Arial" panose="020B0604020202020204" pitchFamily="34" charset="0"/>
                <a:ea typeface="微软雅黑" panose="020B0503020204020204" pitchFamily="34" charset="-122"/>
              </a:rPr>
              <a:t>提前签字确认；</a:t>
            </a:r>
            <a:endParaRPr lang="en-US" altLang="zh-CN" sz="2400" dirty="0">
              <a:solidFill>
                <a:srgbClr val="282830"/>
              </a:solidFill>
              <a:latin typeface="Arial" panose="020B0604020202020204" pitchFamily="34" charset="0"/>
              <a:ea typeface="微软雅黑" panose="020B0503020204020204" pitchFamily="34" charset="-122"/>
            </a:endParaRPr>
          </a:p>
          <a:p>
            <a:pPr>
              <a:lnSpc>
                <a:spcPct val="130000"/>
              </a:lnSpc>
            </a:pPr>
            <a:r>
              <a:rPr lang="en-US" altLang="zh-CN" sz="2400" dirty="0">
                <a:solidFill>
                  <a:srgbClr val="282830"/>
                </a:solidFill>
                <a:latin typeface="Arial" panose="020B0604020202020204" pitchFamily="34" charset="0"/>
                <a:ea typeface="微软雅黑" panose="020B0503020204020204" pitchFamily="34" charset="-122"/>
              </a:rPr>
              <a:t>3.</a:t>
            </a:r>
            <a:r>
              <a:rPr lang="zh-CN" altLang="en-US" sz="2400" dirty="0">
                <a:solidFill>
                  <a:srgbClr val="282830"/>
                </a:solidFill>
                <a:latin typeface="Arial" panose="020B0604020202020204" pitchFamily="34" charset="0"/>
                <a:ea typeface="微软雅黑" panose="020B0503020204020204" pitchFamily="34" charset="-122"/>
              </a:rPr>
              <a:t>未签字确认；</a:t>
            </a:r>
            <a:endParaRPr lang="en-US" altLang="zh-CN" sz="2400" dirty="0">
              <a:solidFill>
                <a:srgbClr val="282830"/>
              </a:solidFill>
              <a:latin typeface="Arial" panose="020B0604020202020204" pitchFamily="34" charset="0"/>
              <a:ea typeface="微软雅黑" panose="020B0503020204020204" pitchFamily="34" charset="-122"/>
            </a:endParaRPr>
          </a:p>
          <a:p>
            <a:pPr>
              <a:lnSpc>
                <a:spcPct val="130000"/>
              </a:lnSpc>
            </a:pPr>
            <a:r>
              <a:rPr lang="en-US" altLang="zh-CN" sz="2400" dirty="0">
                <a:solidFill>
                  <a:srgbClr val="282830"/>
                </a:solidFill>
                <a:latin typeface="Arial" panose="020B0604020202020204" pitchFamily="34" charset="0"/>
                <a:ea typeface="微软雅黑" panose="020B0503020204020204" pitchFamily="34" charset="-122"/>
              </a:rPr>
              <a:t>    </a:t>
            </a:r>
            <a:r>
              <a:rPr lang="zh-CN" altLang="en-US" sz="2400" dirty="0">
                <a:solidFill>
                  <a:srgbClr val="282830"/>
                </a:solidFill>
                <a:latin typeface="Arial" panose="020B0604020202020204" pitchFamily="34" charset="0"/>
                <a:ea typeface="微软雅黑" panose="020B0503020204020204" pitchFamily="34" charset="-122"/>
              </a:rPr>
              <a:t>对此，工艺上进行严肃考核，提高班组责任意识。</a:t>
            </a:r>
            <a:endParaRPr lang="en-US" altLang="zh-CN" sz="2400" dirty="0">
              <a:solidFill>
                <a:srgbClr val="282830"/>
              </a:solidFill>
              <a:latin typeface="Arial" panose="020B0604020202020204" pitchFamily="34" charset="0"/>
              <a:ea typeface="微软雅黑" panose="020B0503020204020204"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0"/>
            <a:ext cx="12192000" cy="552709"/>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
        <p:nvSpPr>
          <p:cNvPr id="2" name="文本框 1"/>
          <p:cNvSpPr txBox="1"/>
          <p:nvPr/>
        </p:nvSpPr>
        <p:spPr>
          <a:xfrm>
            <a:off x="694289" y="618355"/>
            <a:ext cx="10803422" cy="650875"/>
          </a:xfrm>
          <a:prstGeom prst="rect">
            <a:avLst/>
          </a:prstGeom>
          <a:noFill/>
        </p:spPr>
        <p:txBody>
          <a:bodyPr wrap="square" rtlCol="0">
            <a:spAutoFit/>
          </a:bodyPr>
          <a:lstStyle/>
          <a:p>
            <a:pPr>
              <a:lnSpc>
                <a:spcPct val="130000"/>
              </a:lnSpc>
            </a:pPr>
            <a:r>
              <a:rPr lang="en-US" altLang="zh-CN" sz="2800" dirty="0">
                <a:solidFill>
                  <a:schemeClr val="bg1"/>
                </a:solidFill>
                <a:latin typeface="+mj-ea"/>
                <a:ea typeface="+mj-ea"/>
              </a:rPr>
              <a:t>                           </a:t>
            </a:r>
            <a:endParaRPr lang="zh-CN" altLang="en-US" sz="3200" dirty="0">
              <a:solidFill>
                <a:schemeClr val="bg1"/>
              </a:solidFill>
              <a:latin typeface="+mj-ea"/>
              <a:ea typeface="+mj-ea"/>
            </a:endParaRPr>
          </a:p>
        </p:txBody>
      </p:sp>
      <p:sp>
        <p:nvSpPr>
          <p:cNvPr id="23" name="文本框 22"/>
          <p:cNvSpPr txBox="1"/>
          <p:nvPr/>
        </p:nvSpPr>
        <p:spPr>
          <a:xfrm>
            <a:off x="694055" y="845820"/>
            <a:ext cx="10330815" cy="1532727"/>
          </a:xfrm>
          <a:prstGeom prst="rect">
            <a:avLst/>
          </a:prstGeom>
          <a:noFill/>
        </p:spPr>
        <p:txBody>
          <a:bodyPr wrap="square" rtlCol="0">
            <a:spAutoFit/>
          </a:bodyPr>
          <a:lstStyle/>
          <a:p>
            <a:pPr>
              <a:lnSpc>
                <a:spcPct val="130000"/>
              </a:lnSpc>
            </a:pPr>
            <a:r>
              <a:rPr lang="zh-CN" altLang="en-US" sz="2400" dirty="0">
                <a:solidFill>
                  <a:srgbClr val="282830"/>
                </a:solidFill>
                <a:latin typeface="Arial" panose="020B0604020202020204" pitchFamily="34" charset="0"/>
                <a:ea typeface="微软雅黑" panose="020B0503020204020204" pitchFamily="34" charset="-122"/>
                <a:sym typeface="+mn-ea"/>
              </a:rPr>
              <a:t>      本月巡检问题虽然较上个月有所减少。但依然出现漏检，代检等问题，说明巡检还得不到重视，班组人员的巡检意识还比较淡薄。建议下个月加大此项考核力度，以杜绝此类事情的发生。</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0"/>
            <a:ext cx="12192000" cy="552709"/>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
        <p:nvSpPr>
          <p:cNvPr id="2" name="文本框 1"/>
          <p:cNvSpPr txBox="1"/>
          <p:nvPr/>
        </p:nvSpPr>
        <p:spPr>
          <a:xfrm>
            <a:off x="694289" y="618355"/>
            <a:ext cx="10803422" cy="650875"/>
          </a:xfrm>
          <a:prstGeom prst="rect">
            <a:avLst/>
          </a:prstGeom>
          <a:noFill/>
        </p:spPr>
        <p:txBody>
          <a:bodyPr wrap="square" rtlCol="0">
            <a:spAutoFit/>
          </a:bodyPr>
          <a:lstStyle/>
          <a:p>
            <a:pPr>
              <a:lnSpc>
                <a:spcPct val="130000"/>
              </a:lnSpc>
            </a:pPr>
            <a:r>
              <a:rPr lang="en-US" altLang="zh-CN" sz="2800" dirty="0">
                <a:solidFill>
                  <a:schemeClr val="bg1"/>
                </a:solidFill>
                <a:latin typeface="+mj-ea"/>
                <a:ea typeface="+mj-ea"/>
              </a:rPr>
              <a:t>                           </a:t>
            </a:r>
            <a:endParaRPr lang="zh-CN" altLang="en-US" sz="3200" dirty="0">
              <a:solidFill>
                <a:schemeClr val="bg1"/>
              </a:solidFill>
              <a:latin typeface="+mj-ea"/>
              <a:ea typeface="+mj-ea"/>
            </a:endParaRPr>
          </a:p>
        </p:txBody>
      </p:sp>
      <p:sp>
        <p:nvSpPr>
          <p:cNvPr id="23" name="文本框 22"/>
          <p:cNvSpPr txBox="1"/>
          <p:nvPr/>
        </p:nvSpPr>
        <p:spPr>
          <a:xfrm>
            <a:off x="694055" y="845820"/>
            <a:ext cx="10330815" cy="2973122"/>
          </a:xfrm>
          <a:prstGeom prst="rect">
            <a:avLst/>
          </a:prstGeom>
          <a:noFill/>
        </p:spPr>
        <p:txBody>
          <a:bodyPr wrap="square" rtlCol="0">
            <a:spAutoFit/>
          </a:bodyPr>
          <a:lstStyle/>
          <a:p>
            <a:pPr>
              <a:lnSpc>
                <a:spcPct val="130000"/>
              </a:lnSpc>
            </a:pPr>
            <a:r>
              <a:rPr lang="zh-CN" sz="2400" dirty="0">
                <a:solidFill>
                  <a:schemeClr val="bg1"/>
                </a:solidFill>
                <a:latin typeface="Arial" panose="020B0604020202020204" pitchFamily="34" charset="0"/>
                <a:ea typeface="微软雅黑" panose="020B0503020204020204" pitchFamily="34" charset="-122"/>
              </a:rPr>
              <a:t> </a:t>
            </a:r>
            <a:r>
              <a:rPr lang="zh-CN" altLang="en-US" sz="2400" dirty="0">
                <a:solidFill>
                  <a:srgbClr val="282830"/>
                </a:solidFill>
                <a:latin typeface="Arial" panose="020B0604020202020204" pitchFamily="34" charset="0"/>
                <a:ea typeface="微软雅黑" panose="020B0503020204020204" pitchFamily="34" charset="-122"/>
              </a:rPr>
              <a:t>针对</a:t>
            </a:r>
            <a:r>
              <a:rPr lang="en-US" altLang="zh-CN" sz="2400" dirty="0">
                <a:solidFill>
                  <a:srgbClr val="282830"/>
                </a:solidFill>
                <a:latin typeface="Arial" panose="020B0604020202020204" pitchFamily="34" charset="0"/>
                <a:ea typeface="微软雅黑" panose="020B0503020204020204" pitchFamily="34" charset="-122"/>
              </a:rPr>
              <a:t>9</a:t>
            </a:r>
            <a:r>
              <a:rPr lang="zh-CN" altLang="en-US" sz="2400" dirty="0">
                <a:solidFill>
                  <a:srgbClr val="282830"/>
                </a:solidFill>
                <a:latin typeface="Arial" panose="020B0604020202020204" pitchFamily="34" charset="0"/>
                <a:ea typeface="微软雅黑" panose="020B0503020204020204" pitchFamily="34" charset="-122"/>
              </a:rPr>
              <a:t>月份各类问题</a:t>
            </a:r>
            <a:r>
              <a:rPr lang="zh-CN" altLang="en-US" sz="2400" dirty="0">
                <a:solidFill>
                  <a:srgbClr val="282830"/>
                </a:solidFill>
                <a:latin typeface="Arial" panose="020B0604020202020204" pitchFamily="34" charset="0"/>
                <a:ea typeface="微软雅黑" panose="020B0503020204020204" pitchFamily="34" charset="-122"/>
                <a:sym typeface="+mn-ea"/>
              </a:rPr>
              <a:t>。</a:t>
            </a:r>
            <a:r>
              <a:rPr lang="en-US" altLang="zh-CN" sz="2400" dirty="0">
                <a:solidFill>
                  <a:srgbClr val="282830"/>
                </a:solidFill>
                <a:latin typeface="Arial" panose="020B0604020202020204" pitchFamily="34" charset="0"/>
                <a:ea typeface="微软雅黑" panose="020B0503020204020204" pitchFamily="34" charset="-122"/>
                <a:sym typeface="+mn-ea"/>
              </a:rPr>
              <a:t>10</a:t>
            </a:r>
            <a:r>
              <a:rPr lang="zh-CN" altLang="en-US" sz="2400" dirty="0">
                <a:solidFill>
                  <a:srgbClr val="282830"/>
                </a:solidFill>
                <a:latin typeface="Arial" panose="020B0604020202020204" pitchFamily="34" charset="0"/>
                <a:ea typeface="微软雅黑" panose="020B0503020204020204" pitchFamily="34" charset="-122"/>
                <a:sym typeface="+mn-ea"/>
              </a:rPr>
              <a:t>月份将有针对性重点检查：</a:t>
            </a:r>
            <a:endParaRPr lang="en-US" altLang="zh-CN" sz="2400" dirty="0">
              <a:solidFill>
                <a:srgbClr val="282830"/>
              </a:solidFill>
              <a:latin typeface="Arial" panose="020B0604020202020204" pitchFamily="34" charset="0"/>
              <a:ea typeface="微软雅黑" panose="020B0503020204020204" pitchFamily="34" charset="-122"/>
              <a:sym typeface="+mn-ea"/>
            </a:endParaRPr>
          </a:p>
          <a:p>
            <a:pPr>
              <a:lnSpc>
                <a:spcPct val="130000"/>
              </a:lnSpc>
            </a:pPr>
            <a:r>
              <a:rPr lang="en-US" altLang="zh-CN" sz="2400" dirty="0">
                <a:solidFill>
                  <a:srgbClr val="282830"/>
                </a:solidFill>
                <a:latin typeface="Arial" panose="020B0604020202020204" pitchFamily="34" charset="0"/>
                <a:ea typeface="微软雅黑" panose="020B0503020204020204" pitchFamily="34" charset="-122"/>
                <a:sym typeface="+mn-ea"/>
              </a:rPr>
              <a:t>1</a:t>
            </a:r>
            <a:r>
              <a:rPr lang="zh-CN" altLang="en-US" sz="2400" dirty="0">
                <a:solidFill>
                  <a:srgbClr val="282830"/>
                </a:solidFill>
                <a:latin typeface="Arial" panose="020B0604020202020204" pitchFamily="34" charset="0"/>
                <a:ea typeface="微软雅黑" panose="020B0503020204020204" pitchFamily="34" charset="-122"/>
                <a:sym typeface="+mn-ea"/>
              </a:rPr>
              <a:t>、规范纪律，重视劳动纪律和操作纪律。</a:t>
            </a:r>
            <a:endParaRPr lang="en-US" altLang="zh-CN" sz="2400" dirty="0">
              <a:solidFill>
                <a:srgbClr val="282830"/>
              </a:solidFill>
              <a:latin typeface="Arial" panose="020B0604020202020204" pitchFamily="34" charset="0"/>
              <a:ea typeface="微软雅黑" panose="020B0503020204020204" pitchFamily="34" charset="-122"/>
              <a:sym typeface="+mn-ea"/>
            </a:endParaRPr>
          </a:p>
          <a:p>
            <a:pPr>
              <a:lnSpc>
                <a:spcPct val="130000"/>
              </a:lnSpc>
            </a:pPr>
            <a:r>
              <a:rPr lang="en-US" altLang="zh-CN" sz="2400" dirty="0">
                <a:solidFill>
                  <a:srgbClr val="282830"/>
                </a:solidFill>
                <a:latin typeface="Arial" panose="020B0604020202020204" pitchFamily="34" charset="0"/>
                <a:ea typeface="微软雅黑" panose="020B0503020204020204" pitchFamily="34" charset="-122"/>
                <a:sym typeface="+mn-ea"/>
              </a:rPr>
              <a:t>2</a:t>
            </a:r>
            <a:r>
              <a:rPr lang="zh-CN" altLang="en-US" sz="2400" dirty="0">
                <a:solidFill>
                  <a:srgbClr val="282830"/>
                </a:solidFill>
                <a:latin typeface="Arial" panose="020B0604020202020204" pitchFamily="34" charset="0"/>
                <a:ea typeface="微软雅黑" panose="020B0503020204020204" pitchFamily="34" charset="-122"/>
                <a:sym typeface="+mn-ea"/>
              </a:rPr>
              <a:t>、规范记录，按要求记录。</a:t>
            </a:r>
            <a:endParaRPr lang="en-US" altLang="zh-CN" sz="2400" dirty="0">
              <a:solidFill>
                <a:srgbClr val="282830"/>
              </a:solidFill>
              <a:latin typeface="Arial" panose="020B0604020202020204" pitchFamily="34" charset="0"/>
              <a:ea typeface="微软雅黑" panose="020B0503020204020204" pitchFamily="34" charset="-122"/>
              <a:sym typeface="+mn-ea"/>
            </a:endParaRPr>
          </a:p>
          <a:p>
            <a:pPr>
              <a:lnSpc>
                <a:spcPct val="130000"/>
              </a:lnSpc>
            </a:pPr>
            <a:r>
              <a:rPr lang="en-US" altLang="zh-CN" sz="2400" dirty="0">
                <a:solidFill>
                  <a:srgbClr val="282830"/>
                </a:solidFill>
                <a:latin typeface="Arial" panose="020B0604020202020204" pitchFamily="34" charset="0"/>
                <a:ea typeface="微软雅黑" panose="020B0503020204020204" pitchFamily="34" charset="-122"/>
                <a:sym typeface="+mn-ea"/>
              </a:rPr>
              <a:t>3</a:t>
            </a:r>
            <a:r>
              <a:rPr lang="zh-CN" altLang="en-US" sz="2400" dirty="0">
                <a:solidFill>
                  <a:srgbClr val="282830"/>
                </a:solidFill>
                <a:latin typeface="Arial" panose="020B0604020202020204" pitchFamily="34" charset="0"/>
                <a:ea typeface="微软雅黑" panose="020B0503020204020204" pitchFamily="34" charset="-122"/>
                <a:sym typeface="+mn-ea"/>
              </a:rPr>
              <a:t>、规范巡检，认真培养文方员工巡检，避免低级的漏检。</a:t>
            </a:r>
            <a:endParaRPr lang="en-US" altLang="zh-CN" sz="2400" dirty="0">
              <a:solidFill>
                <a:srgbClr val="282830"/>
              </a:solidFill>
              <a:latin typeface="Arial" panose="020B0604020202020204" pitchFamily="34" charset="0"/>
              <a:ea typeface="微软雅黑" panose="020B0503020204020204" pitchFamily="34" charset="-122"/>
              <a:sym typeface="+mn-ea"/>
            </a:endParaRPr>
          </a:p>
          <a:p>
            <a:pPr>
              <a:lnSpc>
                <a:spcPct val="130000"/>
              </a:lnSpc>
            </a:pPr>
            <a:endParaRPr lang="en-US" altLang="zh-CN" sz="2400" dirty="0">
              <a:solidFill>
                <a:srgbClr val="282830"/>
              </a:solidFill>
              <a:latin typeface="Arial" panose="020B0604020202020204" pitchFamily="34" charset="0"/>
              <a:ea typeface="微软雅黑" panose="020B0503020204020204" pitchFamily="34" charset="-122"/>
              <a:sym typeface="+mn-ea"/>
            </a:endParaRPr>
          </a:p>
          <a:p>
            <a:pPr>
              <a:lnSpc>
                <a:spcPct val="130000"/>
              </a:lnSpc>
            </a:pPr>
            <a:endParaRPr lang="zh-CN" altLang="en-US" sz="2400" dirty="0">
              <a:solidFill>
                <a:srgbClr val="282830"/>
              </a:solidFill>
              <a:latin typeface="Arial" panose="020B0604020202020204" pitchFamily="34" charset="0"/>
              <a:ea typeface="微软雅黑" panose="020B0503020204020204" pitchFamily="34" charset="-122"/>
              <a:sym typeface="+mn-ea"/>
            </a:endParaRPr>
          </a:p>
        </p:txBody>
      </p:sp>
    </p:spTree>
    <p:extLst>
      <p:ext uri="{BB962C8B-B14F-4D97-AF65-F5344CB8AC3E}">
        <p14:creationId xmlns:p14="http://schemas.microsoft.com/office/powerpoint/2010/main" val="1604608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0"/>
            <a:ext cx="12192000" cy="552709"/>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graphicFrame>
        <p:nvGraphicFramePr>
          <p:cNvPr id="8" name="图示 7">
            <a:extLst>
              <a:ext uri="{FF2B5EF4-FFF2-40B4-BE49-F238E27FC236}">
                <a16:creationId xmlns:a16="http://schemas.microsoft.com/office/drawing/2014/main" id="{4AD2B535-055B-4FEE-9C95-AD9B2632F0B2}"/>
              </a:ext>
            </a:extLst>
          </p:cNvPr>
          <p:cNvGraphicFramePr/>
          <p:nvPr>
            <p:extLst>
              <p:ext uri="{D42A27DB-BD31-4B8C-83A1-F6EECF244321}">
                <p14:modId xmlns:p14="http://schemas.microsoft.com/office/powerpoint/2010/main" val="1008618928"/>
              </p:ext>
            </p:extLst>
          </p:nvPr>
        </p:nvGraphicFramePr>
        <p:xfrm>
          <a:off x="858696" y="608047"/>
          <a:ext cx="812800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44773"/>
            <a:ext cx="12192000" cy="649047"/>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a:xfrm>
            <a:off x="0" y="3700885"/>
            <a:ext cx="12192000" cy="1882579"/>
            <a:chOff x="0" y="3719935"/>
            <a:chExt cx="12192000" cy="1882579"/>
          </a:xfrm>
        </p:grpSpPr>
        <p:sp>
          <p:nvSpPr>
            <p:cNvPr id="6" name="矩形 5"/>
            <p:cNvSpPr/>
            <p:nvPr/>
          </p:nvSpPr>
          <p:spPr>
            <a:xfrm>
              <a:off x="0" y="3719935"/>
              <a:ext cx="12192000" cy="1882579"/>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6679404" y="4153392"/>
              <a:ext cx="5512596" cy="1015663"/>
            </a:xfrm>
            <a:prstGeom prst="rect">
              <a:avLst/>
            </a:prstGeom>
            <a:noFill/>
          </p:spPr>
          <p:txBody>
            <a:bodyPr wrap="square" rtlCol="0">
              <a:spAutoFit/>
            </a:bodyPr>
            <a:lstStyle/>
            <a:p>
              <a:r>
                <a:rPr lang="en-US" altLang="zh-CN" sz="6000" dirty="0">
                  <a:solidFill>
                    <a:schemeClr val="bg1"/>
                  </a:solidFill>
                  <a:latin typeface="Arial Rounded MT Bold" panose="020F0704030504030204" pitchFamily="34" charset="0"/>
                  <a:ea typeface="微软雅黑" panose="020B0503020204020204" pitchFamily="34" charset="-122"/>
                </a:rPr>
                <a:t>Thank you</a:t>
              </a:r>
              <a:endParaRPr lang="zh-CN" altLang="en-US" sz="6000" dirty="0">
                <a:solidFill>
                  <a:schemeClr val="bg1"/>
                </a:solidFill>
                <a:latin typeface="Arial Rounded MT Bold" panose="020F0704030504030204" pitchFamily="34" charset="0"/>
                <a:ea typeface="微软雅黑" panose="020B0503020204020204" pitchFamily="34" charset="-122"/>
              </a:endParaRPr>
            </a:p>
          </p:txBody>
        </p:sp>
      </p:grpSp>
      <p:sp>
        <p:nvSpPr>
          <p:cNvPr id="8" name="文本框 7"/>
          <p:cNvSpPr txBox="1"/>
          <p:nvPr/>
        </p:nvSpPr>
        <p:spPr>
          <a:xfrm>
            <a:off x="974556" y="1843314"/>
            <a:ext cx="4424504" cy="1015663"/>
          </a:xfrm>
          <a:prstGeom prst="rect">
            <a:avLst/>
          </a:prstGeom>
          <a:noFill/>
        </p:spPr>
        <p:txBody>
          <a:bodyPr wrap="square" rtlCol="0">
            <a:spAutoFit/>
          </a:bodyPr>
          <a:lstStyle/>
          <a:p>
            <a:r>
              <a:rPr lang="zh-CN" altLang="en-US" sz="6000" dirty="0">
                <a:solidFill>
                  <a:srgbClr val="282830"/>
                </a:solidFill>
                <a:latin typeface="微软雅黑" panose="020B0503020204020204" pitchFamily="34" charset="-122"/>
                <a:ea typeface="微软雅黑" panose="020B0503020204020204" pitchFamily="34" charset="-122"/>
              </a:rPr>
              <a:t>谢谢大家</a:t>
            </a:r>
          </a:p>
        </p:txBody>
      </p:sp>
      <p:pic>
        <p:nvPicPr>
          <p:cNvPr id="11" name="图片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图片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 y="0"/>
            <a:ext cx="12211050"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9" descr="014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78687" y="1"/>
            <a:ext cx="3519488"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图片 3"/>
          <p:cNvPicPr>
            <a:picLocks noChangeAspect="1"/>
          </p:cNvPicPr>
          <p:nvPr/>
        </p:nvPicPr>
        <p:blipFill rotWithShape="1">
          <a:blip r:embed="rId4">
            <a:extLst>
              <a:ext uri="{28A0092B-C50C-407E-A947-70E740481C1C}">
                <a14:useLocalDpi xmlns:a14="http://schemas.microsoft.com/office/drawing/2010/main" val="0"/>
              </a:ext>
            </a:extLst>
          </a:blip>
          <a:srcRect t="18065" b="17204"/>
          <a:stretch>
            <a:fillRect/>
          </a:stretch>
        </p:blipFill>
        <p:spPr>
          <a:xfrm>
            <a:off x="-9525" y="0"/>
            <a:ext cx="12211050" cy="4171950"/>
          </a:xfrm>
          <a:prstGeom prst="rect">
            <a:avLst/>
          </a:prstGeom>
        </p:spPr>
      </p:pic>
      <p:grpSp>
        <p:nvGrpSpPr>
          <p:cNvPr id="14" name="组合 13"/>
          <p:cNvGrpSpPr/>
          <p:nvPr/>
        </p:nvGrpSpPr>
        <p:grpSpPr>
          <a:xfrm>
            <a:off x="-19050" y="3952875"/>
            <a:ext cx="12211050" cy="2170430"/>
            <a:chOff x="-19050" y="3952875"/>
            <a:chExt cx="12211050" cy="2170430"/>
          </a:xfrm>
        </p:grpSpPr>
        <p:grpSp>
          <p:nvGrpSpPr>
            <p:cNvPr id="13" name="组合 12"/>
            <p:cNvGrpSpPr/>
            <p:nvPr/>
          </p:nvGrpSpPr>
          <p:grpSpPr>
            <a:xfrm>
              <a:off x="-19050" y="3952875"/>
              <a:ext cx="12211050" cy="971550"/>
              <a:chOff x="-19050" y="3952875"/>
              <a:chExt cx="12211050" cy="971550"/>
            </a:xfrm>
          </p:grpSpPr>
          <p:sp>
            <p:nvSpPr>
              <p:cNvPr id="7" name="矩形 6"/>
              <p:cNvSpPr/>
              <p:nvPr/>
            </p:nvSpPr>
            <p:spPr>
              <a:xfrm>
                <a:off x="-19050" y="4400550"/>
                <a:ext cx="12211050" cy="76200"/>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5600700" y="3952875"/>
                <a:ext cx="971550" cy="971550"/>
                <a:chOff x="5610225" y="3952875"/>
                <a:chExt cx="971550" cy="971550"/>
              </a:xfrm>
            </p:grpSpPr>
            <p:sp>
              <p:nvSpPr>
                <p:cNvPr id="8" name="流程图: 联系 7"/>
                <p:cNvSpPr/>
                <p:nvPr/>
              </p:nvSpPr>
              <p:spPr>
                <a:xfrm>
                  <a:off x="5610225" y="3952875"/>
                  <a:ext cx="971550" cy="971550"/>
                </a:xfrm>
                <a:prstGeom prst="flowChartConnector">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5747739" y="4065657"/>
                  <a:ext cx="620323" cy="707886"/>
                </a:xfrm>
                <a:prstGeom prst="rect">
                  <a:avLst/>
                </a:prstGeom>
                <a:noFill/>
              </p:spPr>
              <p:txBody>
                <a:bodyPr wrap="square" rtlCol="0">
                  <a:spAutoFit/>
                </a:bodyPr>
                <a:lstStyle/>
                <a:p>
                  <a:r>
                    <a:rPr lang="zh-CN" altLang="en-US" sz="4000" dirty="0">
                      <a:solidFill>
                        <a:schemeClr val="bg1"/>
                      </a:solidFill>
                      <a:latin typeface="黑体" panose="02010609060101010101" pitchFamily="49" charset="-122"/>
                      <a:ea typeface="黑体" panose="02010609060101010101" pitchFamily="49" charset="-122"/>
                    </a:rPr>
                    <a:t>一</a:t>
                  </a:r>
                </a:p>
              </p:txBody>
            </p:sp>
          </p:grpSp>
        </p:grpSp>
        <p:sp>
          <p:nvSpPr>
            <p:cNvPr id="10" name="矩形 9"/>
            <p:cNvSpPr/>
            <p:nvPr/>
          </p:nvSpPr>
          <p:spPr>
            <a:xfrm>
              <a:off x="3386475" y="5540575"/>
              <a:ext cx="5400000" cy="98226"/>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1" name="文本框 10"/>
            <p:cNvSpPr txBox="1"/>
            <p:nvPr/>
          </p:nvSpPr>
          <p:spPr>
            <a:xfrm>
              <a:off x="2083435" y="4924425"/>
              <a:ext cx="7684770" cy="1198880"/>
            </a:xfrm>
            <a:prstGeom prst="rect">
              <a:avLst/>
            </a:prstGeom>
            <a:noFill/>
          </p:spPr>
          <p:txBody>
            <a:bodyPr wrap="square" rtlCol="0">
              <a:spAutoFit/>
            </a:bodyPr>
            <a:lstStyle/>
            <a:p>
              <a:pPr algn="ctr"/>
              <a:r>
                <a:rPr lang="en-US" altLang="zh-CN" sz="3600" dirty="0">
                  <a:solidFill>
                    <a:srgbClr val="282830"/>
                  </a:solidFill>
                  <a:latin typeface="微软雅黑" panose="020B0503020204020204" pitchFamily="34" charset="-122"/>
                  <a:ea typeface="微软雅黑" panose="020B0503020204020204" pitchFamily="34" charset="-122"/>
                </a:rPr>
                <a:t>   </a:t>
              </a:r>
              <a:r>
                <a:rPr lang="zh-CN" sz="3600" dirty="0">
                  <a:solidFill>
                    <a:srgbClr val="282830"/>
                  </a:solidFill>
                  <a:latin typeface="微软雅黑" panose="020B0503020204020204" pitchFamily="34" charset="-122"/>
                  <a:ea typeface="微软雅黑" panose="020B0503020204020204" pitchFamily="34" charset="-122"/>
                </a:rPr>
                <a:t>日周月检问题总体情况说明</a:t>
              </a:r>
            </a:p>
            <a:p>
              <a:pPr algn="ctr"/>
              <a:endParaRPr lang="zh-CN" sz="3600"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0"/>
            <a:ext cx="12192000" cy="552709"/>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
        <p:nvSpPr>
          <p:cNvPr id="2" name="文本框 1"/>
          <p:cNvSpPr txBox="1"/>
          <p:nvPr/>
        </p:nvSpPr>
        <p:spPr>
          <a:xfrm>
            <a:off x="694289" y="906645"/>
            <a:ext cx="10803422" cy="5533823"/>
          </a:xfrm>
          <a:prstGeom prst="rect">
            <a:avLst/>
          </a:prstGeom>
          <a:noFill/>
        </p:spPr>
        <p:txBody>
          <a:bodyPr wrap="square" rtlCol="0">
            <a:spAutoFit/>
          </a:bodyPr>
          <a:lstStyle/>
          <a:p>
            <a:pPr>
              <a:lnSpc>
                <a:spcPct val="130000"/>
              </a:lnSpc>
            </a:pPr>
            <a:r>
              <a:rPr lang="en-US" altLang="zh-CN" sz="1400" dirty="0">
                <a:solidFill>
                  <a:srgbClr val="282830"/>
                </a:solidFill>
                <a:latin typeface="Arial" panose="020B0604020202020204" pitchFamily="34" charset="0"/>
                <a:ea typeface="微软雅黑" panose="020B0503020204020204" pitchFamily="34" charset="-122"/>
              </a:rPr>
              <a:t>        </a:t>
            </a:r>
            <a:r>
              <a:rPr sz="2400" dirty="0">
                <a:solidFill>
                  <a:srgbClr val="282830"/>
                </a:solidFill>
                <a:latin typeface="Arial" panose="020B0604020202020204" pitchFamily="34" charset="0"/>
                <a:ea typeface="微软雅黑" panose="020B0503020204020204" pitchFamily="34" charset="-122"/>
              </a:rPr>
              <a:t>    自</a:t>
            </a:r>
            <a:r>
              <a:rPr lang="en-US" altLang="zh-CN" sz="2400" dirty="0">
                <a:solidFill>
                  <a:srgbClr val="282830"/>
                </a:solidFill>
                <a:latin typeface="Arial" panose="020B0604020202020204" pitchFamily="34" charset="0"/>
                <a:ea typeface="微软雅黑" panose="020B0503020204020204" pitchFamily="34" charset="-122"/>
              </a:rPr>
              <a:t>9</a:t>
            </a:r>
            <a:r>
              <a:rPr sz="2400" dirty="0">
                <a:solidFill>
                  <a:srgbClr val="282830"/>
                </a:solidFill>
                <a:latin typeface="Arial" panose="020B0604020202020204" pitchFamily="34" charset="0"/>
                <a:ea typeface="微软雅黑" panose="020B0503020204020204" pitchFamily="34" charset="-122"/>
              </a:rPr>
              <a:t>月1日至</a:t>
            </a:r>
            <a:r>
              <a:rPr lang="en-US" altLang="zh-CN" sz="2400" dirty="0">
                <a:solidFill>
                  <a:srgbClr val="282830"/>
                </a:solidFill>
                <a:latin typeface="Arial" panose="020B0604020202020204" pitchFamily="34" charset="0"/>
                <a:ea typeface="微软雅黑" panose="020B0503020204020204" pitchFamily="34" charset="-122"/>
              </a:rPr>
              <a:t>9</a:t>
            </a:r>
            <a:r>
              <a:rPr sz="2400" dirty="0">
                <a:solidFill>
                  <a:srgbClr val="282830"/>
                </a:solidFill>
                <a:latin typeface="Arial" panose="020B0604020202020204" pitchFamily="34" charset="0"/>
                <a:ea typeface="微软雅黑" panose="020B0503020204020204" pitchFamily="34" charset="-122"/>
              </a:rPr>
              <a:t>月3</a:t>
            </a:r>
            <a:r>
              <a:rPr lang="en-US" altLang="zh-CN" sz="2400" dirty="0">
                <a:solidFill>
                  <a:srgbClr val="282830"/>
                </a:solidFill>
                <a:latin typeface="Arial" panose="020B0604020202020204" pitchFamily="34" charset="0"/>
                <a:ea typeface="微软雅黑" panose="020B0503020204020204" pitchFamily="34" charset="-122"/>
              </a:rPr>
              <a:t>0</a:t>
            </a:r>
            <a:r>
              <a:rPr sz="2400" dirty="0">
                <a:solidFill>
                  <a:srgbClr val="282830"/>
                </a:solidFill>
                <a:latin typeface="Arial" panose="020B0604020202020204" pitchFamily="34" charset="0"/>
                <a:ea typeface="微软雅黑" panose="020B0503020204020204" pitchFamily="34" charset="-122"/>
              </a:rPr>
              <a:t>日，加裂气分</a:t>
            </a:r>
            <a:r>
              <a:rPr lang="zh-CN" altLang="en-US" sz="2400" dirty="0">
                <a:solidFill>
                  <a:srgbClr val="282830"/>
                </a:solidFill>
                <a:latin typeface="Arial" panose="020B0604020202020204" pitchFamily="34" charset="0"/>
                <a:ea typeface="微软雅黑" panose="020B0503020204020204" pitchFamily="34" charset="-122"/>
              </a:rPr>
              <a:t>工艺</a:t>
            </a:r>
            <a:r>
              <a:rPr sz="2400" dirty="0">
                <a:solidFill>
                  <a:srgbClr val="282830"/>
                </a:solidFill>
                <a:latin typeface="Arial" panose="020B0604020202020204" pitchFamily="34" charset="0"/>
                <a:ea typeface="微软雅黑" panose="020B0503020204020204" pitchFamily="34" charset="-122"/>
              </a:rPr>
              <a:t>专业日、周、月检共检查出</a:t>
            </a:r>
            <a:r>
              <a:rPr lang="en-US" altLang="zh-CN" sz="2400" dirty="0">
                <a:solidFill>
                  <a:srgbClr val="FF0000"/>
                </a:solidFill>
                <a:latin typeface="Arial" panose="020B0604020202020204" pitchFamily="34" charset="0"/>
                <a:ea typeface="微软雅黑" panose="020B0503020204020204" pitchFamily="34" charset="-122"/>
              </a:rPr>
              <a:t>79</a:t>
            </a:r>
            <a:r>
              <a:rPr sz="2400" dirty="0">
                <a:solidFill>
                  <a:srgbClr val="282830"/>
                </a:solidFill>
                <a:latin typeface="Arial" panose="020B0604020202020204" pitchFamily="34" charset="0"/>
                <a:ea typeface="微软雅黑" panose="020B0503020204020204" pitchFamily="34" charset="-122"/>
              </a:rPr>
              <a:t>项问题。</a:t>
            </a:r>
            <a:r>
              <a:rPr lang="zh-CN" altLang="en-US" sz="2400" dirty="0">
                <a:solidFill>
                  <a:srgbClr val="282830"/>
                </a:solidFill>
                <a:latin typeface="Arial" panose="020B0604020202020204" pitchFamily="34" charset="0"/>
                <a:ea typeface="微软雅黑" panose="020B0503020204020204" pitchFamily="34" charset="-122"/>
              </a:rPr>
              <a:t>（</a:t>
            </a:r>
            <a:r>
              <a:rPr lang="zh-CN" altLang="en-US" sz="2400" dirty="0">
                <a:solidFill>
                  <a:srgbClr val="FF0000"/>
                </a:solidFill>
                <a:latin typeface="Arial" panose="020B0604020202020204" pitchFamily="34" charset="0"/>
                <a:ea typeface="微软雅黑" panose="020B0503020204020204" pitchFamily="34" charset="-122"/>
              </a:rPr>
              <a:t>注：平稳率按次计，规格化内容按处计</a:t>
            </a:r>
            <a:r>
              <a:rPr lang="zh-CN" altLang="en-US" sz="2400" dirty="0">
                <a:solidFill>
                  <a:srgbClr val="282830"/>
                </a:solidFill>
                <a:latin typeface="Arial" panose="020B0604020202020204" pitchFamily="34" charset="0"/>
                <a:ea typeface="微软雅黑" panose="020B0503020204020204" pitchFamily="34" charset="-122"/>
              </a:rPr>
              <a:t>）</a:t>
            </a:r>
            <a:r>
              <a:rPr sz="2400" dirty="0">
                <a:solidFill>
                  <a:srgbClr val="282830"/>
                </a:solidFill>
                <a:latin typeface="Arial" panose="020B0604020202020204" pitchFamily="34" charset="0"/>
                <a:ea typeface="微软雅黑" panose="020B0503020204020204" pitchFamily="34" charset="-122"/>
              </a:rPr>
              <a:t>按问题性质共分为</a:t>
            </a:r>
            <a:r>
              <a:rPr lang="en-US" sz="2400" dirty="0">
                <a:solidFill>
                  <a:srgbClr val="282830"/>
                </a:solidFill>
                <a:latin typeface="Arial" panose="020B0604020202020204" pitchFamily="34" charset="0"/>
                <a:ea typeface="微软雅黑" panose="020B0503020204020204" pitchFamily="34" charset="-122"/>
              </a:rPr>
              <a:t>1</a:t>
            </a:r>
            <a:r>
              <a:rPr lang="en-US" altLang="zh-CN" sz="2400" dirty="0">
                <a:solidFill>
                  <a:srgbClr val="282830"/>
                </a:solidFill>
                <a:latin typeface="Arial" panose="020B0604020202020204" pitchFamily="34" charset="0"/>
                <a:ea typeface="微软雅黑" panose="020B0503020204020204" pitchFamily="34" charset="-122"/>
              </a:rPr>
              <a:t>0</a:t>
            </a:r>
            <a:r>
              <a:rPr sz="2400" dirty="0">
                <a:solidFill>
                  <a:srgbClr val="282830"/>
                </a:solidFill>
                <a:latin typeface="Arial" panose="020B0604020202020204" pitchFamily="34" charset="0"/>
                <a:ea typeface="微软雅黑" panose="020B0503020204020204" pitchFamily="34" charset="-122"/>
              </a:rPr>
              <a:t>类：</a:t>
            </a:r>
          </a:p>
          <a:p>
            <a:pPr>
              <a:lnSpc>
                <a:spcPct val="130000"/>
              </a:lnSpc>
            </a:pPr>
            <a:r>
              <a:rPr lang="zh-CN" altLang="en-US" sz="2400" dirty="0">
                <a:solidFill>
                  <a:srgbClr val="282830"/>
                </a:solidFill>
                <a:latin typeface="Arial" panose="020B0604020202020204" pitchFamily="34" charset="0"/>
                <a:ea typeface="微软雅黑" panose="020B0503020204020204" pitchFamily="34" charset="-122"/>
              </a:rPr>
              <a:t>       </a:t>
            </a:r>
            <a:r>
              <a:rPr lang="zh-CN" altLang="en-US" sz="2000" dirty="0">
                <a:solidFill>
                  <a:srgbClr val="282830"/>
                </a:solidFill>
                <a:latin typeface="Arial" panose="020B0604020202020204" pitchFamily="34" charset="0"/>
                <a:ea typeface="微软雅黑" panose="020B0503020204020204" pitchFamily="34" charset="-122"/>
              </a:rPr>
              <a:t>馏出口</a:t>
            </a:r>
            <a:r>
              <a:rPr lang="en-US" altLang="zh-CN" sz="2000" dirty="0">
                <a:solidFill>
                  <a:srgbClr val="FF0000"/>
                </a:solidFill>
                <a:latin typeface="Arial" panose="020B0604020202020204" pitchFamily="34" charset="0"/>
                <a:ea typeface="微软雅黑" panose="020B0503020204020204" pitchFamily="34" charset="-122"/>
              </a:rPr>
              <a:t>5</a:t>
            </a:r>
            <a:r>
              <a:rPr lang="zh-CN" altLang="en-US" sz="2000" dirty="0">
                <a:solidFill>
                  <a:srgbClr val="282830"/>
                </a:solidFill>
                <a:latin typeface="Arial" panose="020B0604020202020204" pitchFamily="34" charset="0"/>
                <a:ea typeface="微软雅黑" panose="020B0503020204020204" pitchFamily="34" charset="-122"/>
              </a:rPr>
              <a:t>项；</a:t>
            </a:r>
          </a:p>
          <a:p>
            <a:pPr>
              <a:lnSpc>
                <a:spcPct val="130000"/>
              </a:lnSpc>
            </a:pPr>
            <a:r>
              <a:rPr lang="zh-CN" altLang="en-US" sz="2000" dirty="0">
                <a:solidFill>
                  <a:srgbClr val="282830"/>
                </a:solidFill>
                <a:latin typeface="Arial" panose="020B0604020202020204" pitchFamily="34" charset="0"/>
                <a:ea typeface="微软雅黑" panose="020B0503020204020204" pitchFamily="34" charset="-122"/>
              </a:rPr>
              <a:t>        规格化</a:t>
            </a:r>
            <a:r>
              <a:rPr lang="en-US" altLang="zh-CN" sz="2000" dirty="0">
                <a:solidFill>
                  <a:srgbClr val="FF0000"/>
                </a:solidFill>
                <a:latin typeface="Arial" panose="020B0604020202020204" pitchFamily="34" charset="0"/>
                <a:ea typeface="微软雅黑" panose="020B0503020204020204" pitchFamily="34" charset="-122"/>
              </a:rPr>
              <a:t>1</a:t>
            </a:r>
            <a:r>
              <a:rPr lang="zh-CN" altLang="en-US" sz="2000" dirty="0">
                <a:solidFill>
                  <a:srgbClr val="282830"/>
                </a:solidFill>
                <a:latin typeface="Arial" panose="020B0604020202020204" pitchFamily="34" charset="0"/>
                <a:ea typeface="微软雅黑" panose="020B0503020204020204" pitchFamily="34" charset="-122"/>
              </a:rPr>
              <a:t>项；</a:t>
            </a:r>
          </a:p>
          <a:p>
            <a:pPr>
              <a:lnSpc>
                <a:spcPct val="130000"/>
              </a:lnSpc>
            </a:pPr>
            <a:r>
              <a:rPr lang="zh-CN" altLang="en-US" sz="2000" dirty="0">
                <a:solidFill>
                  <a:srgbClr val="282830"/>
                </a:solidFill>
                <a:latin typeface="Arial" panose="020B0604020202020204" pitchFamily="34" charset="0"/>
                <a:ea typeface="微软雅黑" panose="020B0503020204020204" pitchFamily="34" charset="-122"/>
              </a:rPr>
              <a:t>        取样器使用类</a:t>
            </a:r>
            <a:r>
              <a:rPr lang="en-US" altLang="zh-CN" sz="2000" dirty="0">
                <a:solidFill>
                  <a:srgbClr val="FF0000"/>
                </a:solidFill>
                <a:latin typeface="Arial" panose="020B0604020202020204" pitchFamily="34" charset="0"/>
                <a:ea typeface="微软雅黑" panose="020B0503020204020204" pitchFamily="34" charset="-122"/>
              </a:rPr>
              <a:t>3</a:t>
            </a:r>
            <a:r>
              <a:rPr lang="zh-CN" altLang="en-US" sz="2000" dirty="0">
                <a:solidFill>
                  <a:srgbClr val="282830"/>
                </a:solidFill>
                <a:latin typeface="Arial" panose="020B0604020202020204" pitchFamily="34" charset="0"/>
                <a:ea typeface="微软雅黑" panose="020B0503020204020204" pitchFamily="34" charset="-122"/>
              </a:rPr>
              <a:t>项；</a:t>
            </a:r>
          </a:p>
          <a:p>
            <a:pPr>
              <a:lnSpc>
                <a:spcPct val="130000"/>
              </a:lnSpc>
            </a:pPr>
            <a:r>
              <a:rPr lang="zh-CN" altLang="en-US" sz="2000" dirty="0">
                <a:solidFill>
                  <a:srgbClr val="282830"/>
                </a:solidFill>
                <a:latin typeface="Arial" panose="020B0604020202020204" pitchFamily="34" charset="0"/>
                <a:ea typeface="微软雅黑" panose="020B0503020204020204" pitchFamily="34" charset="-122"/>
              </a:rPr>
              <a:t>        抽查提问</a:t>
            </a:r>
            <a:r>
              <a:rPr lang="en-US" altLang="zh-CN" sz="2000" dirty="0">
                <a:solidFill>
                  <a:srgbClr val="FF0000"/>
                </a:solidFill>
                <a:latin typeface="Arial" panose="020B0604020202020204" pitchFamily="34" charset="0"/>
                <a:ea typeface="微软雅黑" panose="020B0503020204020204" pitchFamily="34" charset="-122"/>
              </a:rPr>
              <a:t>10</a:t>
            </a:r>
            <a:r>
              <a:rPr lang="zh-CN" altLang="en-US" sz="2000" dirty="0">
                <a:solidFill>
                  <a:srgbClr val="282830"/>
                </a:solidFill>
                <a:latin typeface="Arial" panose="020B0604020202020204" pitchFamily="34" charset="0"/>
                <a:ea typeface="微软雅黑" panose="020B0503020204020204" pitchFamily="34" charset="-122"/>
              </a:rPr>
              <a:t>项；</a:t>
            </a:r>
          </a:p>
          <a:p>
            <a:pPr>
              <a:lnSpc>
                <a:spcPct val="130000"/>
              </a:lnSpc>
            </a:pPr>
            <a:r>
              <a:rPr lang="zh-CN" altLang="en-US" sz="2000" dirty="0">
                <a:solidFill>
                  <a:srgbClr val="282830"/>
                </a:solidFill>
                <a:latin typeface="Arial" panose="020B0604020202020204" pitchFamily="34" charset="0"/>
                <a:ea typeface="微软雅黑" panose="020B0503020204020204" pitchFamily="34" charset="-122"/>
              </a:rPr>
              <a:t>        工艺管理</a:t>
            </a:r>
            <a:r>
              <a:rPr lang="en-US" altLang="zh-CN" sz="2000" dirty="0">
                <a:solidFill>
                  <a:srgbClr val="FF0000"/>
                </a:solidFill>
                <a:latin typeface="Arial" panose="020B0604020202020204" pitchFamily="34" charset="0"/>
                <a:ea typeface="微软雅黑" panose="020B0503020204020204" pitchFamily="34" charset="-122"/>
              </a:rPr>
              <a:t>4</a:t>
            </a:r>
            <a:r>
              <a:rPr lang="zh-CN" altLang="en-US" sz="2000" dirty="0">
                <a:solidFill>
                  <a:srgbClr val="282830"/>
                </a:solidFill>
                <a:latin typeface="Arial" panose="020B0604020202020204" pitchFamily="34" charset="0"/>
                <a:ea typeface="微软雅黑" panose="020B0503020204020204" pitchFamily="34" charset="-122"/>
              </a:rPr>
              <a:t>项；</a:t>
            </a:r>
          </a:p>
          <a:p>
            <a:pPr>
              <a:lnSpc>
                <a:spcPct val="130000"/>
              </a:lnSpc>
            </a:pPr>
            <a:r>
              <a:rPr lang="zh-CN" altLang="en-US" sz="2000" dirty="0">
                <a:solidFill>
                  <a:srgbClr val="282830"/>
                </a:solidFill>
                <a:latin typeface="Arial" panose="020B0604020202020204" pitchFamily="34" charset="0"/>
                <a:ea typeface="微软雅黑" panose="020B0503020204020204" pitchFamily="34" charset="-122"/>
              </a:rPr>
              <a:t>        平稳率</a:t>
            </a:r>
            <a:r>
              <a:rPr lang="en-US" altLang="zh-CN" sz="2000" dirty="0">
                <a:solidFill>
                  <a:srgbClr val="FF0000"/>
                </a:solidFill>
                <a:latin typeface="Arial" panose="020B0604020202020204" pitchFamily="34" charset="0"/>
                <a:ea typeface="微软雅黑" panose="020B0503020204020204" pitchFamily="34" charset="-122"/>
              </a:rPr>
              <a:t>35</a:t>
            </a:r>
            <a:r>
              <a:rPr lang="zh-CN" altLang="en-US" sz="2000" dirty="0">
                <a:solidFill>
                  <a:srgbClr val="282830"/>
                </a:solidFill>
                <a:latin typeface="Arial" panose="020B0604020202020204" pitchFamily="34" charset="0"/>
                <a:ea typeface="微软雅黑" panose="020B0503020204020204" pitchFamily="34" charset="-122"/>
              </a:rPr>
              <a:t>项；</a:t>
            </a:r>
          </a:p>
          <a:p>
            <a:pPr>
              <a:lnSpc>
                <a:spcPct val="130000"/>
              </a:lnSpc>
            </a:pPr>
            <a:r>
              <a:rPr lang="zh-CN" altLang="en-US" sz="2000" dirty="0">
                <a:solidFill>
                  <a:srgbClr val="282830"/>
                </a:solidFill>
                <a:latin typeface="Arial" panose="020B0604020202020204" pitchFamily="34" charset="0"/>
                <a:ea typeface="微软雅黑" panose="020B0503020204020204" pitchFamily="34" charset="-122"/>
              </a:rPr>
              <a:t>        巡检管理</a:t>
            </a:r>
            <a:r>
              <a:rPr lang="en-US" altLang="zh-CN" sz="2000" dirty="0">
                <a:solidFill>
                  <a:srgbClr val="FF0000"/>
                </a:solidFill>
                <a:latin typeface="Arial" panose="020B0604020202020204" pitchFamily="34" charset="0"/>
                <a:ea typeface="微软雅黑" panose="020B0503020204020204" pitchFamily="34" charset="-122"/>
              </a:rPr>
              <a:t>6</a:t>
            </a:r>
            <a:r>
              <a:rPr lang="zh-CN" altLang="en-US" sz="2000" dirty="0">
                <a:solidFill>
                  <a:srgbClr val="282830"/>
                </a:solidFill>
                <a:latin typeface="Arial" panose="020B0604020202020204" pitchFamily="34" charset="0"/>
                <a:ea typeface="微软雅黑" panose="020B0503020204020204" pitchFamily="34" charset="-122"/>
              </a:rPr>
              <a:t>项；</a:t>
            </a:r>
          </a:p>
          <a:p>
            <a:pPr>
              <a:lnSpc>
                <a:spcPct val="130000"/>
              </a:lnSpc>
            </a:pPr>
            <a:r>
              <a:rPr lang="zh-CN" altLang="en-US" sz="2000" dirty="0">
                <a:solidFill>
                  <a:srgbClr val="282830"/>
                </a:solidFill>
                <a:latin typeface="Arial" panose="020B0604020202020204" pitchFamily="34" charset="0"/>
                <a:ea typeface="微软雅黑" panose="020B0503020204020204" pitchFamily="34" charset="-122"/>
              </a:rPr>
              <a:t>        </a:t>
            </a:r>
            <a:r>
              <a:rPr lang="en-US" altLang="zh-CN" sz="2000" dirty="0">
                <a:solidFill>
                  <a:srgbClr val="282830"/>
                </a:solidFill>
                <a:latin typeface="Arial" panose="020B0604020202020204" pitchFamily="34" charset="0"/>
                <a:ea typeface="微软雅黑" panose="020B0503020204020204" pitchFamily="34" charset="-122"/>
              </a:rPr>
              <a:t>MES</a:t>
            </a:r>
            <a:r>
              <a:rPr lang="zh-CN" altLang="en-US" sz="2000" dirty="0">
                <a:solidFill>
                  <a:srgbClr val="282830"/>
                </a:solidFill>
                <a:latin typeface="Arial" panose="020B0604020202020204" pitchFamily="34" charset="0"/>
                <a:ea typeface="微软雅黑" panose="020B0503020204020204" pitchFamily="34" charset="-122"/>
              </a:rPr>
              <a:t>管理</a:t>
            </a:r>
            <a:r>
              <a:rPr lang="en-US" altLang="zh-CN" sz="2000" dirty="0">
                <a:solidFill>
                  <a:srgbClr val="FF0000"/>
                </a:solidFill>
                <a:latin typeface="Arial" panose="020B0604020202020204" pitchFamily="34" charset="0"/>
                <a:ea typeface="微软雅黑" panose="020B0503020204020204" pitchFamily="34" charset="-122"/>
              </a:rPr>
              <a:t>2</a:t>
            </a:r>
            <a:r>
              <a:rPr lang="zh-CN" altLang="en-US" sz="2000" dirty="0">
                <a:solidFill>
                  <a:srgbClr val="282830"/>
                </a:solidFill>
                <a:latin typeface="Arial" panose="020B0604020202020204" pitchFamily="34" charset="0"/>
                <a:ea typeface="微软雅黑" panose="020B0503020204020204" pitchFamily="34" charset="-122"/>
              </a:rPr>
              <a:t>项；</a:t>
            </a:r>
          </a:p>
          <a:p>
            <a:pPr>
              <a:lnSpc>
                <a:spcPct val="130000"/>
              </a:lnSpc>
            </a:pPr>
            <a:r>
              <a:rPr lang="zh-CN" altLang="en-US" sz="2000" dirty="0">
                <a:solidFill>
                  <a:srgbClr val="282830"/>
                </a:solidFill>
                <a:latin typeface="Arial" panose="020B0604020202020204" pitchFamily="34" charset="0"/>
                <a:ea typeface="微软雅黑" panose="020B0503020204020204" pitchFamily="34" charset="-122"/>
              </a:rPr>
              <a:t>        </a:t>
            </a:r>
            <a:r>
              <a:rPr lang="zh-CN" altLang="en-US" sz="2000" dirty="0">
                <a:solidFill>
                  <a:srgbClr val="282830"/>
                </a:solidFill>
                <a:latin typeface="Arial" panose="020B0604020202020204" pitchFamily="34" charset="0"/>
                <a:ea typeface="微软雅黑" panose="020B0503020204020204" pitchFamily="34" charset="-122"/>
                <a:sym typeface="+mn-ea"/>
              </a:rPr>
              <a:t>交接班管理</a:t>
            </a:r>
            <a:r>
              <a:rPr lang="en-US" altLang="zh-CN" sz="2000" dirty="0">
                <a:solidFill>
                  <a:srgbClr val="FF0000"/>
                </a:solidFill>
                <a:latin typeface="Arial" panose="020B0604020202020204" pitchFamily="34" charset="0"/>
                <a:ea typeface="微软雅黑" panose="020B0503020204020204" pitchFamily="34" charset="-122"/>
                <a:sym typeface="+mn-ea"/>
              </a:rPr>
              <a:t>5</a:t>
            </a:r>
            <a:r>
              <a:rPr lang="zh-CN" altLang="en-US" sz="2000" dirty="0">
                <a:solidFill>
                  <a:srgbClr val="282830"/>
                </a:solidFill>
                <a:latin typeface="Arial" panose="020B0604020202020204" pitchFamily="34" charset="0"/>
                <a:ea typeface="微软雅黑" panose="020B0503020204020204" pitchFamily="34" charset="-122"/>
                <a:sym typeface="+mn-ea"/>
              </a:rPr>
              <a:t>项；</a:t>
            </a:r>
            <a:endParaRPr lang="en-US" altLang="zh-CN" sz="2000" dirty="0">
              <a:solidFill>
                <a:srgbClr val="282830"/>
              </a:solidFill>
              <a:latin typeface="Arial" panose="020B0604020202020204" pitchFamily="34" charset="0"/>
              <a:ea typeface="微软雅黑" panose="020B0503020204020204" pitchFamily="34" charset="-122"/>
              <a:sym typeface="+mn-ea"/>
            </a:endParaRPr>
          </a:p>
          <a:p>
            <a:pPr>
              <a:lnSpc>
                <a:spcPct val="130000"/>
              </a:lnSpc>
            </a:pPr>
            <a:r>
              <a:rPr lang="en-US" altLang="zh-CN" sz="2000" dirty="0">
                <a:solidFill>
                  <a:srgbClr val="282830"/>
                </a:solidFill>
                <a:latin typeface="Arial" panose="020B0604020202020204" pitchFamily="34" charset="0"/>
                <a:ea typeface="微软雅黑" panose="020B0503020204020204" pitchFamily="34" charset="-122"/>
              </a:rPr>
              <a:t>         </a:t>
            </a:r>
            <a:r>
              <a:rPr lang="zh-CN" altLang="en-US" sz="2000" dirty="0">
                <a:solidFill>
                  <a:srgbClr val="282830"/>
                </a:solidFill>
                <a:latin typeface="Arial" panose="020B0604020202020204" pitchFamily="34" charset="0"/>
                <a:ea typeface="微软雅黑" panose="020B0503020204020204" pitchFamily="34" charset="-122"/>
              </a:rPr>
              <a:t>记录管理</a:t>
            </a:r>
            <a:r>
              <a:rPr lang="en-US" altLang="zh-CN" sz="2000" dirty="0">
                <a:solidFill>
                  <a:srgbClr val="FF0000"/>
                </a:solidFill>
                <a:latin typeface="Arial" panose="020B0604020202020204" pitchFamily="34" charset="0"/>
                <a:ea typeface="微软雅黑" panose="020B0503020204020204" pitchFamily="34" charset="-122"/>
              </a:rPr>
              <a:t>8</a:t>
            </a:r>
            <a:r>
              <a:rPr lang="zh-CN" altLang="en-US" sz="2000" dirty="0">
                <a:solidFill>
                  <a:srgbClr val="282830"/>
                </a:solidFill>
                <a:latin typeface="Arial" panose="020B0604020202020204" pitchFamily="34" charset="0"/>
                <a:ea typeface="微软雅黑" panose="020B0503020204020204" pitchFamily="34" charset="-122"/>
              </a:rPr>
              <a:t>项；</a:t>
            </a:r>
          </a:p>
          <a:p>
            <a:pPr>
              <a:lnSpc>
                <a:spcPct val="130000"/>
              </a:lnSpc>
            </a:pPr>
            <a:r>
              <a:rPr lang="zh-CN" altLang="en-US" sz="2000" dirty="0">
                <a:solidFill>
                  <a:srgbClr val="282830"/>
                </a:solidFill>
                <a:latin typeface="Arial" panose="020B0604020202020204" pitchFamily="34" charset="0"/>
                <a:ea typeface="微软雅黑" panose="020B0503020204020204" pitchFamily="34" charset="-122"/>
              </a:rPr>
              <a:t>                </a:t>
            </a:r>
            <a:endParaRPr sz="2400" dirty="0">
              <a:solidFill>
                <a:srgbClr val="282830"/>
              </a:solidFill>
              <a:latin typeface="Arial" panose="020B0604020202020204" pitchFamily="34" charset="0"/>
              <a:ea typeface="微软雅黑" panose="020B0503020204020204" pitchFamily="34" charset="-122"/>
            </a:endParaRPr>
          </a:p>
        </p:txBody>
      </p:sp>
      <p:graphicFrame>
        <p:nvGraphicFramePr>
          <p:cNvPr id="5" name="图表 4"/>
          <p:cNvGraphicFramePr/>
          <p:nvPr>
            <p:extLst>
              <p:ext uri="{D42A27DB-BD31-4B8C-83A1-F6EECF244321}">
                <p14:modId xmlns:p14="http://schemas.microsoft.com/office/powerpoint/2010/main" val="1812059102"/>
              </p:ext>
            </p:extLst>
          </p:nvPr>
        </p:nvGraphicFramePr>
        <p:xfrm>
          <a:off x="3741530" y="1524438"/>
          <a:ext cx="8736965" cy="501586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图表 8"/>
          <p:cNvGraphicFramePr>
            <a:graphicFrameLocks/>
          </p:cNvGraphicFramePr>
          <p:nvPr>
            <p:extLst>
              <p:ext uri="{D42A27DB-BD31-4B8C-83A1-F6EECF244321}">
                <p14:modId xmlns:p14="http://schemas.microsoft.com/office/powerpoint/2010/main" val="3164930396"/>
              </p:ext>
            </p:extLst>
          </p:nvPr>
        </p:nvGraphicFramePr>
        <p:xfrm>
          <a:off x="3809999" y="2057399"/>
          <a:ext cx="7687711" cy="3851031"/>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0"/>
            <a:ext cx="12192000" cy="552709"/>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
        <p:nvSpPr>
          <p:cNvPr id="2" name="文本框 1"/>
          <p:cNvSpPr txBox="1"/>
          <p:nvPr/>
        </p:nvSpPr>
        <p:spPr>
          <a:xfrm>
            <a:off x="694289" y="906645"/>
            <a:ext cx="10803422" cy="1052596"/>
          </a:xfrm>
          <a:prstGeom prst="rect">
            <a:avLst/>
          </a:prstGeom>
          <a:noFill/>
        </p:spPr>
        <p:txBody>
          <a:bodyPr wrap="square" rtlCol="0">
            <a:spAutoFit/>
          </a:bodyPr>
          <a:lstStyle/>
          <a:p>
            <a:pPr>
              <a:lnSpc>
                <a:spcPct val="130000"/>
              </a:lnSpc>
            </a:pPr>
            <a:r>
              <a:rPr lang="en-US" altLang="zh-CN" sz="1400" dirty="0">
                <a:solidFill>
                  <a:srgbClr val="282830"/>
                </a:solidFill>
                <a:latin typeface="Arial" panose="020B0604020202020204" pitchFamily="34" charset="0"/>
                <a:ea typeface="微软雅黑" panose="020B0503020204020204" pitchFamily="34" charset="-122"/>
              </a:rPr>
              <a:t>        </a:t>
            </a:r>
            <a:r>
              <a:rPr sz="2400" dirty="0">
                <a:solidFill>
                  <a:srgbClr val="282830"/>
                </a:solidFill>
                <a:latin typeface="Arial" panose="020B0604020202020204" pitchFamily="34" charset="0"/>
                <a:ea typeface="微软雅黑" panose="020B0503020204020204" pitchFamily="34" charset="-122"/>
              </a:rPr>
              <a:t>    </a:t>
            </a:r>
            <a:r>
              <a:rPr lang="zh-CN" altLang="en-US" sz="2400" dirty="0">
                <a:solidFill>
                  <a:srgbClr val="282830"/>
                </a:solidFill>
                <a:latin typeface="Arial" panose="020B0604020202020204" pitchFamily="34" charset="0"/>
                <a:ea typeface="微软雅黑" panose="020B0503020204020204" pitchFamily="34" charset="-122"/>
              </a:rPr>
              <a:t>以下是</a:t>
            </a:r>
            <a:r>
              <a:rPr lang="en-US" altLang="zh-CN" sz="2400" dirty="0">
                <a:solidFill>
                  <a:srgbClr val="282830"/>
                </a:solidFill>
                <a:latin typeface="Arial" panose="020B0604020202020204" pitchFamily="34" charset="0"/>
                <a:ea typeface="微软雅黑" panose="020B0503020204020204" pitchFamily="34" charset="-122"/>
              </a:rPr>
              <a:t>8</a:t>
            </a:r>
            <a:r>
              <a:rPr lang="zh-CN" altLang="en-US" sz="2400" dirty="0">
                <a:solidFill>
                  <a:srgbClr val="282830"/>
                </a:solidFill>
                <a:latin typeface="Arial" panose="020B0604020202020204" pitchFamily="34" charset="0"/>
                <a:ea typeface="微软雅黑" panose="020B0503020204020204" pitchFamily="34" charset="-122"/>
              </a:rPr>
              <a:t>月份与</a:t>
            </a:r>
            <a:r>
              <a:rPr lang="en-US" altLang="zh-CN" sz="2400" dirty="0">
                <a:solidFill>
                  <a:srgbClr val="282830"/>
                </a:solidFill>
                <a:latin typeface="Arial" panose="020B0604020202020204" pitchFamily="34" charset="0"/>
                <a:ea typeface="微软雅黑" panose="020B0503020204020204" pitchFamily="34" charset="-122"/>
              </a:rPr>
              <a:t>9</a:t>
            </a:r>
            <a:r>
              <a:rPr lang="zh-CN" altLang="en-US" sz="2400" dirty="0">
                <a:solidFill>
                  <a:srgbClr val="282830"/>
                </a:solidFill>
                <a:latin typeface="Arial" panose="020B0604020202020204" pitchFamily="34" charset="0"/>
                <a:ea typeface="微软雅黑" panose="020B0503020204020204" pitchFamily="34" charset="-122"/>
              </a:rPr>
              <a:t>月份考核对比图，可以看出，</a:t>
            </a:r>
            <a:r>
              <a:rPr lang="en-US" altLang="zh-CN" sz="2400" dirty="0">
                <a:solidFill>
                  <a:srgbClr val="282830"/>
                </a:solidFill>
                <a:latin typeface="Arial" panose="020B0604020202020204" pitchFamily="34" charset="0"/>
                <a:ea typeface="微软雅黑" panose="020B0503020204020204" pitchFamily="34" charset="-122"/>
              </a:rPr>
              <a:t>9</a:t>
            </a:r>
            <a:r>
              <a:rPr lang="zh-CN" altLang="en-US" sz="2400" dirty="0">
                <a:solidFill>
                  <a:srgbClr val="282830"/>
                </a:solidFill>
                <a:latin typeface="Arial" panose="020B0604020202020204" pitchFamily="34" charset="0"/>
                <a:ea typeface="微软雅黑" panose="020B0503020204020204" pitchFamily="34" charset="-122"/>
              </a:rPr>
              <a:t>月份考核数明显少于</a:t>
            </a:r>
            <a:r>
              <a:rPr lang="en-US" altLang="zh-CN" sz="2400" dirty="0">
                <a:solidFill>
                  <a:srgbClr val="282830"/>
                </a:solidFill>
                <a:latin typeface="Arial" panose="020B0604020202020204" pitchFamily="34" charset="0"/>
                <a:ea typeface="微软雅黑" panose="020B0503020204020204" pitchFamily="34" charset="-122"/>
              </a:rPr>
              <a:t>8</a:t>
            </a:r>
            <a:r>
              <a:rPr lang="zh-CN" altLang="en-US" sz="2400" dirty="0">
                <a:solidFill>
                  <a:srgbClr val="282830"/>
                </a:solidFill>
                <a:latin typeface="Arial" panose="020B0604020202020204" pitchFamily="34" charset="0"/>
                <a:ea typeface="微软雅黑" panose="020B0503020204020204" pitchFamily="34" charset="-122"/>
              </a:rPr>
              <a:t>月份。个项来说，尤其是馏出口、平稳率以及规格化问题得到明显改善。</a:t>
            </a:r>
            <a:r>
              <a:rPr lang="zh-CN" altLang="en-US" sz="2000" dirty="0">
                <a:solidFill>
                  <a:srgbClr val="282830"/>
                </a:solidFill>
                <a:latin typeface="Arial" panose="020B0604020202020204" pitchFamily="34" charset="0"/>
                <a:ea typeface="微软雅黑" panose="020B0503020204020204" pitchFamily="34" charset="-122"/>
              </a:rPr>
              <a:t>                </a:t>
            </a:r>
            <a:endParaRPr sz="2400" dirty="0">
              <a:solidFill>
                <a:srgbClr val="282830"/>
              </a:solidFill>
              <a:latin typeface="Arial" panose="020B0604020202020204" pitchFamily="34" charset="0"/>
              <a:ea typeface="微软雅黑" panose="020B0503020204020204" pitchFamily="34" charset="-122"/>
            </a:endParaRPr>
          </a:p>
        </p:txBody>
      </p:sp>
      <p:graphicFrame>
        <p:nvGraphicFramePr>
          <p:cNvPr id="10" name="图表 9"/>
          <p:cNvGraphicFramePr>
            <a:graphicFrameLocks/>
          </p:cNvGraphicFramePr>
          <p:nvPr>
            <p:extLst>
              <p:ext uri="{D42A27DB-BD31-4B8C-83A1-F6EECF244321}">
                <p14:modId xmlns:p14="http://schemas.microsoft.com/office/powerpoint/2010/main" val="1737686243"/>
              </p:ext>
            </p:extLst>
          </p:nvPr>
        </p:nvGraphicFramePr>
        <p:xfrm>
          <a:off x="2673927" y="2057400"/>
          <a:ext cx="7716981" cy="384463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56719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0"/>
            <a:ext cx="12192000" cy="552709"/>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
        <p:nvSpPr>
          <p:cNvPr id="2" name="文本框 1"/>
          <p:cNvSpPr txBox="1"/>
          <p:nvPr/>
        </p:nvSpPr>
        <p:spPr>
          <a:xfrm>
            <a:off x="34285" y="1487314"/>
            <a:ext cx="4049842" cy="5053691"/>
          </a:xfrm>
          <a:prstGeom prst="rect">
            <a:avLst/>
          </a:prstGeom>
          <a:noFill/>
        </p:spPr>
        <p:txBody>
          <a:bodyPr wrap="square" rtlCol="0">
            <a:spAutoFit/>
          </a:bodyPr>
          <a:lstStyle/>
          <a:p>
            <a:pPr>
              <a:lnSpc>
                <a:spcPct val="130000"/>
              </a:lnSpc>
            </a:pPr>
            <a:r>
              <a:rPr lang="en-US" altLang="zh-CN" sz="1400" dirty="0">
                <a:solidFill>
                  <a:srgbClr val="282830"/>
                </a:solidFill>
                <a:latin typeface="Arial" panose="020B0604020202020204" pitchFamily="34" charset="0"/>
                <a:ea typeface="微软雅黑" panose="020B0503020204020204" pitchFamily="34" charset="-122"/>
              </a:rPr>
              <a:t>        </a:t>
            </a:r>
            <a:r>
              <a:rPr sz="2400" dirty="0">
                <a:solidFill>
                  <a:srgbClr val="282830"/>
                </a:solidFill>
                <a:latin typeface="Arial" panose="020B0604020202020204" pitchFamily="34" charset="0"/>
                <a:ea typeface="微软雅黑" panose="020B0503020204020204" pitchFamily="34" charset="-122"/>
              </a:rPr>
              <a:t>   </a:t>
            </a:r>
            <a:r>
              <a:rPr lang="zh-CN" altLang="en-US" sz="2400" dirty="0">
                <a:solidFill>
                  <a:srgbClr val="282830"/>
                </a:solidFill>
                <a:latin typeface="Arial" panose="020B0604020202020204" pitchFamily="34" charset="0"/>
                <a:ea typeface="微软雅黑" panose="020B0503020204020204" pitchFamily="34" charset="-122"/>
              </a:rPr>
              <a:t>按班组分布情况划分：</a:t>
            </a:r>
          </a:p>
          <a:p>
            <a:pPr>
              <a:lnSpc>
                <a:spcPct val="130000"/>
              </a:lnSpc>
            </a:pPr>
            <a:r>
              <a:rPr lang="zh-CN" altLang="en-US" sz="2400" dirty="0">
                <a:solidFill>
                  <a:srgbClr val="282830"/>
                </a:solidFill>
                <a:latin typeface="Arial" panose="020B0604020202020204" pitchFamily="34" charset="0"/>
                <a:ea typeface="微软雅黑" panose="020B0503020204020204" pitchFamily="34" charset="-122"/>
              </a:rPr>
              <a:t>       </a:t>
            </a:r>
            <a:r>
              <a:rPr lang="zh-CN" altLang="en-US" sz="2000" dirty="0">
                <a:solidFill>
                  <a:srgbClr val="282830"/>
                </a:solidFill>
                <a:latin typeface="Arial" panose="020B0604020202020204" pitchFamily="34" charset="0"/>
                <a:ea typeface="微软雅黑" panose="020B0503020204020204" pitchFamily="34" charset="-122"/>
              </a:rPr>
              <a:t>加裂一班考核</a:t>
            </a:r>
            <a:r>
              <a:rPr lang="en-US" altLang="zh-CN" sz="2000" dirty="0">
                <a:solidFill>
                  <a:srgbClr val="FF0000"/>
                </a:solidFill>
                <a:latin typeface="Arial" panose="020B0604020202020204" pitchFamily="34" charset="0"/>
                <a:ea typeface="微软雅黑" panose="020B0503020204020204" pitchFamily="34" charset="-122"/>
              </a:rPr>
              <a:t>19</a:t>
            </a:r>
            <a:r>
              <a:rPr lang="zh-CN" altLang="en-US" sz="2000" dirty="0">
                <a:solidFill>
                  <a:srgbClr val="282830"/>
                </a:solidFill>
                <a:latin typeface="Arial" panose="020B0604020202020204" pitchFamily="34" charset="0"/>
                <a:ea typeface="微软雅黑" panose="020B0503020204020204" pitchFamily="34" charset="-122"/>
              </a:rPr>
              <a:t>项，抽查提问和交接班问题较为突出，分别为</a:t>
            </a:r>
            <a:r>
              <a:rPr lang="en-US" altLang="zh-CN" sz="2000" dirty="0">
                <a:solidFill>
                  <a:srgbClr val="FF0000"/>
                </a:solidFill>
                <a:latin typeface="Arial" panose="020B0604020202020204" pitchFamily="34" charset="0"/>
                <a:ea typeface="微软雅黑" panose="020B0503020204020204" pitchFamily="34" charset="-122"/>
              </a:rPr>
              <a:t>6</a:t>
            </a:r>
            <a:r>
              <a:rPr lang="zh-CN" altLang="en-US" sz="2000" dirty="0">
                <a:solidFill>
                  <a:srgbClr val="282830"/>
                </a:solidFill>
                <a:latin typeface="Arial" panose="020B0604020202020204" pitchFamily="34" charset="0"/>
                <a:ea typeface="微软雅黑" panose="020B0503020204020204" pitchFamily="34" charset="-122"/>
              </a:rPr>
              <a:t>项和</a:t>
            </a:r>
            <a:r>
              <a:rPr lang="en-US" altLang="zh-CN" sz="2000" dirty="0">
                <a:solidFill>
                  <a:srgbClr val="FF0000"/>
                </a:solidFill>
                <a:latin typeface="Arial" panose="020B0604020202020204" pitchFamily="34" charset="0"/>
                <a:ea typeface="微软雅黑" panose="020B0503020204020204" pitchFamily="34" charset="-122"/>
              </a:rPr>
              <a:t>3</a:t>
            </a:r>
            <a:r>
              <a:rPr lang="zh-CN" altLang="en-US" sz="2000" dirty="0">
                <a:solidFill>
                  <a:srgbClr val="282830"/>
                </a:solidFill>
                <a:latin typeface="Arial" panose="020B0604020202020204" pitchFamily="34" charset="0"/>
                <a:ea typeface="微软雅黑" panose="020B0503020204020204" pitchFamily="34" charset="-122"/>
              </a:rPr>
              <a:t>项；</a:t>
            </a:r>
            <a:endParaRPr lang="en-US" altLang="zh-CN" sz="2000" dirty="0">
              <a:solidFill>
                <a:srgbClr val="282830"/>
              </a:solidFill>
              <a:latin typeface="Arial" panose="020B0604020202020204" pitchFamily="34" charset="0"/>
              <a:ea typeface="微软雅黑" panose="020B0503020204020204" pitchFamily="34" charset="-122"/>
            </a:endParaRPr>
          </a:p>
          <a:p>
            <a:pPr>
              <a:lnSpc>
                <a:spcPct val="130000"/>
              </a:lnSpc>
            </a:pPr>
            <a:r>
              <a:rPr lang="zh-CN" altLang="en-US" sz="2000" dirty="0">
                <a:solidFill>
                  <a:srgbClr val="282830"/>
                </a:solidFill>
                <a:latin typeface="Arial" panose="020B0604020202020204" pitchFamily="34" charset="0"/>
                <a:ea typeface="微软雅黑" panose="020B0503020204020204" pitchFamily="34" charset="-122"/>
              </a:rPr>
              <a:t>        加裂二班考核</a:t>
            </a:r>
            <a:r>
              <a:rPr lang="en-US" altLang="zh-CN" sz="2000" dirty="0">
                <a:solidFill>
                  <a:srgbClr val="FF0000"/>
                </a:solidFill>
                <a:latin typeface="Arial" panose="020B0604020202020204" pitchFamily="34" charset="0"/>
                <a:ea typeface="微软雅黑" panose="020B0503020204020204" pitchFamily="34" charset="-122"/>
              </a:rPr>
              <a:t>31</a:t>
            </a:r>
            <a:r>
              <a:rPr lang="zh-CN" altLang="en-US" sz="2000" dirty="0">
                <a:solidFill>
                  <a:srgbClr val="282830"/>
                </a:solidFill>
                <a:latin typeface="Arial" panose="020B0604020202020204" pitchFamily="34" charset="0"/>
                <a:ea typeface="微软雅黑" panose="020B0503020204020204" pitchFamily="34" charset="-122"/>
              </a:rPr>
              <a:t>项，突出项为馏出口，平稳率和记录管理问题，分别为</a:t>
            </a:r>
            <a:r>
              <a:rPr lang="en-US" altLang="zh-CN" sz="2000" dirty="0">
                <a:solidFill>
                  <a:srgbClr val="FF0000"/>
                </a:solidFill>
                <a:latin typeface="Arial" panose="020B0604020202020204" pitchFamily="34" charset="0"/>
                <a:ea typeface="微软雅黑" panose="020B0503020204020204" pitchFamily="34" charset="-122"/>
              </a:rPr>
              <a:t>3</a:t>
            </a:r>
            <a:r>
              <a:rPr lang="zh-CN" altLang="en-US" sz="2000" dirty="0">
                <a:solidFill>
                  <a:srgbClr val="FF0000"/>
                </a:solidFill>
                <a:latin typeface="Arial" panose="020B0604020202020204" pitchFamily="34" charset="0"/>
                <a:ea typeface="微软雅黑" panose="020B0503020204020204" pitchFamily="34" charset="-122"/>
              </a:rPr>
              <a:t>、</a:t>
            </a:r>
            <a:r>
              <a:rPr lang="en-US" altLang="zh-CN" sz="2000" dirty="0">
                <a:solidFill>
                  <a:srgbClr val="FF0000"/>
                </a:solidFill>
                <a:latin typeface="Arial" panose="020B0604020202020204" pitchFamily="34" charset="0"/>
                <a:ea typeface="微软雅黑" panose="020B0503020204020204" pitchFamily="34" charset="-122"/>
              </a:rPr>
              <a:t>17</a:t>
            </a:r>
            <a:r>
              <a:rPr lang="zh-CN" altLang="en-US" sz="2000" dirty="0">
                <a:solidFill>
                  <a:srgbClr val="282830"/>
                </a:solidFill>
                <a:latin typeface="Arial" panose="020B0604020202020204" pitchFamily="34" charset="0"/>
                <a:ea typeface="微软雅黑" panose="020B0503020204020204" pitchFamily="34" charset="-122"/>
              </a:rPr>
              <a:t>和</a:t>
            </a:r>
            <a:r>
              <a:rPr lang="en-US" altLang="zh-CN" sz="2000" dirty="0">
                <a:solidFill>
                  <a:srgbClr val="FF0000"/>
                </a:solidFill>
                <a:latin typeface="Arial" panose="020B0604020202020204" pitchFamily="34" charset="0"/>
                <a:ea typeface="微软雅黑" panose="020B0503020204020204" pitchFamily="34" charset="-122"/>
              </a:rPr>
              <a:t>3</a:t>
            </a:r>
            <a:r>
              <a:rPr lang="zh-CN" altLang="en-US" sz="2000" dirty="0">
                <a:solidFill>
                  <a:srgbClr val="282830"/>
                </a:solidFill>
                <a:latin typeface="Arial" panose="020B0604020202020204" pitchFamily="34" charset="0"/>
                <a:ea typeface="微软雅黑" panose="020B0503020204020204" pitchFamily="34" charset="-122"/>
              </a:rPr>
              <a:t>项；</a:t>
            </a:r>
          </a:p>
          <a:p>
            <a:pPr>
              <a:lnSpc>
                <a:spcPct val="130000"/>
              </a:lnSpc>
            </a:pPr>
            <a:r>
              <a:rPr lang="zh-CN" altLang="en-US" sz="2000" dirty="0">
                <a:solidFill>
                  <a:srgbClr val="282830"/>
                </a:solidFill>
                <a:latin typeface="Arial" panose="020B0604020202020204" pitchFamily="34" charset="0"/>
                <a:ea typeface="微软雅黑" panose="020B0503020204020204" pitchFamily="34" charset="-122"/>
              </a:rPr>
              <a:t>        加裂三班考核</a:t>
            </a:r>
            <a:r>
              <a:rPr lang="en-US" altLang="zh-CN" sz="2000" dirty="0">
                <a:solidFill>
                  <a:srgbClr val="FF0000"/>
                </a:solidFill>
                <a:latin typeface="Arial" panose="020B0604020202020204" pitchFamily="34" charset="0"/>
                <a:ea typeface="微软雅黑" panose="020B0503020204020204" pitchFamily="34" charset="-122"/>
              </a:rPr>
              <a:t>13</a:t>
            </a:r>
            <a:r>
              <a:rPr lang="zh-CN" altLang="en-US" sz="2000" dirty="0">
                <a:solidFill>
                  <a:srgbClr val="282830"/>
                </a:solidFill>
                <a:latin typeface="Arial" panose="020B0604020202020204" pitchFamily="34" charset="0"/>
                <a:ea typeface="微软雅黑" panose="020B0503020204020204" pitchFamily="34" charset="-122"/>
              </a:rPr>
              <a:t>项；无明显突出项；</a:t>
            </a:r>
            <a:endParaRPr lang="en-US" altLang="zh-CN" sz="2000" dirty="0">
              <a:solidFill>
                <a:srgbClr val="282830"/>
              </a:solidFill>
              <a:latin typeface="Arial" panose="020B0604020202020204" pitchFamily="34" charset="0"/>
              <a:ea typeface="微软雅黑" panose="020B0503020204020204" pitchFamily="34" charset="-122"/>
            </a:endParaRPr>
          </a:p>
          <a:p>
            <a:pPr>
              <a:lnSpc>
                <a:spcPct val="130000"/>
              </a:lnSpc>
            </a:pPr>
            <a:r>
              <a:rPr lang="zh-CN" altLang="en-US" sz="2000" dirty="0">
                <a:solidFill>
                  <a:srgbClr val="282830"/>
                </a:solidFill>
                <a:latin typeface="Arial" panose="020B0604020202020204" pitchFamily="34" charset="0"/>
                <a:ea typeface="微软雅黑" panose="020B0503020204020204" pitchFamily="34" charset="-122"/>
              </a:rPr>
              <a:t>        加裂四班考核</a:t>
            </a:r>
            <a:r>
              <a:rPr lang="en-US" altLang="zh-CN" sz="2000" dirty="0">
                <a:solidFill>
                  <a:srgbClr val="FF0000"/>
                </a:solidFill>
                <a:latin typeface="Arial" panose="020B0604020202020204" pitchFamily="34" charset="0"/>
                <a:ea typeface="微软雅黑" panose="020B0503020204020204" pitchFamily="34" charset="-122"/>
              </a:rPr>
              <a:t>16</a:t>
            </a:r>
            <a:r>
              <a:rPr lang="zh-CN" altLang="en-US" sz="2000" dirty="0">
                <a:solidFill>
                  <a:srgbClr val="282830"/>
                </a:solidFill>
                <a:latin typeface="Arial" panose="020B0604020202020204" pitchFamily="34" charset="0"/>
                <a:ea typeface="微软雅黑" panose="020B0503020204020204" pitchFamily="34" charset="-122"/>
              </a:rPr>
              <a:t>项：突出项为平稳率问题，共</a:t>
            </a:r>
            <a:r>
              <a:rPr lang="en-US" altLang="zh-CN" sz="2000" dirty="0">
                <a:solidFill>
                  <a:srgbClr val="FF0000"/>
                </a:solidFill>
                <a:latin typeface="Arial" panose="020B0604020202020204" pitchFamily="34" charset="0"/>
                <a:ea typeface="微软雅黑" panose="020B0503020204020204" pitchFamily="34" charset="-122"/>
              </a:rPr>
              <a:t>8</a:t>
            </a:r>
            <a:r>
              <a:rPr lang="zh-CN" altLang="en-US" sz="2000" dirty="0">
                <a:solidFill>
                  <a:srgbClr val="282830"/>
                </a:solidFill>
                <a:latin typeface="Arial" panose="020B0604020202020204" pitchFamily="34" charset="0"/>
                <a:ea typeface="微软雅黑" panose="020B0503020204020204" pitchFamily="34" charset="-122"/>
              </a:rPr>
              <a:t>项</a:t>
            </a:r>
          </a:p>
          <a:p>
            <a:pPr>
              <a:lnSpc>
                <a:spcPct val="130000"/>
              </a:lnSpc>
            </a:pPr>
            <a:r>
              <a:rPr lang="zh-CN" altLang="en-US" sz="2000" dirty="0">
                <a:solidFill>
                  <a:srgbClr val="282830"/>
                </a:solidFill>
                <a:latin typeface="Arial" panose="020B0604020202020204" pitchFamily="34" charset="0"/>
                <a:ea typeface="微软雅黑" panose="020B0503020204020204" pitchFamily="34" charset="-122"/>
              </a:rPr>
              <a:t>        </a:t>
            </a:r>
            <a:endParaRPr lang="zh-CN" altLang="en-US" sz="2400" dirty="0">
              <a:solidFill>
                <a:schemeClr val="bg1"/>
              </a:solidFill>
              <a:latin typeface="Arial" panose="020B0604020202020204" pitchFamily="34" charset="0"/>
              <a:ea typeface="微软雅黑" panose="020B0503020204020204" pitchFamily="34" charset="-122"/>
            </a:endParaRPr>
          </a:p>
        </p:txBody>
      </p:sp>
      <p:sp>
        <p:nvSpPr>
          <p:cNvPr id="3" name="文本框 2">
            <a:extLst>
              <a:ext uri="{FF2B5EF4-FFF2-40B4-BE49-F238E27FC236}">
                <a16:creationId xmlns:a16="http://schemas.microsoft.com/office/drawing/2014/main" id="{07C5B884-C95A-4EED-A792-CE9D548BD9BB}"/>
              </a:ext>
            </a:extLst>
          </p:cNvPr>
          <p:cNvSpPr txBox="1"/>
          <p:nvPr/>
        </p:nvSpPr>
        <p:spPr>
          <a:xfrm>
            <a:off x="524656" y="1214203"/>
            <a:ext cx="1454046" cy="1049312"/>
          </a:xfrm>
          <a:prstGeom prst="rect">
            <a:avLst/>
          </a:prstGeom>
          <a:noFill/>
        </p:spPr>
        <p:txBody>
          <a:bodyPr wrap="square" rtlCol="0">
            <a:spAutoFit/>
          </a:bodyPr>
          <a:lstStyle/>
          <a:p>
            <a:pPr>
              <a:lnSpc>
                <a:spcPct val="130000"/>
              </a:lnSpc>
            </a:pPr>
            <a:endParaRPr lang="zh-CN" altLang="en-US" sz="1400" dirty="0">
              <a:latin typeface="Arial" panose="020B0604020202020204" pitchFamily="34" charset="0"/>
              <a:ea typeface="微软雅黑" panose="020B0503020204020204" pitchFamily="34" charset="-122"/>
            </a:endParaRPr>
          </a:p>
        </p:txBody>
      </p:sp>
      <p:pic>
        <p:nvPicPr>
          <p:cNvPr id="11" name="图片 10"/>
          <p:cNvPicPr>
            <a:picLocks noChangeAspect="1"/>
          </p:cNvPicPr>
          <p:nvPr/>
        </p:nvPicPr>
        <p:blipFill>
          <a:blip r:embed="rId4"/>
          <a:stretch>
            <a:fillRect/>
          </a:stretch>
        </p:blipFill>
        <p:spPr>
          <a:xfrm>
            <a:off x="4299005" y="1593984"/>
            <a:ext cx="6978595" cy="419458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图片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 y="0"/>
            <a:ext cx="12211050"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9" descr="014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78687" y="1"/>
            <a:ext cx="3519488"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 name="组合 13"/>
          <p:cNvGrpSpPr/>
          <p:nvPr/>
        </p:nvGrpSpPr>
        <p:grpSpPr>
          <a:xfrm>
            <a:off x="-19050" y="3952875"/>
            <a:ext cx="12211050" cy="1685926"/>
            <a:chOff x="-19050" y="3952875"/>
            <a:chExt cx="12211050" cy="1685926"/>
          </a:xfrm>
        </p:grpSpPr>
        <p:grpSp>
          <p:nvGrpSpPr>
            <p:cNvPr id="13" name="组合 12"/>
            <p:cNvGrpSpPr/>
            <p:nvPr/>
          </p:nvGrpSpPr>
          <p:grpSpPr>
            <a:xfrm>
              <a:off x="-19050" y="3952875"/>
              <a:ext cx="12211050" cy="971550"/>
              <a:chOff x="-19050" y="3952875"/>
              <a:chExt cx="12211050" cy="971550"/>
            </a:xfrm>
          </p:grpSpPr>
          <p:sp>
            <p:nvSpPr>
              <p:cNvPr id="7" name="矩形 6"/>
              <p:cNvSpPr/>
              <p:nvPr/>
            </p:nvSpPr>
            <p:spPr>
              <a:xfrm>
                <a:off x="-19050" y="4400550"/>
                <a:ext cx="12211050" cy="76200"/>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5600700" y="3952875"/>
                <a:ext cx="971550" cy="971550"/>
                <a:chOff x="5610225" y="3952875"/>
                <a:chExt cx="971550" cy="971550"/>
              </a:xfrm>
            </p:grpSpPr>
            <p:sp>
              <p:nvSpPr>
                <p:cNvPr id="8" name="流程图: 联系 7"/>
                <p:cNvSpPr/>
                <p:nvPr/>
              </p:nvSpPr>
              <p:spPr>
                <a:xfrm>
                  <a:off x="5610225" y="3952875"/>
                  <a:ext cx="971550" cy="971550"/>
                </a:xfrm>
                <a:prstGeom prst="flowChartConnector">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5747739" y="4065657"/>
                  <a:ext cx="620323" cy="707886"/>
                </a:xfrm>
                <a:prstGeom prst="rect">
                  <a:avLst/>
                </a:prstGeom>
                <a:noFill/>
              </p:spPr>
              <p:txBody>
                <a:bodyPr wrap="square" rtlCol="0">
                  <a:spAutoFit/>
                </a:bodyPr>
                <a:lstStyle/>
                <a:p>
                  <a:r>
                    <a:rPr lang="zh-CN" altLang="en-US" sz="4000" dirty="0">
                      <a:solidFill>
                        <a:schemeClr val="bg1"/>
                      </a:solidFill>
                      <a:latin typeface="黑体" panose="02010609060101010101" pitchFamily="49" charset="-122"/>
                      <a:ea typeface="黑体" panose="02010609060101010101" pitchFamily="49" charset="-122"/>
                    </a:rPr>
                    <a:t>二</a:t>
                  </a:r>
                </a:p>
              </p:txBody>
            </p:sp>
          </p:grpSp>
        </p:grpSp>
        <p:sp>
          <p:nvSpPr>
            <p:cNvPr id="10" name="矩形 9"/>
            <p:cNvSpPr/>
            <p:nvPr/>
          </p:nvSpPr>
          <p:spPr>
            <a:xfrm>
              <a:off x="3386475" y="5540575"/>
              <a:ext cx="5400000" cy="98226"/>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1" name="文本框 10"/>
            <p:cNvSpPr txBox="1"/>
            <p:nvPr/>
          </p:nvSpPr>
          <p:spPr>
            <a:xfrm>
              <a:off x="4474301" y="4924230"/>
              <a:ext cx="4811847" cy="645160"/>
            </a:xfrm>
            <a:prstGeom prst="rect">
              <a:avLst/>
            </a:prstGeom>
            <a:noFill/>
          </p:spPr>
          <p:txBody>
            <a:bodyPr wrap="square" rtlCol="0">
              <a:spAutoFit/>
            </a:bodyPr>
            <a:lstStyle/>
            <a:p>
              <a:r>
                <a:rPr lang="zh-CN" altLang="en-US" sz="3600" dirty="0">
                  <a:solidFill>
                    <a:srgbClr val="282830"/>
                  </a:solidFill>
                  <a:latin typeface="微软雅黑" panose="020B0503020204020204" pitchFamily="34" charset="-122"/>
                  <a:ea typeface="微软雅黑" panose="020B0503020204020204" pitchFamily="34" charset="-122"/>
                </a:rPr>
                <a:t>检查问题说明</a:t>
              </a: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0"/>
            <a:ext cx="12192000" cy="552709"/>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
        <p:nvSpPr>
          <p:cNvPr id="2" name="文本框 1"/>
          <p:cNvSpPr txBox="1"/>
          <p:nvPr/>
        </p:nvSpPr>
        <p:spPr>
          <a:xfrm>
            <a:off x="694289" y="618355"/>
            <a:ext cx="10803422" cy="1292662"/>
          </a:xfrm>
          <a:prstGeom prst="rect">
            <a:avLst/>
          </a:prstGeom>
          <a:noFill/>
        </p:spPr>
        <p:txBody>
          <a:bodyPr wrap="square" rtlCol="0">
            <a:spAutoFit/>
          </a:bodyPr>
          <a:lstStyle/>
          <a:p>
            <a:pPr>
              <a:lnSpc>
                <a:spcPct val="130000"/>
              </a:lnSpc>
            </a:pPr>
            <a:r>
              <a:rPr lang="zh-CN" altLang="en-US" sz="3200" dirty="0">
                <a:solidFill>
                  <a:srgbClr val="282830"/>
                </a:solidFill>
                <a:latin typeface="Arial" panose="020B0604020202020204" pitchFamily="34" charset="0"/>
                <a:ea typeface="微软雅黑" panose="020B0503020204020204" pitchFamily="34" charset="-122"/>
                <a:sym typeface="+mn-ea"/>
              </a:rPr>
              <a:t>馏出口问题</a:t>
            </a:r>
            <a:r>
              <a:rPr lang="zh-CN" sz="3200" dirty="0">
                <a:solidFill>
                  <a:srgbClr val="282830"/>
                </a:solidFill>
                <a:latin typeface="Arial" panose="020B0604020202020204" pitchFamily="34" charset="0"/>
                <a:ea typeface="微软雅黑" panose="020B0503020204020204" pitchFamily="34" charset="-122"/>
                <a:sym typeface="+mn-ea"/>
              </a:rPr>
              <a:t>（</a:t>
            </a:r>
            <a:r>
              <a:rPr lang="en-US" altLang="zh-CN" sz="3200" dirty="0">
                <a:solidFill>
                  <a:srgbClr val="282830"/>
                </a:solidFill>
                <a:latin typeface="Arial" panose="020B0604020202020204" pitchFamily="34" charset="0"/>
                <a:ea typeface="微软雅黑" panose="020B0503020204020204" pitchFamily="34" charset="-122"/>
                <a:sym typeface="+mn-ea"/>
              </a:rPr>
              <a:t>5</a:t>
            </a:r>
            <a:r>
              <a:rPr lang="zh-CN" altLang="en-US" sz="3200" dirty="0">
                <a:solidFill>
                  <a:srgbClr val="282830"/>
                </a:solidFill>
                <a:latin typeface="Arial" panose="020B0604020202020204" pitchFamily="34" charset="0"/>
                <a:ea typeface="微软雅黑" panose="020B0503020204020204" pitchFamily="34" charset="-122"/>
                <a:sym typeface="+mn-ea"/>
              </a:rPr>
              <a:t>项）</a:t>
            </a:r>
            <a:endParaRPr sz="3200" dirty="0">
              <a:solidFill>
                <a:srgbClr val="282830"/>
              </a:solidFill>
              <a:latin typeface="+mj-ea"/>
              <a:ea typeface="+mj-ea"/>
            </a:endParaRPr>
          </a:p>
          <a:p>
            <a:pPr>
              <a:lnSpc>
                <a:spcPct val="130000"/>
              </a:lnSpc>
            </a:pPr>
            <a:r>
              <a:rPr lang="en-US" altLang="zh-CN" sz="2800" dirty="0">
                <a:solidFill>
                  <a:schemeClr val="bg1"/>
                </a:solidFill>
                <a:latin typeface="+mj-ea"/>
                <a:ea typeface="+mj-ea"/>
              </a:rPr>
              <a:t>                           </a:t>
            </a:r>
            <a:endParaRPr lang="zh-CN" altLang="en-US" sz="3200" dirty="0">
              <a:solidFill>
                <a:schemeClr val="bg1"/>
              </a:solidFill>
              <a:latin typeface="+mj-ea"/>
              <a:ea typeface="+mj-ea"/>
            </a:endParaRPr>
          </a:p>
        </p:txBody>
      </p:sp>
      <p:sp>
        <p:nvSpPr>
          <p:cNvPr id="8" name="矩形 7"/>
          <p:cNvSpPr/>
          <p:nvPr/>
        </p:nvSpPr>
        <p:spPr>
          <a:xfrm>
            <a:off x="694289" y="1297600"/>
            <a:ext cx="7197686" cy="133684"/>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 name="文本框 2"/>
          <p:cNvSpPr txBox="1"/>
          <p:nvPr/>
        </p:nvSpPr>
        <p:spPr>
          <a:xfrm>
            <a:off x="172830" y="1911017"/>
            <a:ext cx="11535907" cy="1962845"/>
          </a:xfrm>
          <a:prstGeom prst="rect">
            <a:avLst/>
          </a:prstGeom>
          <a:noFill/>
        </p:spPr>
        <p:txBody>
          <a:bodyPr wrap="square" rtlCol="0">
            <a:spAutoFit/>
          </a:bodyPr>
          <a:lstStyle/>
          <a:p>
            <a:pPr>
              <a:lnSpc>
                <a:spcPct val="130000"/>
              </a:lnSpc>
            </a:pPr>
            <a:r>
              <a:rPr lang="en-US" altLang="zh-CN" sz="2400" dirty="0">
                <a:solidFill>
                  <a:srgbClr val="282830"/>
                </a:solidFill>
                <a:latin typeface="Arial" panose="020B0604020202020204" pitchFamily="34" charset="0"/>
                <a:ea typeface="微软雅黑" panose="020B0503020204020204" pitchFamily="34" charset="-122"/>
              </a:rPr>
              <a:t>        </a:t>
            </a:r>
            <a:r>
              <a:rPr lang="zh-CN" altLang="en-US" sz="2400" dirty="0">
                <a:solidFill>
                  <a:srgbClr val="282830"/>
                </a:solidFill>
                <a:latin typeface="Arial" panose="020B0604020202020204" pitchFamily="34" charset="0"/>
                <a:ea typeface="微软雅黑" panose="020B0503020204020204" pitchFamily="34" charset="-122"/>
              </a:rPr>
              <a:t>除去气分液化气</a:t>
            </a:r>
            <a:r>
              <a:rPr lang="en-US" altLang="zh-CN" sz="2400" dirty="0">
                <a:solidFill>
                  <a:srgbClr val="282830"/>
                </a:solidFill>
                <a:latin typeface="Arial" panose="020B0604020202020204" pitchFamily="34" charset="0"/>
                <a:ea typeface="微软雅黑" panose="020B0503020204020204" pitchFamily="34" charset="-122"/>
              </a:rPr>
              <a:t>C2</a:t>
            </a:r>
            <a:r>
              <a:rPr lang="zh-CN" altLang="en-US" sz="2400" dirty="0">
                <a:solidFill>
                  <a:srgbClr val="282830"/>
                </a:solidFill>
                <a:latin typeface="Arial" panose="020B0604020202020204" pitchFamily="34" charset="0"/>
                <a:ea typeface="微软雅黑" panose="020B0503020204020204" pitchFamily="34" charset="-122"/>
              </a:rPr>
              <a:t>指标，本月考核的馏出口问题仅有</a:t>
            </a:r>
            <a:r>
              <a:rPr lang="en-US" altLang="zh-CN" sz="2400" dirty="0">
                <a:solidFill>
                  <a:srgbClr val="282830"/>
                </a:solidFill>
                <a:latin typeface="Arial" panose="020B0604020202020204" pitchFamily="34" charset="0"/>
                <a:ea typeface="微软雅黑" panose="020B0503020204020204" pitchFamily="34" charset="-122"/>
              </a:rPr>
              <a:t>5</a:t>
            </a:r>
            <a:r>
              <a:rPr lang="zh-CN" altLang="en-US" sz="2400" dirty="0">
                <a:solidFill>
                  <a:srgbClr val="282830"/>
                </a:solidFill>
                <a:latin typeface="Arial" panose="020B0604020202020204" pitchFamily="34" charset="0"/>
                <a:ea typeface="微软雅黑" panose="020B0503020204020204" pitchFamily="34" charset="-122"/>
              </a:rPr>
              <a:t>项，比上个月减少了</a:t>
            </a:r>
            <a:r>
              <a:rPr lang="en-US" altLang="zh-CN" sz="2400" dirty="0">
                <a:solidFill>
                  <a:srgbClr val="282830"/>
                </a:solidFill>
                <a:latin typeface="Arial" panose="020B0604020202020204" pitchFamily="34" charset="0"/>
                <a:ea typeface="微软雅黑" panose="020B0503020204020204" pitchFamily="34" charset="-122"/>
              </a:rPr>
              <a:t>11</a:t>
            </a:r>
            <a:r>
              <a:rPr lang="zh-CN" altLang="en-US" sz="2400" dirty="0">
                <a:solidFill>
                  <a:srgbClr val="282830"/>
                </a:solidFill>
                <a:latin typeface="Arial" panose="020B0604020202020204" pitchFamily="34" charset="0"/>
                <a:ea typeface="微软雅黑" panose="020B0503020204020204" pitchFamily="34" charset="-122"/>
              </a:rPr>
              <a:t>项，其中</a:t>
            </a:r>
            <a:r>
              <a:rPr lang="en-US" altLang="zh-CN" sz="2400" dirty="0">
                <a:solidFill>
                  <a:srgbClr val="282830"/>
                </a:solidFill>
                <a:latin typeface="Arial" panose="020B0604020202020204" pitchFamily="34" charset="0"/>
                <a:ea typeface="微软雅黑" panose="020B0503020204020204" pitchFamily="34" charset="-122"/>
              </a:rPr>
              <a:t>4</a:t>
            </a:r>
            <a:r>
              <a:rPr lang="zh-CN" altLang="en-US" sz="2400" dirty="0">
                <a:solidFill>
                  <a:srgbClr val="282830"/>
                </a:solidFill>
                <a:latin typeface="Arial" panose="020B0604020202020204" pitchFamily="34" charset="0"/>
                <a:ea typeface="微软雅黑" panose="020B0503020204020204" pitchFamily="34" charset="-122"/>
              </a:rPr>
              <a:t>项为重石干点超标，</a:t>
            </a:r>
            <a:r>
              <a:rPr lang="en-US" altLang="zh-CN" sz="2400" dirty="0">
                <a:solidFill>
                  <a:srgbClr val="282830"/>
                </a:solidFill>
                <a:latin typeface="Arial" panose="020B0604020202020204" pitchFamily="34" charset="0"/>
                <a:ea typeface="微软雅黑" panose="020B0503020204020204" pitchFamily="34" charset="-122"/>
              </a:rPr>
              <a:t>1</a:t>
            </a:r>
            <a:r>
              <a:rPr lang="zh-CN" altLang="en-US" sz="2400" dirty="0">
                <a:solidFill>
                  <a:srgbClr val="282830"/>
                </a:solidFill>
                <a:latin typeface="Arial" panose="020B0604020202020204" pitchFamily="34" charset="0"/>
                <a:ea typeface="微软雅黑" panose="020B0503020204020204" pitchFamily="34" charset="-122"/>
              </a:rPr>
              <a:t>项为轻石</a:t>
            </a:r>
            <a:r>
              <a:rPr lang="en-US" altLang="zh-CN" sz="2400" dirty="0">
                <a:solidFill>
                  <a:srgbClr val="282830"/>
                </a:solidFill>
                <a:latin typeface="Arial" panose="020B0604020202020204" pitchFamily="34" charset="0"/>
                <a:ea typeface="微软雅黑" panose="020B0503020204020204" pitchFamily="34" charset="-122"/>
              </a:rPr>
              <a:t>C4</a:t>
            </a:r>
            <a:r>
              <a:rPr lang="zh-CN" altLang="en-US" sz="2400" dirty="0">
                <a:solidFill>
                  <a:srgbClr val="282830"/>
                </a:solidFill>
                <a:latin typeface="Arial" panose="020B0604020202020204" pitchFamily="34" charset="0"/>
                <a:ea typeface="微软雅黑" panose="020B0503020204020204" pitchFamily="34" charset="-122"/>
              </a:rPr>
              <a:t>超标，气分全部合格。</a:t>
            </a:r>
            <a:endParaRPr lang="en-US" altLang="zh-CN" sz="2400" dirty="0">
              <a:solidFill>
                <a:srgbClr val="282830"/>
              </a:solidFill>
              <a:latin typeface="Arial" panose="020B0604020202020204" pitchFamily="34" charset="0"/>
              <a:ea typeface="微软雅黑" panose="020B0503020204020204" pitchFamily="34" charset="-122"/>
            </a:endParaRPr>
          </a:p>
          <a:p>
            <a:pPr>
              <a:lnSpc>
                <a:spcPct val="130000"/>
              </a:lnSpc>
            </a:pPr>
            <a:r>
              <a:rPr lang="en-US" altLang="zh-CN" sz="2400" dirty="0">
                <a:solidFill>
                  <a:srgbClr val="282830"/>
                </a:solidFill>
                <a:latin typeface="Arial" panose="020B0604020202020204" pitchFamily="34" charset="0"/>
                <a:ea typeface="微软雅黑" panose="020B0503020204020204" pitchFamily="34" charset="-122"/>
              </a:rPr>
              <a:t>        </a:t>
            </a:r>
            <a:r>
              <a:rPr lang="zh-CN" altLang="en-US" sz="2400" dirty="0">
                <a:solidFill>
                  <a:srgbClr val="282830"/>
                </a:solidFill>
                <a:latin typeface="Arial" panose="020B0604020202020204" pitchFamily="34" charset="0"/>
                <a:ea typeface="微软雅黑" panose="020B0503020204020204" pitchFamily="34" charset="-122"/>
              </a:rPr>
              <a:t>由于本月受</a:t>
            </a:r>
            <a:r>
              <a:rPr lang="en-US" altLang="zh-CN" sz="2400" dirty="0">
                <a:solidFill>
                  <a:srgbClr val="282830"/>
                </a:solidFill>
                <a:latin typeface="Arial" panose="020B0604020202020204" pitchFamily="34" charset="0"/>
                <a:ea typeface="微软雅黑" panose="020B0503020204020204" pitchFamily="34" charset="-122"/>
              </a:rPr>
              <a:t>K101</a:t>
            </a:r>
            <a:r>
              <a:rPr lang="zh-CN" altLang="en-US" sz="2400" dirty="0">
                <a:solidFill>
                  <a:srgbClr val="282830"/>
                </a:solidFill>
                <a:latin typeface="Arial" panose="020B0604020202020204" pitchFamily="34" charset="0"/>
                <a:ea typeface="微软雅黑" panose="020B0503020204020204" pitchFamily="34" charset="-122"/>
              </a:rPr>
              <a:t>入口过滤器压差影响，装置维持平稳操作，导致跑样情况较少发生。</a:t>
            </a:r>
            <a:endParaRPr lang="zh-CN" sz="2400" dirty="0">
              <a:solidFill>
                <a:srgbClr val="282830"/>
              </a:solidFill>
              <a:latin typeface="Arial" panose="020B0604020202020204" pitchFamily="34" charset="0"/>
              <a:ea typeface="微软雅黑" panose="020B0503020204020204"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0"/>
            <a:ext cx="12192000" cy="552709"/>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5" y="55338"/>
            <a:ext cx="1648822" cy="446152"/>
          </a:xfrm>
          <a:prstGeom prst="rect">
            <a:avLst/>
          </a:prstGeom>
        </p:spPr>
      </p:pic>
      <p:sp>
        <p:nvSpPr>
          <p:cNvPr id="2" name="文本框 1"/>
          <p:cNvSpPr txBox="1"/>
          <p:nvPr/>
        </p:nvSpPr>
        <p:spPr>
          <a:xfrm>
            <a:off x="694289" y="618355"/>
            <a:ext cx="10803422" cy="1292662"/>
          </a:xfrm>
          <a:prstGeom prst="rect">
            <a:avLst/>
          </a:prstGeom>
          <a:noFill/>
        </p:spPr>
        <p:txBody>
          <a:bodyPr wrap="square" rtlCol="0">
            <a:spAutoFit/>
          </a:bodyPr>
          <a:lstStyle/>
          <a:p>
            <a:pPr>
              <a:lnSpc>
                <a:spcPct val="130000"/>
              </a:lnSpc>
            </a:pPr>
            <a:r>
              <a:rPr lang="zh-CN" altLang="en-US" sz="3200" dirty="0">
                <a:solidFill>
                  <a:srgbClr val="282830"/>
                </a:solidFill>
                <a:latin typeface="Arial" panose="020B0604020202020204" pitchFamily="34" charset="0"/>
                <a:ea typeface="微软雅黑" panose="020B0503020204020204" pitchFamily="34" charset="-122"/>
                <a:sym typeface="+mn-ea"/>
              </a:rPr>
              <a:t>抽查提问</a:t>
            </a:r>
            <a:r>
              <a:rPr lang="zh-CN" sz="3200" dirty="0">
                <a:solidFill>
                  <a:srgbClr val="282830"/>
                </a:solidFill>
                <a:latin typeface="Arial" panose="020B0604020202020204" pitchFamily="34" charset="0"/>
                <a:ea typeface="微软雅黑" panose="020B0503020204020204" pitchFamily="34" charset="-122"/>
                <a:sym typeface="+mn-ea"/>
              </a:rPr>
              <a:t>（</a:t>
            </a:r>
            <a:r>
              <a:rPr lang="en-US" altLang="zh-CN" sz="3200" dirty="0">
                <a:solidFill>
                  <a:srgbClr val="282830"/>
                </a:solidFill>
                <a:latin typeface="Arial" panose="020B0604020202020204" pitchFamily="34" charset="0"/>
                <a:ea typeface="微软雅黑" panose="020B0503020204020204" pitchFamily="34" charset="-122"/>
                <a:sym typeface="+mn-ea"/>
              </a:rPr>
              <a:t>10</a:t>
            </a:r>
            <a:r>
              <a:rPr lang="zh-CN" altLang="en-US" sz="3200" dirty="0">
                <a:solidFill>
                  <a:srgbClr val="282830"/>
                </a:solidFill>
                <a:latin typeface="Arial" panose="020B0604020202020204" pitchFamily="34" charset="0"/>
                <a:ea typeface="微软雅黑" panose="020B0503020204020204" pitchFamily="34" charset="-122"/>
                <a:sym typeface="+mn-ea"/>
              </a:rPr>
              <a:t>项）</a:t>
            </a:r>
            <a:endParaRPr sz="3200" dirty="0">
              <a:solidFill>
                <a:srgbClr val="282830"/>
              </a:solidFill>
              <a:latin typeface="+mj-ea"/>
              <a:ea typeface="+mj-ea"/>
            </a:endParaRPr>
          </a:p>
          <a:p>
            <a:pPr>
              <a:lnSpc>
                <a:spcPct val="130000"/>
              </a:lnSpc>
            </a:pPr>
            <a:r>
              <a:rPr lang="en-US" altLang="zh-CN" sz="2800" dirty="0">
                <a:solidFill>
                  <a:schemeClr val="bg1"/>
                </a:solidFill>
                <a:latin typeface="+mj-ea"/>
                <a:ea typeface="+mj-ea"/>
              </a:rPr>
              <a:t>                           </a:t>
            </a:r>
            <a:endParaRPr lang="zh-CN" altLang="en-US" sz="3200" dirty="0">
              <a:solidFill>
                <a:schemeClr val="bg1"/>
              </a:solidFill>
              <a:latin typeface="+mj-ea"/>
              <a:ea typeface="+mj-ea"/>
            </a:endParaRPr>
          </a:p>
        </p:txBody>
      </p:sp>
      <p:sp>
        <p:nvSpPr>
          <p:cNvPr id="8" name="矩形 7"/>
          <p:cNvSpPr/>
          <p:nvPr/>
        </p:nvSpPr>
        <p:spPr>
          <a:xfrm>
            <a:off x="694289" y="1297600"/>
            <a:ext cx="7197686" cy="133684"/>
          </a:xfrm>
          <a:prstGeom prst="rect">
            <a:avLst/>
          </a:prstGeom>
          <a:solidFill>
            <a:srgbClr val="FB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 name="文本框 2"/>
          <p:cNvSpPr txBox="1"/>
          <p:nvPr/>
        </p:nvSpPr>
        <p:spPr>
          <a:xfrm>
            <a:off x="694055" y="1598295"/>
            <a:ext cx="10986770" cy="4893647"/>
          </a:xfrm>
          <a:prstGeom prst="rect">
            <a:avLst/>
          </a:prstGeom>
          <a:noFill/>
        </p:spPr>
        <p:txBody>
          <a:bodyPr wrap="square" rtlCol="0">
            <a:spAutoFit/>
          </a:bodyPr>
          <a:lstStyle/>
          <a:p>
            <a:pPr>
              <a:lnSpc>
                <a:spcPct val="130000"/>
              </a:lnSpc>
            </a:pPr>
            <a:r>
              <a:rPr lang="zh-CN" altLang="en-US" sz="2400" dirty="0">
                <a:solidFill>
                  <a:srgbClr val="282830"/>
                </a:solidFill>
                <a:latin typeface="Arial" panose="020B0604020202020204" pitchFamily="34" charset="0"/>
                <a:ea typeface="微软雅黑" panose="020B0503020204020204" pitchFamily="34" charset="-122"/>
              </a:rPr>
              <a:t>    本月抽查提问力度加大，范围更广：包括工艺卡片，工艺联锁，现场流程，应急预案和开停工方案。频率更高：每天一次。相比上个月增加了</a:t>
            </a:r>
            <a:r>
              <a:rPr lang="en-US" altLang="zh-CN" sz="2400" dirty="0">
                <a:solidFill>
                  <a:srgbClr val="282830"/>
                </a:solidFill>
                <a:latin typeface="Arial" panose="020B0604020202020204" pitchFamily="34" charset="0"/>
                <a:ea typeface="微软雅黑" panose="020B0503020204020204" pitchFamily="34" charset="-122"/>
              </a:rPr>
              <a:t>2</a:t>
            </a:r>
            <a:r>
              <a:rPr lang="zh-CN" altLang="en-US" sz="2400" dirty="0">
                <a:solidFill>
                  <a:srgbClr val="282830"/>
                </a:solidFill>
                <a:latin typeface="Arial" panose="020B0604020202020204" pitchFamily="34" charset="0"/>
                <a:ea typeface="微软雅黑" panose="020B0503020204020204" pitchFamily="34" charset="-122"/>
              </a:rPr>
              <a:t>项。具体情况如下表。</a:t>
            </a:r>
            <a:endParaRPr lang="en-US" altLang="zh-CN" sz="2400" dirty="0">
              <a:solidFill>
                <a:srgbClr val="282830"/>
              </a:solidFill>
              <a:latin typeface="Arial" panose="020B0604020202020204" pitchFamily="34" charset="0"/>
              <a:ea typeface="微软雅黑" panose="020B0503020204020204" pitchFamily="34" charset="-122"/>
            </a:endParaRPr>
          </a:p>
          <a:p>
            <a:pPr>
              <a:lnSpc>
                <a:spcPct val="130000"/>
              </a:lnSpc>
            </a:pPr>
            <a:endParaRPr lang="en-US" altLang="zh-CN" sz="2400" dirty="0">
              <a:solidFill>
                <a:srgbClr val="282830"/>
              </a:solidFill>
              <a:latin typeface="Arial" panose="020B0604020202020204" pitchFamily="34" charset="0"/>
              <a:ea typeface="微软雅黑" panose="020B0503020204020204" pitchFamily="34" charset="-122"/>
            </a:endParaRPr>
          </a:p>
          <a:p>
            <a:pPr>
              <a:lnSpc>
                <a:spcPct val="130000"/>
              </a:lnSpc>
            </a:pPr>
            <a:endParaRPr lang="en-US" altLang="zh-CN" sz="2400" dirty="0">
              <a:solidFill>
                <a:srgbClr val="282830"/>
              </a:solidFill>
              <a:latin typeface="Arial" panose="020B0604020202020204" pitchFamily="34" charset="0"/>
              <a:ea typeface="微软雅黑" panose="020B0503020204020204" pitchFamily="34" charset="-122"/>
            </a:endParaRPr>
          </a:p>
          <a:p>
            <a:pPr>
              <a:lnSpc>
                <a:spcPct val="130000"/>
              </a:lnSpc>
            </a:pPr>
            <a:endParaRPr lang="en-US" altLang="zh-CN" sz="2400" dirty="0">
              <a:solidFill>
                <a:srgbClr val="282830"/>
              </a:solidFill>
              <a:latin typeface="Arial" panose="020B0604020202020204" pitchFamily="34" charset="0"/>
              <a:ea typeface="微软雅黑" panose="020B0503020204020204" pitchFamily="34" charset="-122"/>
            </a:endParaRPr>
          </a:p>
          <a:p>
            <a:pPr>
              <a:lnSpc>
                <a:spcPct val="130000"/>
              </a:lnSpc>
            </a:pPr>
            <a:endParaRPr lang="en-US" altLang="zh-CN" sz="2400" dirty="0">
              <a:solidFill>
                <a:srgbClr val="282830"/>
              </a:solidFill>
              <a:latin typeface="Arial" panose="020B0604020202020204" pitchFamily="34" charset="0"/>
              <a:ea typeface="微软雅黑" panose="020B0503020204020204" pitchFamily="34" charset="-122"/>
            </a:endParaRPr>
          </a:p>
          <a:p>
            <a:pPr>
              <a:lnSpc>
                <a:spcPct val="130000"/>
              </a:lnSpc>
            </a:pPr>
            <a:r>
              <a:rPr lang="en-US" altLang="zh-CN" sz="2400" dirty="0">
                <a:solidFill>
                  <a:srgbClr val="282830"/>
                </a:solidFill>
                <a:latin typeface="Arial" panose="020B0604020202020204" pitchFamily="34" charset="0"/>
                <a:ea typeface="微软雅黑" panose="020B0503020204020204" pitchFamily="34" charset="-122"/>
              </a:rPr>
              <a:t>    </a:t>
            </a:r>
            <a:r>
              <a:rPr lang="zh-CN" altLang="en-US" sz="2400" dirty="0">
                <a:solidFill>
                  <a:srgbClr val="282830"/>
                </a:solidFill>
                <a:latin typeface="Arial" panose="020B0604020202020204" pitchFamily="34" charset="0"/>
                <a:ea typeface="微软雅黑" panose="020B0503020204020204" pitchFamily="34" charset="-122"/>
              </a:rPr>
              <a:t>从表中可以看出，一班班组成员被考核次数最多。本月实行奖惩并行规则，对表现优秀的员工给予奖励。三班获得奖励的人次最多。</a:t>
            </a:r>
            <a:endParaRPr lang="en-US" altLang="zh-CN" sz="2400" dirty="0">
              <a:solidFill>
                <a:srgbClr val="282830"/>
              </a:solidFill>
              <a:latin typeface="Arial" panose="020B0604020202020204" pitchFamily="34" charset="0"/>
              <a:ea typeface="微软雅黑" panose="020B0503020204020204" pitchFamily="34" charset="-122"/>
            </a:endParaRPr>
          </a:p>
          <a:p>
            <a:pPr>
              <a:lnSpc>
                <a:spcPct val="130000"/>
              </a:lnSpc>
            </a:pPr>
            <a:r>
              <a:rPr lang="en-US" altLang="zh-CN" sz="2400" dirty="0">
                <a:solidFill>
                  <a:srgbClr val="282830"/>
                </a:solidFill>
                <a:latin typeface="Arial" panose="020B0604020202020204" pitchFamily="34" charset="0"/>
                <a:ea typeface="微软雅黑" panose="020B0503020204020204" pitchFamily="34" charset="-122"/>
              </a:rPr>
              <a:t>    </a:t>
            </a:r>
            <a:endParaRPr lang="zh-CN" sz="2400" dirty="0">
              <a:solidFill>
                <a:srgbClr val="282830"/>
              </a:solidFill>
              <a:latin typeface="Arial" panose="020B0604020202020204" pitchFamily="34" charset="0"/>
              <a:ea typeface="微软雅黑" panose="020B0503020204020204" pitchFamily="34" charset="-122"/>
            </a:endParaRPr>
          </a:p>
        </p:txBody>
      </p:sp>
      <p:graphicFrame>
        <p:nvGraphicFramePr>
          <p:cNvPr id="5" name="表格 4"/>
          <p:cNvGraphicFramePr>
            <a:graphicFrameLocks noGrp="1"/>
          </p:cNvGraphicFramePr>
          <p:nvPr>
            <p:extLst>
              <p:ext uri="{D42A27DB-BD31-4B8C-83A1-F6EECF244321}">
                <p14:modId xmlns:p14="http://schemas.microsoft.com/office/powerpoint/2010/main" val="20684819"/>
              </p:ext>
            </p:extLst>
          </p:nvPr>
        </p:nvGraphicFramePr>
        <p:xfrm>
          <a:off x="2984500" y="2976563"/>
          <a:ext cx="4692649" cy="1773235"/>
        </p:xfrm>
        <a:graphic>
          <a:graphicData uri="http://schemas.openxmlformats.org/drawingml/2006/table">
            <a:tbl>
              <a:tblPr>
                <a:tableStyleId>{5C22544A-7EE6-4342-B048-85BDC9FD1C3A}</a:tableStyleId>
              </a:tblPr>
              <a:tblGrid>
                <a:gridCol w="1014628">
                  <a:extLst>
                    <a:ext uri="{9D8B030D-6E8A-4147-A177-3AD203B41FA5}">
                      <a16:colId xmlns:a16="http://schemas.microsoft.com/office/drawing/2014/main" val="208832866"/>
                    </a:ext>
                  </a:extLst>
                </a:gridCol>
                <a:gridCol w="1226007">
                  <a:extLst>
                    <a:ext uri="{9D8B030D-6E8A-4147-A177-3AD203B41FA5}">
                      <a16:colId xmlns:a16="http://schemas.microsoft.com/office/drawing/2014/main" val="1419837416"/>
                    </a:ext>
                  </a:extLst>
                </a:gridCol>
                <a:gridCol w="1226007">
                  <a:extLst>
                    <a:ext uri="{9D8B030D-6E8A-4147-A177-3AD203B41FA5}">
                      <a16:colId xmlns:a16="http://schemas.microsoft.com/office/drawing/2014/main" val="1576194847"/>
                    </a:ext>
                  </a:extLst>
                </a:gridCol>
                <a:gridCol w="1226007">
                  <a:extLst>
                    <a:ext uri="{9D8B030D-6E8A-4147-A177-3AD203B41FA5}">
                      <a16:colId xmlns:a16="http://schemas.microsoft.com/office/drawing/2014/main" val="379737274"/>
                    </a:ext>
                  </a:extLst>
                </a:gridCol>
              </a:tblGrid>
              <a:tr h="354647">
                <a:tc>
                  <a:txBody>
                    <a:bodyPr/>
                    <a:lstStyle/>
                    <a:p>
                      <a:pPr algn="l" fontAlgn="ctr"/>
                      <a:r>
                        <a:rPr lang="zh-CN" altLang="en-US" sz="1100" u="none" strike="noStrike">
                          <a:effectLst/>
                        </a:rPr>
                        <a:t>班组</a:t>
                      </a:r>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l" fontAlgn="ctr"/>
                      <a:r>
                        <a:rPr lang="en-US" altLang="zh-CN" sz="1100" u="none" strike="noStrike">
                          <a:effectLst/>
                        </a:rPr>
                        <a:t>8</a:t>
                      </a:r>
                      <a:r>
                        <a:rPr lang="zh-CN" altLang="en-US" sz="1100" u="none" strike="noStrike">
                          <a:effectLst/>
                        </a:rPr>
                        <a:t>月考核</a:t>
                      </a:r>
                      <a:r>
                        <a:rPr lang="en-US" altLang="zh-CN" sz="1100" u="none" strike="noStrike">
                          <a:effectLst/>
                        </a:rPr>
                        <a:t>/</a:t>
                      </a:r>
                      <a:r>
                        <a:rPr lang="zh-CN" altLang="en-US" sz="1100" u="none" strike="noStrike">
                          <a:effectLst/>
                        </a:rPr>
                        <a:t>次</a:t>
                      </a:r>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l" fontAlgn="ctr"/>
                      <a:r>
                        <a:rPr lang="en-US" altLang="zh-CN" sz="1100" u="none" strike="noStrike">
                          <a:effectLst/>
                        </a:rPr>
                        <a:t>9</a:t>
                      </a:r>
                      <a:r>
                        <a:rPr lang="zh-CN" altLang="en-US" sz="1100" u="none" strike="noStrike">
                          <a:effectLst/>
                        </a:rPr>
                        <a:t>月考核</a:t>
                      </a:r>
                      <a:r>
                        <a:rPr lang="en-US" altLang="zh-CN" sz="1100" u="none" strike="noStrike">
                          <a:effectLst/>
                        </a:rPr>
                        <a:t>/</a:t>
                      </a:r>
                      <a:r>
                        <a:rPr lang="zh-CN" altLang="en-US" sz="1100" u="none" strike="noStrike">
                          <a:effectLst/>
                        </a:rPr>
                        <a:t>次</a:t>
                      </a:r>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l" fontAlgn="ctr"/>
                      <a:r>
                        <a:rPr lang="en-US" altLang="zh-CN" sz="1100" u="none" strike="noStrike">
                          <a:effectLst/>
                        </a:rPr>
                        <a:t>9</a:t>
                      </a:r>
                      <a:r>
                        <a:rPr lang="zh-CN" altLang="en-US" sz="1100" u="none" strike="noStrike">
                          <a:effectLst/>
                        </a:rPr>
                        <a:t>月奖励</a:t>
                      </a:r>
                      <a:r>
                        <a:rPr lang="en-US" altLang="zh-CN" sz="1100" u="none" strike="noStrike">
                          <a:effectLst/>
                        </a:rPr>
                        <a:t>/</a:t>
                      </a:r>
                      <a:r>
                        <a:rPr lang="zh-CN" altLang="en-US" sz="1100" u="none" strike="noStrike">
                          <a:effectLst/>
                        </a:rPr>
                        <a:t>次</a:t>
                      </a:r>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extLst>
                  <a:ext uri="{0D108BD9-81ED-4DB2-BD59-A6C34878D82A}">
                    <a16:rowId xmlns:a16="http://schemas.microsoft.com/office/drawing/2014/main" val="3773735393"/>
                  </a:ext>
                </a:extLst>
              </a:tr>
              <a:tr h="354647">
                <a:tc>
                  <a:txBody>
                    <a:bodyPr/>
                    <a:lstStyle/>
                    <a:p>
                      <a:pPr algn="l" fontAlgn="ctr"/>
                      <a:r>
                        <a:rPr lang="zh-CN" altLang="en-US" sz="1100" u="none" strike="noStrike">
                          <a:effectLst/>
                        </a:rPr>
                        <a:t>一班</a:t>
                      </a:r>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r" fontAlgn="ctr"/>
                      <a:r>
                        <a:rPr lang="en-US" altLang="zh-CN" sz="1100" u="none" strike="noStrike">
                          <a:effectLst/>
                        </a:rPr>
                        <a:t>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r" fontAlgn="ctr"/>
                      <a:r>
                        <a:rPr lang="en-US" altLang="zh-CN" sz="1100" u="none" strike="noStrike">
                          <a:effectLst/>
                        </a:rPr>
                        <a:t>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r" fontAlgn="ctr"/>
                      <a:r>
                        <a:rPr lang="en-US" altLang="zh-CN" sz="1100" u="none" strike="noStrike">
                          <a:effectLst/>
                        </a:rPr>
                        <a:t>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extLst>
                  <a:ext uri="{0D108BD9-81ED-4DB2-BD59-A6C34878D82A}">
                    <a16:rowId xmlns:a16="http://schemas.microsoft.com/office/drawing/2014/main" val="3734526326"/>
                  </a:ext>
                </a:extLst>
              </a:tr>
              <a:tr h="354647">
                <a:tc>
                  <a:txBody>
                    <a:bodyPr/>
                    <a:lstStyle/>
                    <a:p>
                      <a:pPr algn="l" fontAlgn="ctr"/>
                      <a:r>
                        <a:rPr lang="zh-CN" altLang="en-US" sz="1100" u="none" strike="noStrike">
                          <a:effectLst/>
                        </a:rPr>
                        <a:t>二班</a:t>
                      </a:r>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r" fontAlgn="ctr"/>
                      <a:r>
                        <a:rPr lang="en-US" altLang="zh-CN" sz="1100" u="none" strike="noStrike">
                          <a:effectLst/>
                        </a:rPr>
                        <a:t>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r" fontAlgn="ctr"/>
                      <a:r>
                        <a:rPr lang="en-US" altLang="zh-CN" sz="1100" u="none" strike="noStrike">
                          <a:effectLst/>
                        </a:rPr>
                        <a:t>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r" fontAlgn="ctr"/>
                      <a:r>
                        <a:rPr lang="en-US" altLang="zh-CN" sz="1100" u="none" strike="noStrike">
                          <a:effectLst/>
                        </a:rPr>
                        <a:t>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extLst>
                  <a:ext uri="{0D108BD9-81ED-4DB2-BD59-A6C34878D82A}">
                    <a16:rowId xmlns:a16="http://schemas.microsoft.com/office/drawing/2014/main" val="3875727543"/>
                  </a:ext>
                </a:extLst>
              </a:tr>
              <a:tr h="354647">
                <a:tc>
                  <a:txBody>
                    <a:bodyPr/>
                    <a:lstStyle/>
                    <a:p>
                      <a:pPr algn="l" fontAlgn="ctr"/>
                      <a:r>
                        <a:rPr lang="zh-CN" altLang="en-US" sz="1100" u="none" strike="noStrike">
                          <a:effectLst/>
                        </a:rPr>
                        <a:t>三班</a:t>
                      </a:r>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r" fontAlgn="ctr"/>
                      <a:r>
                        <a:rPr lang="en-US" altLang="zh-CN" sz="1100" u="none" strike="noStrike">
                          <a:effectLst/>
                        </a:rPr>
                        <a:t>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r" fontAlgn="ctr"/>
                      <a:r>
                        <a:rPr lang="en-US" altLang="zh-CN" sz="1100" u="none" strike="noStrike">
                          <a:effectLst/>
                        </a:rPr>
                        <a:t>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extLst>
                  <a:ext uri="{0D108BD9-81ED-4DB2-BD59-A6C34878D82A}">
                    <a16:rowId xmlns:a16="http://schemas.microsoft.com/office/drawing/2014/main" val="392180425"/>
                  </a:ext>
                </a:extLst>
              </a:tr>
              <a:tr h="354647">
                <a:tc>
                  <a:txBody>
                    <a:bodyPr/>
                    <a:lstStyle/>
                    <a:p>
                      <a:pPr algn="l" fontAlgn="ctr"/>
                      <a:r>
                        <a:rPr lang="zh-CN" altLang="en-US" sz="1100" u="none" strike="noStrike">
                          <a:effectLst/>
                        </a:rPr>
                        <a:t>四班</a:t>
                      </a:r>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r" fontAlgn="ctr"/>
                      <a:r>
                        <a:rPr lang="en-US" altLang="zh-CN" sz="1100" u="none" strike="noStrike">
                          <a:effectLst/>
                        </a:rPr>
                        <a:t>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r" fontAlgn="ctr"/>
                      <a:r>
                        <a:rPr lang="en-US" altLang="zh-CN" sz="1100" u="none" strike="noStrike" dirty="0">
                          <a:effectLst/>
                        </a:rPr>
                        <a:t>2</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ctr"/>
                </a:tc>
                <a:extLst>
                  <a:ext uri="{0D108BD9-81ED-4DB2-BD59-A6C34878D82A}">
                    <a16:rowId xmlns:a16="http://schemas.microsoft.com/office/drawing/2014/main" val="686522977"/>
                  </a:ext>
                </a:extLst>
              </a:tr>
            </a:tbl>
          </a:graphicData>
        </a:graphic>
      </p:graphicFrame>
    </p:spTree>
  </p:cSld>
  <p:clrMapOvr>
    <a:masterClrMapping/>
  </p:clrMapOvr>
</p:sld>
</file>

<file path=ppt/theme/theme1.xml><?xml version="1.0" encoding="utf-8"?>
<a:theme xmlns:a="http://schemas.openxmlformats.org/drawingml/2006/main" name="A000120140530A99PPBG">
  <a:themeElements>
    <a:clrScheme name="自定义 435">
      <a:dk1>
        <a:srgbClr val="5F5F5F"/>
      </a:dk1>
      <a:lt1>
        <a:srgbClr val="FFFFFF"/>
      </a:lt1>
      <a:dk2>
        <a:srgbClr val="5F5F5F"/>
      </a:dk2>
      <a:lt2>
        <a:srgbClr val="FFFFFF"/>
      </a:lt2>
      <a:accent1>
        <a:srgbClr val="5B9BCF"/>
      </a:accent1>
      <a:accent2>
        <a:srgbClr val="00B0F0"/>
      </a:accent2>
      <a:accent3>
        <a:srgbClr val="8A76E0"/>
      </a:accent3>
      <a:accent4>
        <a:srgbClr val="9439AD"/>
      </a:accent4>
      <a:accent5>
        <a:srgbClr val="A2CE47"/>
      </a:accent5>
      <a:accent6>
        <a:srgbClr val="F3731E"/>
      </a:accent6>
      <a:hlink>
        <a:srgbClr val="00B0F0"/>
      </a:hlink>
      <a:folHlink>
        <a:srgbClr val="AFB2B4"/>
      </a:folHlink>
    </a:clrScheme>
    <a:fontScheme name="KSO主题5">
      <a:majorFont>
        <a:latin typeface="Broadway"/>
        <a:ea typeface="微软雅黑"/>
        <a:cs typeface=""/>
      </a:majorFont>
      <a:minorFont>
        <a:latin typeface="Calibri"/>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ct val="130000"/>
          </a:lnSpc>
          <a:defRPr sz="1400" dirty="0" smtClean="0">
            <a:latin typeface="Arial" panose="020B0604020202020204" pitchFamily="34" charset="0"/>
            <a:ea typeface="微软雅黑" panose="020B0503020204020204" pitchFamily="34" charset="-122"/>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1260</TotalTime>
  <Words>2810</Words>
  <Application>Microsoft Office PowerPoint</Application>
  <PresentationFormat>宽屏</PresentationFormat>
  <Paragraphs>144</Paragraphs>
  <Slides>20</Slides>
  <Notes>16</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20</vt:i4>
      </vt:variant>
    </vt:vector>
  </HeadingPairs>
  <TitlesOfParts>
    <vt:vector size="30" baseType="lpstr">
      <vt:lpstr>等线</vt:lpstr>
      <vt:lpstr>黑体</vt:lpstr>
      <vt:lpstr>宋体</vt:lpstr>
      <vt:lpstr>微软雅黑</vt:lpstr>
      <vt:lpstr>幼圆</vt:lpstr>
      <vt:lpstr>Arial</vt:lpstr>
      <vt:lpstr>Arial Rounded MT Bold</vt:lpstr>
      <vt:lpstr>Calibri</vt:lpstr>
      <vt:lpstr>Wingdings 2</vt:lpstr>
      <vt:lpstr>A000120140530A99PPBG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china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世旭 柳</cp:lastModifiedBy>
  <cp:revision>156</cp:revision>
  <dcterms:created xsi:type="dcterms:W3CDTF">2015-10-06T09:21:00Z</dcterms:created>
  <dcterms:modified xsi:type="dcterms:W3CDTF">2020-10-06T02:24:51Z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2052-11.1.0.9740</vt:lpwstr>
  </property>
</Properties>
</file>