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7"/>
  </p:notesMasterIdLst>
  <p:sldIdLst>
    <p:sldId id="256" r:id="rId3"/>
    <p:sldId id="401" r:id="rId4"/>
    <p:sldId id="402" r:id="rId5"/>
    <p:sldId id="491" r:id="rId6"/>
    <p:sldId id="533" r:id="rId7"/>
    <p:sldId id="409" r:id="rId8"/>
    <p:sldId id="416" r:id="rId9"/>
    <p:sldId id="492" r:id="rId10"/>
    <p:sldId id="536" r:id="rId11"/>
    <p:sldId id="538" r:id="rId12"/>
    <p:sldId id="534" r:id="rId13"/>
    <p:sldId id="425" r:id="rId14"/>
    <p:sldId id="404" r:id="rId15"/>
    <p:sldId id="417" r:id="rId16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687C8"/>
    <a:srgbClr val="00CC99"/>
    <a:srgbClr val="68675C"/>
    <a:srgbClr val="41A0E6"/>
    <a:srgbClr val="55B1FF"/>
    <a:srgbClr val="99CCFF"/>
    <a:srgbClr val="99FFCC"/>
    <a:srgbClr val="F0B500"/>
    <a:srgbClr val="505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4EBD25-6C24-4F2F-B588-CD266155332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zh-CN" altLang="en-US"/>
        </a:p>
      </dgm:t>
    </dgm:pt>
    <dgm:pt modelId="{6D661306-E207-437F-B12F-139770E84E56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rPr>
            <a:t>       </a:t>
          </a:r>
          <a:r>
            <a:rPr lang="en-US" alt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sym typeface="+mn-ea"/>
            </a:rPr>
            <a:t>Regional environment </a:t>
          </a:r>
          <a:r>
            <a:rPr lang="zh-CN" alt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  <a:sym typeface="+mn-ea"/>
            </a:rPr>
            <a:t>地区环境</a:t>
          </a:r>
          <a:endParaRPr lang="zh-CN" altLang="en-US" sz="2200" dirty="0">
            <a:latin typeface="+mn-lt"/>
            <a:ea typeface="楷体" panose="02010609060101010101" pitchFamily="49" charset="-122"/>
          </a:endParaRPr>
        </a:p>
      </dgm:t>
    </dgm:pt>
    <dgm:pt modelId="{2B9374CC-CD34-44B3-A4A9-EFD2339B8A29}" type="parTrans" cxnId="{6A9F0594-1A17-43F0-B731-09EB09D54121}">
      <dgm:prSet/>
      <dgm:spPr/>
      <dgm:t>
        <a:bodyPr/>
        <a:lstStyle/>
        <a:p>
          <a:endParaRPr lang="zh-CN" altLang="en-US"/>
        </a:p>
      </dgm:t>
    </dgm:pt>
    <dgm:pt modelId="{1684FAF7-0689-48D5-A7F9-3B0201D5A3ED}" type="sibTrans" cxnId="{6A9F0594-1A17-43F0-B731-09EB09D54121}">
      <dgm:prSet/>
      <dgm:spPr/>
      <dgm:t>
        <a:bodyPr/>
        <a:lstStyle/>
        <a:p>
          <a:endParaRPr lang="zh-CN" altLang="en-US"/>
        </a:p>
      </dgm:t>
    </dgm:pt>
    <dgm:pt modelId="{13110A3C-526B-4C17-BCDE-B7AC1723B867}">
      <dgm:prSet phldrT="[文本]" custT="1"/>
      <dgm:spPr/>
      <dgm:t>
        <a:bodyPr/>
        <a:lstStyle/>
        <a:p>
          <a:r>
            <a:rPr lang="zh-CN" alt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  <a:sym typeface="+mn-ea"/>
            </a:rPr>
            <a:t>                              </a:t>
          </a:r>
          <a:r>
            <a:rPr lang="en-US" alt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sym typeface="+mn-ea"/>
            </a:rPr>
            <a:t>Industry environment</a:t>
          </a:r>
          <a:r>
            <a:rPr lang="zh-CN" alt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  <a:sym typeface="+mn-ea"/>
            </a:rPr>
            <a:t>行业环境</a:t>
          </a:r>
          <a:endParaRPr lang="zh-CN" altLang="en-US" sz="2200" dirty="0">
            <a:latin typeface="+mn-lt"/>
            <a:ea typeface="楷体" panose="02010609060101010101" pitchFamily="49" charset="-122"/>
          </a:endParaRPr>
        </a:p>
      </dgm:t>
    </dgm:pt>
    <dgm:pt modelId="{682CD1EC-8D29-47BF-B0C6-E5FAD8D93B0E}" type="parTrans" cxnId="{434512A4-BFC0-488F-81C1-F9077D6F1373}">
      <dgm:prSet/>
      <dgm:spPr/>
      <dgm:t>
        <a:bodyPr/>
        <a:lstStyle/>
        <a:p>
          <a:endParaRPr lang="zh-CN" altLang="en-US"/>
        </a:p>
      </dgm:t>
    </dgm:pt>
    <dgm:pt modelId="{35C35E49-F33C-4E20-B7E3-CEDB0A3A9913}" type="sibTrans" cxnId="{434512A4-BFC0-488F-81C1-F9077D6F1373}">
      <dgm:prSet/>
      <dgm:spPr/>
      <dgm:t>
        <a:bodyPr/>
        <a:lstStyle/>
        <a:p>
          <a:endParaRPr lang="zh-CN" altLang="en-US"/>
        </a:p>
      </dgm:t>
    </dgm:pt>
    <dgm:pt modelId="{5CB8476C-4CB5-49BC-8437-97D36C4388A2}">
      <dgm:prSet/>
      <dgm:spPr/>
      <dgm:t>
        <a:bodyPr/>
        <a:lstStyle/>
        <a:p>
          <a:r>
            <a:rPr lang="en-US" altLang="zh-CN" dirty="0"/>
            <a:t> </a:t>
          </a:r>
          <a:endParaRPr lang="zh-CN" altLang="en-US" dirty="0"/>
        </a:p>
      </dgm:t>
    </dgm:pt>
    <dgm:pt modelId="{E5D5C019-788B-4D0E-AACC-A51BB3E845CB}" type="parTrans" cxnId="{B7C4711B-AC17-4A65-B75D-75E948F7388E}">
      <dgm:prSet/>
      <dgm:spPr/>
      <dgm:t>
        <a:bodyPr/>
        <a:lstStyle/>
        <a:p>
          <a:endParaRPr lang="zh-CN" altLang="en-US"/>
        </a:p>
      </dgm:t>
    </dgm:pt>
    <dgm:pt modelId="{49DF1796-D3A1-495A-9FF7-E7978DC3C3FE}" type="sibTrans" cxnId="{B7C4711B-AC17-4A65-B75D-75E948F7388E}">
      <dgm:prSet/>
      <dgm:spPr/>
      <dgm:t>
        <a:bodyPr/>
        <a:lstStyle/>
        <a:p>
          <a:endParaRPr lang="zh-CN" altLang="en-US"/>
        </a:p>
      </dgm:t>
    </dgm:pt>
    <dgm:pt modelId="{4C394497-054A-40CE-BF63-4780D3BCC2EE}">
      <dgm:prSet custT="1"/>
      <dgm:spPr/>
      <dgm:t>
        <a:bodyPr/>
        <a:lstStyle/>
        <a:p>
          <a:r>
            <a:rPr lang="zh-CN" alt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  <a:sym typeface="+mn-ea"/>
            </a:rPr>
            <a:t>                   </a:t>
          </a:r>
          <a:r>
            <a:rPr lang="en-US" alt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sym typeface="+mn-ea"/>
            </a:rPr>
            <a:t>Socio-cultural factors </a:t>
          </a:r>
          <a:r>
            <a:rPr lang="zh-CN" alt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  <a:sym typeface="+mn-ea"/>
            </a:rPr>
            <a:t>社会文化因素</a:t>
          </a:r>
          <a:endParaRPr lang="zh-CN" altLang="en-US" sz="2200" dirty="0">
            <a:latin typeface="+mn-lt"/>
            <a:ea typeface="楷体" panose="02010609060101010101" pitchFamily="49" charset="-122"/>
          </a:endParaRPr>
        </a:p>
      </dgm:t>
    </dgm:pt>
    <dgm:pt modelId="{50F57D9F-6881-49FF-8639-8BEEBE8EFBA9}" type="parTrans" cxnId="{417C384A-77B4-4E41-9DC6-16E1071B3E4A}">
      <dgm:prSet/>
      <dgm:spPr/>
      <dgm:t>
        <a:bodyPr/>
        <a:lstStyle/>
        <a:p>
          <a:endParaRPr lang="zh-CN" altLang="en-US"/>
        </a:p>
      </dgm:t>
    </dgm:pt>
    <dgm:pt modelId="{C43D88B7-7D36-46CF-A03B-104AFDAE367F}" type="sibTrans" cxnId="{417C384A-77B4-4E41-9DC6-16E1071B3E4A}">
      <dgm:prSet/>
      <dgm:spPr/>
      <dgm:t>
        <a:bodyPr/>
        <a:lstStyle/>
        <a:p>
          <a:endParaRPr lang="zh-CN" altLang="en-US"/>
        </a:p>
      </dgm:t>
    </dgm:pt>
    <dgm:pt modelId="{5AF6AEC6-7811-4A66-B90A-E8A929FD12FE}">
      <dgm:prSet/>
      <dgm:spPr/>
      <dgm:t>
        <a:bodyPr/>
        <a:lstStyle/>
        <a:p>
          <a:endParaRPr lang="zh-CN" altLang="en-US"/>
        </a:p>
      </dgm:t>
    </dgm:pt>
    <dgm:pt modelId="{D9DC725F-AEE5-4E24-BF96-C09DC75BCFBE}" type="parTrans" cxnId="{E63EDE0B-BFB5-445C-BECD-E4862C3425C7}">
      <dgm:prSet/>
      <dgm:spPr/>
      <dgm:t>
        <a:bodyPr/>
        <a:lstStyle/>
        <a:p>
          <a:endParaRPr lang="zh-CN" altLang="en-US"/>
        </a:p>
      </dgm:t>
    </dgm:pt>
    <dgm:pt modelId="{968E2F06-FF8F-4164-9C66-1AD7FDFD418E}" type="sibTrans" cxnId="{E63EDE0B-BFB5-445C-BECD-E4862C3425C7}">
      <dgm:prSet/>
      <dgm:spPr/>
      <dgm:t>
        <a:bodyPr/>
        <a:lstStyle/>
        <a:p>
          <a:endParaRPr lang="zh-CN" altLang="en-US"/>
        </a:p>
      </dgm:t>
    </dgm:pt>
    <dgm:pt modelId="{05C0A464-25C4-4D96-B63C-0AF7F4E04FDB}">
      <dgm:prSet phldrT="[文本]" custT="1"/>
      <dgm:spPr/>
      <dgm:t>
        <a:bodyPr/>
        <a:lstStyle/>
        <a:p>
          <a:r>
            <a:rPr lang="zh-CN" altLang="en-US" sz="2200" kern="1200" dirty="0">
              <a:latin typeface="楷体" panose="02010609060101010101" pitchFamily="49" charset="-122"/>
              <a:ea typeface="楷体" panose="02010609060101010101" pitchFamily="49" charset="-122"/>
            </a:rPr>
            <a:t>            </a:t>
          </a:r>
          <a:r>
            <a:rPr lang="en-US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</a:rPr>
            <a:t>Government influence </a:t>
          </a:r>
          <a:r>
            <a:rPr lang="zh-CN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rPr>
            <a:t>政府影响</a:t>
          </a:r>
        </a:p>
      </dgm:t>
    </dgm:pt>
    <dgm:pt modelId="{2A32A202-B78C-4AC3-B7DA-13A7D8579B86}" type="sibTrans" cxnId="{C342F840-F483-4B4E-A986-510DD083D762}">
      <dgm:prSet/>
      <dgm:spPr/>
      <dgm:t>
        <a:bodyPr/>
        <a:lstStyle/>
        <a:p>
          <a:endParaRPr lang="zh-CN" altLang="en-US"/>
        </a:p>
      </dgm:t>
    </dgm:pt>
    <dgm:pt modelId="{63970ACB-588E-43C4-BCC5-9F8ED7465F15}" type="parTrans" cxnId="{C342F840-F483-4B4E-A986-510DD083D762}">
      <dgm:prSet/>
      <dgm:spPr/>
      <dgm:t>
        <a:bodyPr/>
        <a:lstStyle/>
        <a:p>
          <a:endParaRPr lang="zh-CN" altLang="en-US"/>
        </a:p>
      </dgm:t>
    </dgm:pt>
    <dgm:pt modelId="{D693C178-036A-4F82-9711-970DFB31208C}" type="pres">
      <dgm:prSet presAssocID="{884EBD25-6C24-4F2F-B588-CD266155332D}" presName="Name0" presStyleCnt="0">
        <dgm:presLayoutVars>
          <dgm:chMax val="7"/>
          <dgm:chPref val="7"/>
          <dgm:dir/>
        </dgm:presLayoutVars>
      </dgm:prSet>
      <dgm:spPr/>
    </dgm:pt>
    <dgm:pt modelId="{490328BE-B891-4C4B-8A1F-9CC706DAA9E6}" type="pres">
      <dgm:prSet presAssocID="{884EBD25-6C24-4F2F-B588-CD266155332D}" presName="Name1" presStyleCnt="0"/>
      <dgm:spPr/>
    </dgm:pt>
    <dgm:pt modelId="{55965E32-D3EA-4B39-89D7-17A7B349DAFA}" type="pres">
      <dgm:prSet presAssocID="{884EBD25-6C24-4F2F-B588-CD266155332D}" presName="cycle" presStyleCnt="0"/>
      <dgm:spPr/>
    </dgm:pt>
    <dgm:pt modelId="{D6B0A4AC-2CA4-48CB-B05E-A7663E350061}" type="pres">
      <dgm:prSet presAssocID="{884EBD25-6C24-4F2F-B588-CD266155332D}" presName="srcNode" presStyleLbl="node1" presStyleIdx="0" presStyleCnt="6"/>
      <dgm:spPr/>
    </dgm:pt>
    <dgm:pt modelId="{489DF3BE-1B9D-4219-A646-34E9E99409D7}" type="pres">
      <dgm:prSet presAssocID="{884EBD25-6C24-4F2F-B588-CD266155332D}" presName="conn" presStyleLbl="parChTrans1D2" presStyleIdx="0" presStyleCnt="1"/>
      <dgm:spPr/>
    </dgm:pt>
    <dgm:pt modelId="{B7E5CEE6-61C8-4987-8E87-8F489CDAF458}" type="pres">
      <dgm:prSet presAssocID="{884EBD25-6C24-4F2F-B588-CD266155332D}" presName="extraNode" presStyleLbl="node1" presStyleIdx="0" presStyleCnt="6"/>
      <dgm:spPr/>
    </dgm:pt>
    <dgm:pt modelId="{412A53F3-EE05-4946-8B7A-7C339A6B08E2}" type="pres">
      <dgm:prSet presAssocID="{884EBD25-6C24-4F2F-B588-CD266155332D}" presName="dstNode" presStyleLbl="node1" presStyleIdx="0" presStyleCnt="6"/>
      <dgm:spPr/>
    </dgm:pt>
    <dgm:pt modelId="{B2336871-5262-4EB8-961C-252AAE55B483}" type="pres">
      <dgm:prSet presAssocID="{05C0A464-25C4-4D96-B63C-0AF7F4E04FDB}" presName="text_1" presStyleLbl="node1" presStyleIdx="0" presStyleCnt="6" custLinFactNeighborX="831">
        <dgm:presLayoutVars>
          <dgm:bulletEnabled val="1"/>
        </dgm:presLayoutVars>
      </dgm:prSet>
      <dgm:spPr/>
    </dgm:pt>
    <dgm:pt modelId="{F915CE8C-61A7-4B20-9B90-C9D9B6B691B9}" type="pres">
      <dgm:prSet presAssocID="{05C0A464-25C4-4D96-B63C-0AF7F4E04FDB}" presName="accent_1" presStyleCnt="0"/>
      <dgm:spPr/>
    </dgm:pt>
    <dgm:pt modelId="{3D0D012A-4FC6-42AA-AAC1-1008824E039B}" type="pres">
      <dgm:prSet presAssocID="{05C0A464-25C4-4D96-B63C-0AF7F4E04FDB}" presName="accentRepeatNode" presStyleLbl="solidFgAcc1" presStyleIdx="0" presStyleCnt="6"/>
      <dgm:spPr/>
    </dgm:pt>
    <dgm:pt modelId="{6066D2F5-C6F8-486C-8EB4-41F7AB36897A}" type="pres">
      <dgm:prSet presAssocID="{5CB8476C-4CB5-49BC-8437-97D36C4388A2}" presName="text_2" presStyleLbl="node1" presStyleIdx="1" presStyleCnt="6" custLinFactNeighborX="886">
        <dgm:presLayoutVars>
          <dgm:bulletEnabled val="1"/>
        </dgm:presLayoutVars>
      </dgm:prSet>
      <dgm:spPr/>
    </dgm:pt>
    <dgm:pt modelId="{E5CCF463-D2A2-451E-B128-13B6EA9D2767}" type="pres">
      <dgm:prSet presAssocID="{5CB8476C-4CB5-49BC-8437-97D36C4388A2}" presName="accent_2" presStyleCnt="0"/>
      <dgm:spPr/>
    </dgm:pt>
    <dgm:pt modelId="{16A31F7B-91F4-4B71-8E4A-9793E6545F73}" type="pres">
      <dgm:prSet presAssocID="{5CB8476C-4CB5-49BC-8437-97D36C4388A2}" presName="accentRepeatNode" presStyleLbl="solidFgAcc1" presStyleIdx="1" presStyleCnt="6"/>
      <dgm:spPr/>
    </dgm:pt>
    <dgm:pt modelId="{BBAC35AA-541D-48B7-A43F-EF5E5469B1F0}" type="pres">
      <dgm:prSet presAssocID="{6D661306-E207-437F-B12F-139770E84E56}" presName="text_3" presStyleLbl="node1" presStyleIdx="2" presStyleCnt="6" custLinFactNeighborX="913" custLinFactNeighborY="-256">
        <dgm:presLayoutVars>
          <dgm:bulletEnabled val="1"/>
        </dgm:presLayoutVars>
      </dgm:prSet>
      <dgm:spPr/>
    </dgm:pt>
    <dgm:pt modelId="{24A229F3-77B6-4B34-AA11-73AC6BC5688A}" type="pres">
      <dgm:prSet presAssocID="{6D661306-E207-437F-B12F-139770E84E56}" presName="accent_3" presStyleCnt="0"/>
      <dgm:spPr/>
    </dgm:pt>
    <dgm:pt modelId="{9968EEC9-C22B-4AED-8648-1834080AE1D2}" type="pres">
      <dgm:prSet presAssocID="{6D661306-E207-437F-B12F-139770E84E56}" presName="accentRepeatNode" presStyleLbl="solidFgAcc1" presStyleIdx="2" presStyleCnt="6"/>
      <dgm:spPr/>
    </dgm:pt>
    <dgm:pt modelId="{0F6F9C50-03EE-47C4-B4F5-DE5A0498AA25}" type="pres">
      <dgm:prSet presAssocID="{5AF6AEC6-7811-4A66-B90A-E8A929FD12FE}" presName="text_4" presStyleLbl="node1" presStyleIdx="3" presStyleCnt="6" custLinFactNeighborX="955">
        <dgm:presLayoutVars>
          <dgm:bulletEnabled val="1"/>
        </dgm:presLayoutVars>
      </dgm:prSet>
      <dgm:spPr/>
    </dgm:pt>
    <dgm:pt modelId="{E8DE6D26-6CB3-4754-9B26-69A7307BE9FB}" type="pres">
      <dgm:prSet presAssocID="{5AF6AEC6-7811-4A66-B90A-E8A929FD12FE}" presName="accent_4" presStyleCnt="0"/>
      <dgm:spPr/>
    </dgm:pt>
    <dgm:pt modelId="{8C698D7D-A9D4-4220-909E-7D3CFAB8C992}" type="pres">
      <dgm:prSet presAssocID="{5AF6AEC6-7811-4A66-B90A-E8A929FD12FE}" presName="accentRepeatNode" presStyleLbl="solidFgAcc1" presStyleIdx="3" presStyleCnt="6"/>
      <dgm:spPr/>
    </dgm:pt>
    <dgm:pt modelId="{4966BF22-1B6F-4AA8-81FD-646DCE2649FC}" type="pres">
      <dgm:prSet presAssocID="{4C394497-054A-40CE-BF63-4780D3BCC2EE}" presName="text_5" presStyleLbl="node1" presStyleIdx="4" presStyleCnt="6" custLinFactNeighborX="926" custLinFactNeighborY="2323">
        <dgm:presLayoutVars>
          <dgm:bulletEnabled val="1"/>
        </dgm:presLayoutVars>
      </dgm:prSet>
      <dgm:spPr/>
    </dgm:pt>
    <dgm:pt modelId="{B8B9E9A0-93DB-461E-89B4-85008F40224B}" type="pres">
      <dgm:prSet presAssocID="{4C394497-054A-40CE-BF63-4780D3BCC2EE}" presName="accent_5" presStyleCnt="0"/>
      <dgm:spPr/>
    </dgm:pt>
    <dgm:pt modelId="{CE72A6FC-B0A6-42AB-8CFC-F424C705167C}" type="pres">
      <dgm:prSet presAssocID="{4C394497-054A-40CE-BF63-4780D3BCC2EE}" presName="accentRepeatNode" presStyleLbl="solidFgAcc1" presStyleIdx="4" presStyleCnt="6"/>
      <dgm:spPr/>
    </dgm:pt>
    <dgm:pt modelId="{133C4937-C3EE-45F5-95CC-3EEE43B8F70A}" type="pres">
      <dgm:prSet presAssocID="{13110A3C-526B-4C17-BCDE-B7AC1723B867}" presName="text_6" presStyleLbl="node1" presStyleIdx="5" presStyleCnt="6" custLinFactNeighborX="831" custLinFactNeighborY="-2323">
        <dgm:presLayoutVars>
          <dgm:bulletEnabled val="1"/>
        </dgm:presLayoutVars>
      </dgm:prSet>
      <dgm:spPr/>
    </dgm:pt>
    <dgm:pt modelId="{B5C7BC6A-C582-4676-979B-1C130146322A}" type="pres">
      <dgm:prSet presAssocID="{13110A3C-526B-4C17-BCDE-B7AC1723B867}" presName="accent_6" presStyleCnt="0"/>
      <dgm:spPr/>
    </dgm:pt>
    <dgm:pt modelId="{33B612D8-701D-41D6-A273-F34E55E2F273}" type="pres">
      <dgm:prSet presAssocID="{13110A3C-526B-4C17-BCDE-B7AC1723B867}" presName="accentRepeatNode" presStyleLbl="solidFgAcc1" presStyleIdx="5" presStyleCnt="6"/>
      <dgm:spPr/>
    </dgm:pt>
  </dgm:ptLst>
  <dgm:cxnLst>
    <dgm:cxn modelId="{FFA1B60B-2D10-4351-A74F-B65859AEFF51}" type="presOf" srcId="{2A32A202-B78C-4AC3-B7DA-13A7D8579B86}" destId="{489DF3BE-1B9D-4219-A646-34E9E99409D7}" srcOrd="0" destOrd="0" presId="urn:microsoft.com/office/officeart/2008/layout/VerticalCurvedList"/>
    <dgm:cxn modelId="{E63EDE0B-BFB5-445C-BECD-E4862C3425C7}" srcId="{884EBD25-6C24-4F2F-B588-CD266155332D}" destId="{5AF6AEC6-7811-4A66-B90A-E8A929FD12FE}" srcOrd="3" destOrd="0" parTransId="{D9DC725F-AEE5-4E24-BF96-C09DC75BCFBE}" sibTransId="{968E2F06-FF8F-4164-9C66-1AD7FDFD418E}"/>
    <dgm:cxn modelId="{B7C4711B-AC17-4A65-B75D-75E948F7388E}" srcId="{884EBD25-6C24-4F2F-B588-CD266155332D}" destId="{5CB8476C-4CB5-49BC-8437-97D36C4388A2}" srcOrd="1" destOrd="0" parTransId="{E5D5C019-788B-4D0E-AACC-A51BB3E845CB}" sibTransId="{49DF1796-D3A1-495A-9FF7-E7978DC3C3FE}"/>
    <dgm:cxn modelId="{C342F840-F483-4B4E-A986-510DD083D762}" srcId="{884EBD25-6C24-4F2F-B588-CD266155332D}" destId="{05C0A464-25C4-4D96-B63C-0AF7F4E04FDB}" srcOrd="0" destOrd="0" parTransId="{63970ACB-588E-43C4-BCC5-9F8ED7465F15}" sibTransId="{2A32A202-B78C-4AC3-B7DA-13A7D8579B86}"/>
    <dgm:cxn modelId="{EA31FF5E-B030-4798-BF81-03B9B0669A6F}" type="presOf" srcId="{5CB8476C-4CB5-49BC-8437-97D36C4388A2}" destId="{6066D2F5-C6F8-486C-8EB4-41F7AB36897A}" srcOrd="0" destOrd="0" presId="urn:microsoft.com/office/officeart/2008/layout/VerticalCurvedList"/>
    <dgm:cxn modelId="{417C384A-77B4-4E41-9DC6-16E1071B3E4A}" srcId="{884EBD25-6C24-4F2F-B588-CD266155332D}" destId="{4C394497-054A-40CE-BF63-4780D3BCC2EE}" srcOrd="4" destOrd="0" parTransId="{50F57D9F-6881-49FF-8639-8BEEBE8EFBA9}" sibTransId="{C43D88B7-7D36-46CF-A03B-104AFDAE367F}"/>
    <dgm:cxn modelId="{16B63793-F27A-4461-974D-D1224C66B914}" type="presOf" srcId="{13110A3C-526B-4C17-BCDE-B7AC1723B867}" destId="{133C4937-C3EE-45F5-95CC-3EEE43B8F70A}" srcOrd="0" destOrd="0" presId="urn:microsoft.com/office/officeart/2008/layout/VerticalCurvedList"/>
    <dgm:cxn modelId="{6A9F0594-1A17-43F0-B731-09EB09D54121}" srcId="{884EBD25-6C24-4F2F-B588-CD266155332D}" destId="{6D661306-E207-437F-B12F-139770E84E56}" srcOrd="2" destOrd="0" parTransId="{2B9374CC-CD34-44B3-A4A9-EFD2339B8A29}" sibTransId="{1684FAF7-0689-48D5-A7F9-3B0201D5A3ED}"/>
    <dgm:cxn modelId="{DF5170A3-089C-4F59-BD74-7F76F330AE8C}" type="presOf" srcId="{4C394497-054A-40CE-BF63-4780D3BCC2EE}" destId="{4966BF22-1B6F-4AA8-81FD-646DCE2649FC}" srcOrd="0" destOrd="0" presId="urn:microsoft.com/office/officeart/2008/layout/VerticalCurvedList"/>
    <dgm:cxn modelId="{434512A4-BFC0-488F-81C1-F9077D6F1373}" srcId="{884EBD25-6C24-4F2F-B588-CD266155332D}" destId="{13110A3C-526B-4C17-BCDE-B7AC1723B867}" srcOrd="5" destOrd="0" parTransId="{682CD1EC-8D29-47BF-B0C6-E5FAD8D93B0E}" sibTransId="{35C35E49-F33C-4E20-B7E3-CEDB0A3A9913}"/>
    <dgm:cxn modelId="{B1D158C5-BE3E-4EE6-8C92-EA20E876F8E1}" type="presOf" srcId="{05C0A464-25C4-4D96-B63C-0AF7F4E04FDB}" destId="{B2336871-5262-4EB8-961C-252AAE55B483}" srcOrd="0" destOrd="0" presId="urn:microsoft.com/office/officeart/2008/layout/VerticalCurvedList"/>
    <dgm:cxn modelId="{FE03F9D2-6406-487C-A49E-E4AB3A5B9470}" type="presOf" srcId="{6D661306-E207-437F-B12F-139770E84E56}" destId="{BBAC35AA-541D-48B7-A43F-EF5E5469B1F0}" srcOrd="0" destOrd="0" presId="urn:microsoft.com/office/officeart/2008/layout/VerticalCurvedList"/>
    <dgm:cxn modelId="{CB3A79EB-30B7-4D3A-A6F2-704243BEC590}" type="presOf" srcId="{5AF6AEC6-7811-4A66-B90A-E8A929FD12FE}" destId="{0F6F9C50-03EE-47C4-B4F5-DE5A0498AA25}" srcOrd="0" destOrd="0" presId="urn:microsoft.com/office/officeart/2008/layout/VerticalCurvedList"/>
    <dgm:cxn modelId="{2D0998F1-FF26-4A25-B529-B0855AB51E61}" type="presOf" srcId="{884EBD25-6C24-4F2F-B588-CD266155332D}" destId="{D693C178-036A-4F82-9711-970DFB31208C}" srcOrd="0" destOrd="0" presId="urn:microsoft.com/office/officeart/2008/layout/VerticalCurvedList"/>
    <dgm:cxn modelId="{287DFB1B-DE15-4780-ADDD-18DE4923D636}" type="presParOf" srcId="{D693C178-036A-4F82-9711-970DFB31208C}" destId="{490328BE-B891-4C4B-8A1F-9CC706DAA9E6}" srcOrd="0" destOrd="0" presId="urn:microsoft.com/office/officeart/2008/layout/VerticalCurvedList"/>
    <dgm:cxn modelId="{9B0D7710-66AE-46F0-A56B-4621A384AF4B}" type="presParOf" srcId="{490328BE-B891-4C4B-8A1F-9CC706DAA9E6}" destId="{55965E32-D3EA-4B39-89D7-17A7B349DAFA}" srcOrd="0" destOrd="0" presId="urn:microsoft.com/office/officeart/2008/layout/VerticalCurvedList"/>
    <dgm:cxn modelId="{D22731F7-C14B-4A5B-909C-FEE3222F4AC5}" type="presParOf" srcId="{55965E32-D3EA-4B39-89D7-17A7B349DAFA}" destId="{D6B0A4AC-2CA4-48CB-B05E-A7663E350061}" srcOrd="0" destOrd="0" presId="urn:microsoft.com/office/officeart/2008/layout/VerticalCurvedList"/>
    <dgm:cxn modelId="{67A70FF5-44C5-48E5-B6AD-3FDDA64E739D}" type="presParOf" srcId="{55965E32-D3EA-4B39-89D7-17A7B349DAFA}" destId="{489DF3BE-1B9D-4219-A646-34E9E99409D7}" srcOrd="1" destOrd="0" presId="urn:microsoft.com/office/officeart/2008/layout/VerticalCurvedList"/>
    <dgm:cxn modelId="{7EB495EA-DB25-48D0-83BA-E00E6D60AC1F}" type="presParOf" srcId="{55965E32-D3EA-4B39-89D7-17A7B349DAFA}" destId="{B7E5CEE6-61C8-4987-8E87-8F489CDAF458}" srcOrd="2" destOrd="0" presId="urn:microsoft.com/office/officeart/2008/layout/VerticalCurvedList"/>
    <dgm:cxn modelId="{7D093A46-4140-4D99-B0C8-A068DFD9E7A9}" type="presParOf" srcId="{55965E32-D3EA-4B39-89D7-17A7B349DAFA}" destId="{412A53F3-EE05-4946-8B7A-7C339A6B08E2}" srcOrd="3" destOrd="0" presId="urn:microsoft.com/office/officeart/2008/layout/VerticalCurvedList"/>
    <dgm:cxn modelId="{4C14598D-9F13-4530-A179-C7D797548CF4}" type="presParOf" srcId="{490328BE-B891-4C4B-8A1F-9CC706DAA9E6}" destId="{B2336871-5262-4EB8-961C-252AAE55B483}" srcOrd="1" destOrd="0" presId="urn:microsoft.com/office/officeart/2008/layout/VerticalCurvedList"/>
    <dgm:cxn modelId="{4DB7175B-4B1F-459F-92CD-ABE273ECEBFC}" type="presParOf" srcId="{490328BE-B891-4C4B-8A1F-9CC706DAA9E6}" destId="{F915CE8C-61A7-4B20-9B90-C9D9B6B691B9}" srcOrd="2" destOrd="0" presId="urn:microsoft.com/office/officeart/2008/layout/VerticalCurvedList"/>
    <dgm:cxn modelId="{3D30E7C2-A201-4FEF-8B8F-E3409B23F645}" type="presParOf" srcId="{F915CE8C-61A7-4B20-9B90-C9D9B6B691B9}" destId="{3D0D012A-4FC6-42AA-AAC1-1008824E039B}" srcOrd="0" destOrd="0" presId="urn:microsoft.com/office/officeart/2008/layout/VerticalCurvedList"/>
    <dgm:cxn modelId="{17D88886-F1E1-4C03-9573-0EC97D5B8C53}" type="presParOf" srcId="{490328BE-B891-4C4B-8A1F-9CC706DAA9E6}" destId="{6066D2F5-C6F8-486C-8EB4-41F7AB36897A}" srcOrd="3" destOrd="0" presId="urn:microsoft.com/office/officeart/2008/layout/VerticalCurvedList"/>
    <dgm:cxn modelId="{BE4BBE45-0E69-4647-9766-630B1C197A53}" type="presParOf" srcId="{490328BE-B891-4C4B-8A1F-9CC706DAA9E6}" destId="{E5CCF463-D2A2-451E-B128-13B6EA9D2767}" srcOrd="4" destOrd="0" presId="urn:microsoft.com/office/officeart/2008/layout/VerticalCurvedList"/>
    <dgm:cxn modelId="{9DD27AE4-3428-43E2-9826-D6020F50ED49}" type="presParOf" srcId="{E5CCF463-D2A2-451E-B128-13B6EA9D2767}" destId="{16A31F7B-91F4-4B71-8E4A-9793E6545F73}" srcOrd="0" destOrd="0" presId="urn:microsoft.com/office/officeart/2008/layout/VerticalCurvedList"/>
    <dgm:cxn modelId="{EB728A05-37BE-4297-9779-5D81114F90A3}" type="presParOf" srcId="{490328BE-B891-4C4B-8A1F-9CC706DAA9E6}" destId="{BBAC35AA-541D-48B7-A43F-EF5E5469B1F0}" srcOrd="5" destOrd="0" presId="urn:microsoft.com/office/officeart/2008/layout/VerticalCurvedList"/>
    <dgm:cxn modelId="{441FFF0D-F944-4A41-A1C8-7EC909C7AA34}" type="presParOf" srcId="{490328BE-B891-4C4B-8A1F-9CC706DAA9E6}" destId="{24A229F3-77B6-4B34-AA11-73AC6BC5688A}" srcOrd="6" destOrd="0" presId="urn:microsoft.com/office/officeart/2008/layout/VerticalCurvedList"/>
    <dgm:cxn modelId="{4BC2CB9C-ACD7-4585-806D-D175980E83DC}" type="presParOf" srcId="{24A229F3-77B6-4B34-AA11-73AC6BC5688A}" destId="{9968EEC9-C22B-4AED-8648-1834080AE1D2}" srcOrd="0" destOrd="0" presId="urn:microsoft.com/office/officeart/2008/layout/VerticalCurvedList"/>
    <dgm:cxn modelId="{03ADB404-F87A-4860-AFEF-9BFB90075FFB}" type="presParOf" srcId="{490328BE-B891-4C4B-8A1F-9CC706DAA9E6}" destId="{0F6F9C50-03EE-47C4-B4F5-DE5A0498AA25}" srcOrd="7" destOrd="0" presId="urn:microsoft.com/office/officeart/2008/layout/VerticalCurvedList"/>
    <dgm:cxn modelId="{3ED48A25-8BE9-45FC-8BAE-4A82A680E436}" type="presParOf" srcId="{490328BE-B891-4C4B-8A1F-9CC706DAA9E6}" destId="{E8DE6D26-6CB3-4754-9B26-69A7307BE9FB}" srcOrd="8" destOrd="0" presId="urn:microsoft.com/office/officeart/2008/layout/VerticalCurvedList"/>
    <dgm:cxn modelId="{3CA0796E-86C7-4DCB-A4AB-72CB265048F4}" type="presParOf" srcId="{E8DE6D26-6CB3-4754-9B26-69A7307BE9FB}" destId="{8C698D7D-A9D4-4220-909E-7D3CFAB8C992}" srcOrd="0" destOrd="0" presId="urn:microsoft.com/office/officeart/2008/layout/VerticalCurvedList"/>
    <dgm:cxn modelId="{5F77E316-963F-45A0-A3E1-CBC67F7300B3}" type="presParOf" srcId="{490328BE-B891-4C4B-8A1F-9CC706DAA9E6}" destId="{4966BF22-1B6F-4AA8-81FD-646DCE2649FC}" srcOrd="9" destOrd="0" presId="urn:microsoft.com/office/officeart/2008/layout/VerticalCurvedList"/>
    <dgm:cxn modelId="{929CDFCA-F303-491F-828C-ED43ECEC9B4E}" type="presParOf" srcId="{490328BE-B891-4C4B-8A1F-9CC706DAA9E6}" destId="{B8B9E9A0-93DB-461E-89B4-85008F40224B}" srcOrd="10" destOrd="0" presId="urn:microsoft.com/office/officeart/2008/layout/VerticalCurvedList"/>
    <dgm:cxn modelId="{C3E361BA-3528-474C-B108-F89ED78D8874}" type="presParOf" srcId="{B8B9E9A0-93DB-461E-89B4-85008F40224B}" destId="{CE72A6FC-B0A6-42AB-8CFC-F424C705167C}" srcOrd="0" destOrd="0" presId="urn:microsoft.com/office/officeart/2008/layout/VerticalCurvedList"/>
    <dgm:cxn modelId="{9C565D5B-F08D-412C-8386-A2CDE34AFDDF}" type="presParOf" srcId="{490328BE-B891-4C4B-8A1F-9CC706DAA9E6}" destId="{133C4937-C3EE-45F5-95CC-3EEE43B8F70A}" srcOrd="11" destOrd="0" presId="urn:microsoft.com/office/officeart/2008/layout/VerticalCurvedList"/>
    <dgm:cxn modelId="{65A0CC62-3D5E-459C-9867-EE02005CCCB4}" type="presParOf" srcId="{490328BE-B891-4C4B-8A1F-9CC706DAA9E6}" destId="{B5C7BC6A-C582-4676-979B-1C130146322A}" srcOrd="12" destOrd="0" presId="urn:microsoft.com/office/officeart/2008/layout/VerticalCurvedList"/>
    <dgm:cxn modelId="{9B49D4FE-65F7-4AF0-A6F4-DBBF1B69A810}" type="presParOf" srcId="{B5C7BC6A-C582-4676-979B-1C130146322A}" destId="{33B612D8-701D-41D6-A273-F34E55E2F27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DF3BE-1B9D-4219-A646-34E9E99409D7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36871-5262-4EB8-961C-252AAE55B483}">
      <dsp:nvSpPr>
        <dsp:cNvPr id="0" name=""/>
        <dsp:cNvSpPr/>
      </dsp:nvSpPr>
      <dsp:spPr>
        <a:xfrm>
          <a:off x="497695" y="285347"/>
          <a:ext cx="7617019" cy="570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>
              <a:latin typeface="楷体" panose="02010609060101010101" pitchFamily="49" charset="-122"/>
              <a:ea typeface="楷体" panose="02010609060101010101" pitchFamily="49" charset="-122"/>
            </a:rPr>
            <a:t>            </a:t>
          </a:r>
          <a:r>
            <a:rPr lang="en-US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</a:rPr>
            <a:t>Government influence </a:t>
          </a:r>
          <a:r>
            <a:rPr lang="zh-CN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rPr>
            <a:t>政府影响</a:t>
          </a:r>
        </a:p>
      </dsp:txBody>
      <dsp:txXfrm>
        <a:off x="497695" y="285347"/>
        <a:ext cx="7617019" cy="570477"/>
      </dsp:txXfrm>
    </dsp:sp>
    <dsp:sp modelId="{3D0D012A-4FC6-42AA-AAC1-1008824E039B}">
      <dsp:nvSpPr>
        <dsp:cNvPr id="0" name=""/>
        <dsp:cNvSpPr/>
      </dsp:nvSpPr>
      <dsp:spPr>
        <a:xfrm>
          <a:off x="77849" y="214037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66D2F5-C6F8-486C-8EB4-41F7AB36897A}">
      <dsp:nvSpPr>
        <dsp:cNvPr id="0" name=""/>
        <dsp:cNvSpPr/>
      </dsp:nvSpPr>
      <dsp:spPr>
        <a:xfrm>
          <a:off x="966983" y="1140954"/>
          <a:ext cx="7147763" cy="570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900" kern="1200" dirty="0"/>
            <a:t> </a:t>
          </a:r>
          <a:endParaRPr lang="zh-CN" altLang="en-US" sz="2900" kern="1200" dirty="0"/>
        </a:p>
      </dsp:txBody>
      <dsp:txXfrm>
        <a:off x="966983" y="1140954"/>
        <a:ext cx="7147763" cy="570477"/>
      </dsp:txXfrm>
    </dsp:sp>
    <dsp:sp modelId="{16A31F7B-91F4-4B71-8E4A-9793E6545F73}">
      <dsp:nvSpPr>
        <dsp:cNvPr id="0" name=""/>
        <dsp:cNvSpPr/>
      </dsp:nvSpPr>
      <dsp:spPr>
        <a:xfrm>
          <a:off x="547106" y="1069644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C35AA-541D-48B7-A43F-EF5E5469B1F0}">
      <dsp:nvSpPr>
        <dsp:cNvPr id="0" name=""/>
        <dsp:cNvSpPr/>
      </dsp:nvSpPr>
      <dsp:spPr>
        <a:xfrm>
          <a:off x="1181533" y="1995101"/>
          <a:ext cx="6933183" cy="570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rPr>
            <a:t>       </a:t>
          </a:r>
          <a:r>
            <a:rPr lang="en-US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sym typeface="+mn-ea"/>
            </a:rPr>
            <a:t>Regional environment </a:t>
          </a:r>
          <a:r>
            <a:rPr lang="zh-CN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  <a:sym typeface="+mn-ea"/>
            </a:rPr>
            <a:t>地区环境</a:t>
          </a:r>
          <a:endParaRPr lang="zh-CN" altLang="en-US" sz="2200" kern="1200" dirty="0">
            <a:latin typeface="+mn-lt"/>
            <a:ea typeface="楷体" panose="02010609060101010101" pitchFamily="49" charset="-122"/>
          </a:endParaRPr>
        </a:p>
      </dsp:txBody>
      <dsp:txXfrm>
        <a:off x="1181533" y="1995101"/>
        <a:ext cx="6933183" cy="570477"/>
      </dsp:txXfrm>
    </dsp:sp>
    <dsp:sp modelId="{9968EEC9-C22B-4AED-8648-1834080AE1D2}">
      <dsp:nvSpPr>
        <dsp:cNvPr id="0" name=""/>
        <dsp:cNvSpPr/>
      </dsp:nvSpPr>
      <dsp:spPr>
        <a:xfrm>
          <a:off x="761685" y="1925252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6F9C50-03EE-47C4-B4F5-DE5A0498AA25}">
      <dsp:nvSpPr>
        <dsp:cNvPr id="0" name=""/>
        <dsp:cNvSpPr/>
      </dsp:nvSpPr>
      <dsp:spPr>
        <a:xfrm>
          <a:off x="1184445" y="2851627"/>
          <a:ext cx="6933183" cy="570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900" kern="1200"/>
        </a:p>
      </dsp:txBody>
      <dsp:txXfrm>
        <a:off x="1184445" y="2851627"/>
        <a:ext cx="6933183" cy="570477"/>
      </dsp:txXfrm>
    </dsp:sp>
    <dsp:sp modelId="{8C698D7D-A9D4-4220-909E-7D3CFAB8C992}">
      <dsp:nvSpPr>
        <dsp:cNvPr id="0" name=""/>
        <dsp:cNvSpPr/>
      </dsp:nvSpPr>
      <dsp:spPr>
        <a:xfrm>
          <a:off x="761685" y="2780318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66BF22-1B6F-4AA8-81FD-646DCE2649FC}">
      <dsp:nvSpPr>
        <dsp:cNvPr id="0" name=""/>
        <dsp:cNvSpPr/>
      </dsp:nvSpPr>
      <dsp:spPr>
        <a:xfrm>
          <a:off x="969843" y="3720487"/>
          <a:ext cx="7147763" cy="570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  <a:sym typeface="+mn-ea"/>
            </a:rPr>
            <a:t>                   </a:t>
          </a:r>
          <a:r>
            <a:rPr lang="en-US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sym typeface="+mn-ea"/>
            </a:rPr>
            <a:t>Socio-cultural factors </a:t>
          </a:r>
          <a:r>
            <a:rPr lang="zh-CN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  <a:sym typeface="+mn-ea"/>
            </a:rPr>
            <a:t>社会文化因素</a:t>
          </a:r>
          <a:endParaRPr lang="zh-CN" altLang="en-US" sz="2200" kern="1200" dirty="0">
            <a:latin typeface="+mn-lt"/>
            <a:ea typeface="楷体" panose="02010609060101010101" pitchFamily="49" charset="-122"/>
          </a:endParaRPr>
        </a:p>
      </dsp:txBody>
      <dsp:txXfrm>
        <a:off x="969843" y="3720487"/>
        <a:ext cx="7147763" cy="570477"/>
      </dsp:txXfrm>
    </dsp:sp>
    <dsp:sp modelId="{CE72A6FC-B0A6-42AB-8CFC-F424C705167C}">
      <dsp:nvSpPr>
        <dsp:cNvPr id="0" name=""/>
        <dsp:cNvSpPr/>
      </dsp:nvSpPr>
      <dsp:spPr>
        <a:xfrm>
          <a:off x="547106" y="3635925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3C4937-C3EE-45F5-95CC-3EEE43B8F70A}">
      <dsp:nvSpPr>
        <dsp:cNvPr id="0" name=""/>
        <dsp:cNvSpPr/>
      </dsp:nvSpPr>
      <dsp:spPr>
        <a:xfrm>
          <a:off x="497695" y="4549590"/>
          <a:ext cx="7617019" cy="5704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  <a:sym typeface="+mn-ea"/>
            </a:rPr>
            <a:t>                              </a:t>
          </a:r>
          <a:r>
            <a:rPr lang="en-US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sym typeface="+mn-ea"/>
            </a:rPr>
            <a:t>Industry environment</a:t>
          </a:r>
          <a:r>
            <a:rPr lang="zh-CN" altLang="en-US" sz="2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楷体" panose="02010609060101010101" pitchFamily="49" charset="-122"/>
              <a:cs typeface="宋体" panose="02010600030101010101" pitchFamily="2" charset="-122"/>
              <a:sym typeface="+mn-ea"/>
            </a:rPr>
            <a:t>行业环境</a:t>
          </a:r>
          <a:endParaRPr lang="zh-CN" altLang="en-US" sz="2200" kern="1200" dirty="0">
            <a:latin typeface="+mn-lt"/>
            <a:ea typeface="楷体" panose="02010609060101010101" pitchFamily="49" charset="-122"/>
          </a:endParaRPr>
        </a:p>
      </dsp:txBody>
      <dsp:txXfrm>
        <a:off x="497695" y="4549590"/>
        <a:ext cx="7617019" cy="570477"/>
      </dsp:txXfrm>
    </dsp:sp>
    <dsp:sp modelId="{33B612D8-701D-41D6-A273-F34E55E2F273}">
      <dsp:nvSpPr>
        <dsp:cNvPr id="0" name=""/>
        <dsp:cNvSpPr/>
      </dsp:nvSpPr>
      <dsp:spPr>
        <a:xfrm>
          <a:off x="77849" y="4491533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2021/3/18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2770" y="1431824"/>
            <a:ext cx="6872756" cy="3865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5830" y="5512523"/>
            <a:ext cx="5886637" cy="45102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6512" y="-22225"/>
            <a:ext cx="12265025" cy="690245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-73660" y="-63500"/>
            <a:ext cx="12309475" cy="6955155"/>
          </a:xfrm>
          <a:prstGeom prst="rect">
            <a:avLst/>
          </a:prstGeom>
          <a:solidFill>
            <a:schemeClr val="tx2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图片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" y="-20320"/>
            <a:ext cx="12216130" cy="6934200"/>
          </a:xfrm>
          <a:prstGeom prst="rect">
            <a:avLst/>
          </a:prstGeom>
        </p:spPr>
      </p:pic>
      <p:sp>
        <p:nvSpPr>
          <p:cNvPr id="2" name="矩形 1"/>
          <p:cNvSpPr/>
          <p:nvPr userDrawn="1"/>
        </p:nvSpPr>
        <p:spPr>
          <a:xfrm>
            <a:off x="-635" y="-20320"/>
            <a:ext cx="12211685" cy="69342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123"/>
          <p:cNvPicPr>
            <a:picLocks noChangeAspect="1"/>
          </p:cNvPicPr>
          <p:nvPr userDrawn="1"/>
        </p:nvPicPr>
        <p:blipFill>
          <a:blip r:embed="rId2">
            <a:lum bright="-6000" contrast="-12000"/>
          </a:blip>
          <a:srcRect t="617" b="15159"/>
          <a:stretch>
            <a:fillRect/>
          </a:stretch>
        </p:blipFill>
        <p:spPr>
          <a:xfrm>
            <a:off x="953" y="635"/>
            <a:ext cx="12190095" cy="685673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-12700" y="-12700"/>
            <a:ext cx="12217400" cy="6883400"/>
          </a:xfrm>
          <a:prstGeom prst="rect">
            <a:avLst/>
          </a:prstGeom>
          <a:solidFill>
            <a:schemeClr val="bg2">
              <a:lumMod val="75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6512" y="-22225"/>
            <a:ext cx="12265025" cy="690245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-73660" y="-63500"/>
            <a:ext cx="12309475" cy="6955155"/>
          </a:xfrm>
          <a:prstGeom prst="rect">
            <a:avLst/>
          </a:prstGeom>
          <a:solidFill>
            <a:schemeClr val="tx2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4627880" y="2818130"/>
            <a:ext cx="2985770" cy="1491615"/>
            <a:chOff x="7288" y="4438"/>
            <a:chExt cx="4702" cy="2349"/>
          </a:xfrm>
        </p:grpSpPr>
        <p:sp>
          <p:nvSpPr>
            <p:cNvPr id="10" name="文本框 9"/>
            <p:cNvSpPr txBox="1"/>
            <p:nvPr/>
          </p:nvSpPr>
          <p:spPr>
            <a:xfrm>
              <a:off x="7667" y="4438"/>
              <a:ext cx="3944" cy="1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dirty="0">
                  <a:solidFill>
                    <a:schemeClr val="bg1">
                      <a:alpha val="85000"/>
                    </a:schemeClr>
                  </a:solidFill>
                  <a:latin typeface="Impact" panose="020B0806030902050204" charset="0"/>
                </a:rPr>
                <a:t>Thanks</a:t>
              </a:r>
            </a:p>
          </p:txBody>
        </p:sp>
        <p:sp>
          <p:nvSpPr>
            <p:cNvPr id="2" name="圆角矩形 1"/>
            <p:cNvSpPr/>
            <p:nvPr/>
          </p:nvSpPr>
          <p:spPr>
            <a:xfrm>
              <a:off x="7288" y="6166"/>
              <a:ext cx="4702" cy="621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indent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>
                  <a:solidFill>
                    <a:schemeClr val="accent5">
                      <a:lumMod val="7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安应</a:t>
              </a:r>
              <a:r>
                <a:rPr lang="en-US" altLang="zh-CN">
                  <a:solidFill>
                    <a:schemeClr val="accent5">
                      <a:lumMod val="7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vs</a:t>
              </a:r>
              <a:r>
                <a:rPr lang="zh-CN" altLang="en-US">
                  <a:solidFill>
                    <a:schemeClr val="accent5">
                      <a:lumMod val="7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安全人星盟</a:t>
              </a: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>2021/3/18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26" Type="http://schemas.openxmlformats.org/officeDocument/2006/relationships/tags" Target="../tags/tag27.xml"/><Relationship Id="rId39" Type="http://schemas.openxmlformats.org/officeDocument/2006/relationships/tags" Target="../tags/tag40.xml"/><Relationship Id="rId21" Type="http://schemas.openxmlformats.org/officeDocument/2006/relationships/tags" Target="../tags/tag22.xml"/><Relationship Id="rId34" Type="http://schemas.openxmlformats.org/officeDocument/2006/relationships/tags" Target="../tags/tag35.xml"/><Relationship Id="rId42" Type="http://schemas.openxmlformats.org/officeDocument/2006/relationships/tags" Target="../tags/tag43.xml"/><Relationship Id="rId47" Type="http://schemas.openxmlformats.org/officeDocument/2006/relationships/tags" Target="../tags/tag48.xml"/><Relationship Id="rId50" Type="http://schemas.openxmlformats.org/officeDocument/2006/relationships/tags" Target="../tags/tag51.xml"/><Relationship Id="rId55" Type="http://schemas.openxmlformats.org/officeDocument/2006/relationships/tags" Target="../tags/tag56.xml"/><Relationship Id="rId63" Type="http://schemas.openxmlformats.org/officeDocument/2006/relationships/tags" Target="../tags/tag64.xml"/><Relationship Id="rId68" Type="http://schemas.openxmlformats.org/officeDocument/2006/relationships/tags" Target="../tags/tag69.xml"/><Relationship Id="rId76" Type="http://schemas.openxmlformats.org/officeDocument/2006/relationships/tags" Target="../tags/tag77.xml"/><Relationship Id="rId7" Type="http://schemas.openxmlformats.org/officeDocument/2006/relationships/tags" Target="../tags/tag8.xml"/><Relationship Id="rId71" Type="http://schemas.openxmlformats.org/officeDocument/2006/relationships/tags" Target="../tags/tag72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9" Type="http://schemas.openxmlformats.org/officeDocument/2006/relationships/tags" Target="../tags/tag30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32" Type="http://schemas.openxmlformats.org/officeDocument/2006/relationships/tags" Target="../tags/tag33.xml"/><Relationship Id="rId37" Type="http://schemas.openxmlformats.org/officeDocument/2006/relationships/tags" Target="../tags/tag38.xml"/><Relationship Id="rId40" Type="http://schemas.openxmlformats.org/officeDocument/2006/relationships/tags" Target="../tags/tag41.xml"/><Relationship Id="rId45" Type="http://schemas.openxmlformats.org/officeDocument/2006/relationships/tags" Target="../tags/tag46.xml"/><Relationship Id="rId53" Type="http://schemas.openxmlformats.org/officeDocument/2006/relationships/tags" Target="../tags/tag54.xml"/><Relationship Id="rId58" Type="http://schemas.openxmlformats.org/officeDocument/2006/relationships/tags" Target="../tags/tag59.xml"/><Relationship Id="rId66" Type="http://schemas.openxmlformats.org/officeDocument/2006/relationships/tags" Target="../tags/tag67.xml"/><Relationship Id="rId74" Type="http://schemas.openxmlformats.org/officeDocument/2006/relationships/tags" Target="../tags/tag75.xml"/><Relationship Id="rId79" Type="http://schemas.microsoft.com/office/2007/relationships/hdphoto" Target="../media/hdphoto1.wdp"/><Relationship Id="rId5" Type="http://schemas.openxmlformats.org/officeDocument/2006/relationships/tags" Target="../tags/tag6.xml"/><Relationship Id="rId61" Type="http://schemas.openxmlformats.org/officeDocument/2006/relationships/tags" Target="../tags/tag62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31" Type="http://schemas.openxmlformats.org/officeDocument/2006/relationships/tags" Target="../tags/tag32.xml"/><Relationship Id="rId44" Type="http://schemas.openxmlformats.org/officeDocument/2006/relationships/tags" Target="../tags/tag45.xml"/><Relationship Id="rId52" Type="http://schemas.openxmlformats.org/officeDocument/2006/relationships/tags" Target="../tags/tag53.xml"/><Relationship Id="rId60" Type="http://schemas.openxmlformats.org/officeDocument/2006/relationships/tags" Target="../tags/tag61.xml"/><Relationship Id="rId65" Type="http://schemas.openxmlformats.org/officeDocument/2006/relationships/tags" Target="../tags/tag66.xml"/><Relationship Id="rId73" Type="http://schemas.openxmlformats.org/officeDocument/2006/relationships/tags" Target="../tags/tag74.xml"/><Relationship Id="rId78" Type="http://schemas.openxmlformats.org/officeDocument/2006/relationships/image" Target="../media/image4.png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tags" Target="../tags/tag31.xml"/><Relationship Id="rId35" Type="http://schemas.openxmlformats.org/officeDocument/2006/relationships/tags" Target="../tags/tag36.xml"/><Relationship Id="rId43" Type="http://schemas.openxmlformats.org/officeDocument/2006/relationships/tags" Target="../tags/tag44.xml"/><Relationship Id="rId48" Type="http://schemas.openxmlformats.org/officeDocument/2006/relationships/tags" Target="../tags/tag49.xml"/><Relationship Id="rId56" Type="http://schemas.openxmlformats.org/officeDocument/2006/relationships/tags" Target="../tags/tag57.xml"/><Relationship Id="rId64" Type="http://schemas.openxmlformats.org/officeDocument/2006/relationships/tags" Target="../tags/tag65.xml"/><Relationship Id="rId69" Type="http://schemas.openxmlformats.org/officeDocument/2006/relationships/tags" Target="../tags/tag70.xml"/><Relationship Id="rId77" Type="http://schemas.openxmlformats.org/officeDocument/2006/relationships/slideLayout" Target="../slideLayouts/slideLayout2.xml"/><Relationship Id="rId8" Type="http://schemas.openxmlformats.org/officeDocument/2006/relationships/tags" Target="../tags/tag9.xml"/><Relationship Id="rId51" Type="http://schemas.openxmlformats.org/officeDocument/2006/relationships/tags" Target="../tags/tag52.xml"/><Relationship Id="rId72" Type="http://schemas.openxmlformats.org/officeDocument/2006/relationships/tags" Target="../tags/tag73.xml"/><Relationship Id="rId3" Type="http://schemas.openxmlformats.org/officeDocument/2006/relationships/tags" Target="../tags/tag4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tags" Target="../tags/tag34.xml"/><Relationship Id="rId38" Type="http://schemas.openxmlformats.org/officeDocument/2006/relationships/tags" Target="../tags/tag39.xml"/><Relationship Id="rId46" Type="http://schemas.openxmlformats.org/officeDocument/2006/relationships/tags" Target="../tags/tag47.xml"/><Relationship Id="rId59" Type="http://schemas.openxmlformats.org/officeDocument/2006/relationships/tags" Target="../tags/tag60.xml"/><Relationship Id="rId67" Type="http://schemas.openxmlformats.org/officeDocument/2006/relationships/tags" Target="../tags/tag68.xml"/><Relationship Id="rId20" Type="http://schemas.openxmlformats.org/officeDocument/2006/relationships/tags" Target="../tags/tag21.xml"/><Relationship Id="rId41" Type="http://schemas.openxmlformats.org/officeDocument/2006/relationships/tags" Target="../tags/tag42.xml"/><Relationship Id="rId54" Type="http://schemas.openxmlformats.org/officeDocument/2006/relationships/tags" Target="../tags/tag55.xml"/><Relationship Id="rId62" Type="http://schemas.openxmlformats.org/officeDocument/2006/relationships/tags" Target="../tags/tag63.xml"/><Relationship Id="rId70" Type="http://schemas.openxmlformats.org/officeDocument/2006/relationships/tags" Target="../tags/tag71.xml"/><Relationship Id="rId75" Type="http://schemas.openxmlformats.org/officeDocument/2006/relationships/tags" Target="../tags/tag76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36" Type="http://schemas.openxmlformats.org/officeDocument/2006/relationships/tags" Target="../tags/tag37.xml"/><Relationship Id="rId49" Type="http://schemas.openxmlformats.org/officeDocument/2006/relationships/tags" Target="../tags/tag50.xml"/><Relationship Id="rId57" Type="http://schemas.openxmlformats.org/officeDocument/2006/relationships/tags" Target="../tags/tag5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13" Type="http://schemas.openxmlformats.org/officeDocument/2006/relationships/tags" Target="../tags/tag94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84.xml"/><Relationship Id="rId7" Type="http://schemas.openxmlformats.org/officeDocument/2006/relationships/tags" Target="../tags/tag88.xml"/><Relationship Id="rId12" Type="http://schemas.openxmlformats.org/officeDocument/2006/relationships/tags" Target="../tags/tag93.xml"/><Relationship Id="rId17" Type="http://schemas.openxmlformats.org/officeDocument/2006/relationships/tags" Target="../tags/tag98.xml"/><Relationship Id="rId2" Type="http://schemas.openxmlformats.org/officeDocument/2006/relationships/tags" Target="../tags/tag83.xml"/><Relationship Id="rId16" Type="http://schemas.openxmlformats.org/officeDocument/2006/relationships/tags" Target="../tags/tag97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tags" Target="../tags/tag92.xml"/><Relationship Id="rId5" Type="http://schemas.openxmlformats.org/officeDocument/2006/relationships/tags" Target="../tags/tag86.xml"/><Relationship Id="rId15" Type="http://schemas.openxmlformats.org/officeDocument/2006/relationships/tags" Target="../tags/tag96.xml"/><Relationship Id="rId10" Type="http://schemas.openxmlformats.org/officeDocument/2006/relationships/tags" Target="../tags/tag91.xml"/><Relationship Id="rId4" Type="http://schemas.openxmlformats.org/officeDocument/2006/relationships/tags" Target="../tags/tag85.xml"/><Relationship Id="rId9" Type="http://schemas.openxmlformats.org/officeDocument/2006/relationships/tags" Target="../tags/tag90.xml"/><Relationship Id="rId14" Type="http://schemas.openxmlformats.org/officeDocument/2006/relationships/tags" Target="../tags/tag9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4942840" y="4487545"/>
            <a:ext cx="2294255" cy="1690370"/>
            <a:chOff x="7884" y="7375"/>
            <a:chExt cx="3613" cy="2751"/>
          </a:xfrm>
        </p:grpSpPr>
        <p:cxnSp>
          <p:nvCxnSpPr>
            <p:cNvPr id="53" name="直接连接符 52"/>
            <p:cNvCxnSpPr/>
            <p:nvPr/>
          </p:nvCxnSpPr>
          <p:spPr>
            <a:xfrm>
              <a:off x="7884" y="7375"/>
              <a:ext cx="1816" cy="2751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 flipH="1">
              <a:off x="9705" y="7409"/>
              <a:ext cx="1792" cy="2717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矩形 7"/>
          <p:cNvSpPr/>
          <p:nvPr/>
        </p:nvSpPr>
        <p:spPr>
          <a:xfrm>
            <a:off x="357809" y="1465751"/>
            <a:ext cx="10999303" cy="2214452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6000" b="1" dirty="0">
                <a:solidFill>
                  <a:schemeClr val="bg1">
                    <a:alpha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Human Resource </a:t>
            </a:r>
            <a:r>
              <a:rPr lang="en-US" altLang="zh-CN" sz="6000" b="1" dirty="0" err="1">
                <a:solidFill>
                  <a:schemeClr val="bg1">
                    <a:alpha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Planing</a:t>
            </a:r>
            <a:endParaRPr lang="en-US" altLang="zh-CN" sz="6000" b="1" dirty="0">
              <a:solidFill>
                <a:schemeClr val="bg1">
                  <a:alpha val="9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000" b="1" dirty="0">
                <a:solidFill>
                  <a:schemeClr val="bg1">
                    <a:alpha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人力资源规划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8841509" y="5410200"/>
            <a:ext cx="2738120" cy="6291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Zhao Fu Zhen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HR Dept.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3110230" y="1447800"/>
            <a:ext cx="5971540" cy="810895"/>
            <a:chOff x="4262" y="2588"/>
            <a:chExt cx="10675" cy="1277"/>
          </a:xfrm>
        </p:grpSpPr>
        <p:grpSp>
          <p:nvGrpSpPr>
            <p:cNvPr id="54" name="组合 53"/>
            <p:cNvGrpSpPr/>
            <p:nvPr/>
          </p:nvGrpSpPr>
          <p:grpSpPr>
            <a:xfrm>
              <a:off x="4262" y="2589"/>
              <a:ext cx="3181" cy="1276"/>
              <a:chOff x="4262" y="2589"/>
              <a:chExt cx="3181" cy="1276"/>
            </a:xfrm>
          </p:grpSpPr>
          <p:cxnSp>
            <p:nvCxnSpPr>
              <p:cNvPr id="50" name="直接连接符 49"/>
              <p:cNvCxnSpPr/>
              <p:nvPr/>
            </p:nvCxnSpPr>
            <p:spPr>
              <a:xfrm>
                <a:off x="4285" y="2589"/>
                <a:ext cx="3159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>
                <a:off x="4262" y="2589"/>
                <a:ext cx="861" cy="1276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组合 54"/>
            <p:cNvGrpSpPr/>
            <p:nvPr/>
          </p:nvGrpSpPr>
          <p:grpSpPr>
            <a:xfrm flipH="1">
              <a:off x="11757" y="2588"/>
              <a:ext cx="3181" cy="1276"/>
              <a:chOff x="4262" y="2589"/>
              <a:chExt cx="3181" cy="1276"/>
            </a:xfrm>
          </p:grpSpPr>
          <p:cxnSp>
            <p:nvCxnSpPr>
              <p:cNvPr id="56" name="直接连接符 55"/>
              <p:cNvCxnSpPr/>
              <p:nvPr/>
            </p:nvCxnSpPr>
            <p:spPr>
              <a:xfrm>
                <a:off x="4285" y="2589"/>
                <a:ext cx="3159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>
                <a:off x="4262" y="2589"/>
                <a:ext cx="861" cy="1276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7" name="组合 66"/>
          <p:cNvGrpSpPr/>
          <p:nvPr/>
        </p:nvGrpSpPr>
        <p:grpSpPr>
          <a:xfrm rot="21060000">
            <a:off x="8141970" y="770255"/>
            <a:ext cx="908050" cy="1193800"/>
            <a:chOff x="12822" y="1213"/>
            <a:chExt cx="1430" cy="1880"/>
          </a:xfrm>
        </p:grpSpPr>
        <p:cxnSp>
          <p:nvCxnSpPr>
            <p:cNvPr id="61" name="直接连接符 60"/>
            <p:cNvCxnSpPr/>
            <p:nvPr/>
          </p:nvCxnSpPr>
          <p:spPr>
            <a:xfrm rot="21420000" flipV="1">
              <a:off x="12822" y="2231"/>
              <a:ext cx="864" cy="863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连接符 61"/>
            <p:cNvCxnSpPr/>
            <p:nvPr/>
          </p:nvCxnSpPr>
          <p:spPr>
            <a:xfrm rot="21420000" flipV="1">
              <a:off x="13006" y="1213"/>
              <a:ext cx="1246" cy="1245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3286901" y="3413125"/>
            <a:ext cx="768209" cy="1114092"/>
            <a:chOff x="4892" y="5285"/>
            <a:chExt cx="1680" cy="2435"/>
          </a:xfrm>
        </p:grpSpPr>
        <p:cxnSp>
          <p:nvCxnSpPr>
            <p:cNvPr id="65" name="直接连接符 64"/>
            <p:cNvCxnSpPr/>
            <p:nvPr/>
          </p:nvCxnSpPr>
          <p:spPr>
            <a:xfrm rot="10080000" flipV="1">
              <a:off x="5468" y="5285"/>
              <a:ext cx="1104" cy="1104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/>
            <p:cNvCxnSpPr/>
            <p:nvPr/>
          </p:nvCxnSpPr>
          <p:spPr>
            <a:xfrm rot="10080000" flipV="1">
              <a:off x="4892" y="6128"/>
              <a:ext cx="1593" cy="1592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84649" y="2106430"/>
            <a:ext cx="5513698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 algn="just"/>
            <a:r>
              <a:rPr lang="en-US" altLang="zh-CN" sz="22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Inventory management range </a:t>
            </a:r>
            <a:r>
              <a:rPr lang="zh-CN" altLang="zh-CN" sz="22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盘管理幅度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659802" y="4345557"/>
            <a:ext cx="423849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 algn="just"/>
            <a:r>
              <a:rPr lang="en-US" altLang="zh-CN" sz="22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Inventory department </a:t>
            </a:r>
            <a:r>
              <a:rPr lang="zh-CN" altLang="zh-CN" sz="22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盘部门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961605" y="3184457"/>
            <a:ext cx="5752237" cy="5422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1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Inventory of rights and responsibilities </a:t>
            </a:r>
            <a:r>
              <a:rPr lang="zh-CN" altLang="zh-CN" sz="2200" b="1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盘权责</a:t>
            </a:r>
            <a:endParaRPr lang="en-US" altLang="zh-CN" sz="2200" b="1" dirty="0">
              <a:solidFill>
                <a:schemeClr val="tx1">
                  <a:lumMod val="65000"/>
                  <a:lumOff val="35000"/>
                </a:schemeClr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72502" y="5300915"/>
            <a:ext cx="3695158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 algn="just"/>
            <a:r>
              <a:rPr lang="en-US" altLang="zh-CN" sz="22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Inventory process </a:t>
            </a:r>
            <a:r>
              <a:rPr lang="zh-CN" altLang="zh-CN" sz="22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盘流程</a:t>
            </a:r>
          </a:p>
        </p:txBody>
      </p:sp>
      <p:sp>
        <p:nvSpPr>
          <p:cNvPr id="10" name="椭圆 9"/>
          <p:cNvSpPr/>
          <p:nvPr/>
        </p:nvSpPr>
        <p:spPr>
          <a:xfrm>
            <a:off x="2890182" y="4222050"/>
            <a:ext cx="616585" cy="616585"/>
          </a:xfrm>
          <a:prstGeom prst="ellipse">
            <a:avLst/>
          </a:prstGeom>
          <a:noFill/>
          <a:ln w="1905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890182" y="5245035"/>
            <a:ext cx="616585" cy="616585"/>
          </a:xfrm>
          <a:prstGeom prst="ellipse">
            <a:avLst/>
          </a:prstGeom>
          <a:noFill/>
          <a:ln w="1905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2887255" y="2065215"/>
            <a:ext cx="616585" cy="616585"/>
          </a:xfrm>
          <a:prstGeom prst="ellipse">
            <a:avLst/>
          </a:prstGeom>
          <a:noFill/>
          <a:ln w="1905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887255" y="3149395"/>
            <a:ext cx="616585" cy="616585"/>
          </a:xfrm>
          <a:prstGeom prst="ellipse">
            <a:avLst/>
          </a:prstGeom>
          <a:noFill/>
          <a:ln w="1905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960" name="任意多边形 38959"/>
          <p:cNvSpPr>
            <a:spLocks noEditPoints="1"/>
          </p:cNvSpPr>
          <p:nvPr/>
        </p:nvSpPr>
        <p:spPr>
          <a:xfrm>
            <a:off x="3041560" y="2239840"/>
            <a:ext cx="314325" cy="266700"/>
          </a:xfrm>
          <a:custGeom>
            <a:avLst/>
            <a:gdLst/>
            <a:ahLst/>
            <a:cxnLst/>
            <a:rect l="0" t="0" r="0" b="0"/>
            <a:pathLst>
              <a:path w="49" h="42">
                <a:moveTo>
                  <a:pt x="47" y="15"/>
                </a:moveTo>
                <a:cubicBezTo>
                  <a:pt x="46" y="12"/>
                  <a:pt x="44" y="9"/>
                  <a:pt x="42" y="7"/>
                </a:cubicBezTo>
                <a:cubicBezTo>
                  <a:pt x="40" y="4"/>
                  <a:pt x="37" y="3"/>
                  <a:pt x="34" y="1"/>
                </a:cubicBezTo>
                <a:cubicBezTo>
                  <a:pt x="31" y="0"/>
                  <a:pt x="28" y="0"/>
                  <a:pt x="25" y="0"/>
                </a:cubicBezTo>
                <a:cubicBezTo>
                  <a:pt x="21" y="0"/>
                  <a:pt x="18" y="0"/>
                  <a:pt x="15" y="1"/>
                </a:cubicBezTo>
                <a:cubicBezTo>
                  <a:pt x="12" y="3"/>
                  <a:pt x="10" y="4"/>
                  <a:pt x="8" y="7"/>
                </a:cubicBezTo>
                <a:cubicBezTo>
                  <a:pt x="5" y="9"/>
                  <a:pt x="3" y="12"/>
                  <a:pt x="2" y="15"/>
                </a:cubicBezTo>
                <a:cubicBezTo>
                  <a:pt x="1" y="17"/>
                  <a:pt x="0" y="21"/>
                  <a:pt x="0" y="24"/>
                </a:cubicBezTo>
                <a:cubicBezTo>
                  <a:pt x="0" y="27"/>
                  <a:pt x="1" y="30"/>
                  <a:pt x="2" y="33"/>
                </a:cubicBezTo>
                <a:cubicBezTo>
                  <a:pt x="3" y="36"/>
                  <a:pt x="5" y="39"/>
                  <a:pt x="8" y="41"/>
                </a:cubicBezTo>
                <a:cubicBezTo>
                  <a:pt x="8" y="41"/>
                  <a:pt x="9" y="41"/>
                  <a:pt x="9" y="41"/>
                </a:cubicBezTo>
                <a:cubicBezTo>
                  <a:pt x="10" y="41"/>
                  <a:pt x="10" y="40"/>
                  <a:pt x="9" y="39"/>
                </a:cubicBezTo>
                <a:cubicBezTo>
                  <a:pt x="7" y="37"/>
                  <a:pt x="5" y="35"/>
                  <a:pt x="4" y="32"/>
                </a:cubicBezTo>
                <a:cubicBezTo>
                  <a:pt x="3" y="30"/>
                  <a:pt x="3" y="27"/>
                  <a:pt x="3" y="24"/>
                </a:cubicBezTo>
                <a:cubicBezTo>
                  <a:pt x="3" y="21"/>
                  <a:pt x="3" y="18"/>
                  <a:pt x="4" y="15"/>
                </a:cubicBezTo>
                <a:cubicBezTo>
                  <a:pt x="5" y="13"/>
                  <a:pt x="7" y="10"/>
                  <a:pt x="9" y="8"/>
                </a:cubicBezTo>
                <a:cubicBezTo>
                  <a:pt x="11" y="6"/>
                  <a:pt x="14" y="5"/>
                  <a:pt x="16" y="4"/>
                </a:cubicBezTo>
                <a:cubicBezTo>
                  <a:pt x="19" y="2"/>
                  <a:pt x="22" y="2"/>
                  <a:pt x="25" y="2"/>
                </a:cubicBezTo>
                <a:cubicBezTo>
                  <a:pt x="28" y="2"/>
                  <a:pt x="31" y="2"/>
                  <a:pt x="33" y="4"/>
                </a:cubicBezTo>
                <a:cubicBezTo>
                  <a:pt x="36" y="5"/>
                  <a:pt x="38" y="6"/>
                  <a:pt x="40" y="8"/>
                </a:cubicBezTo>
                <a:cubicBezTo>
                  <a:pt x="42" y="10"/>
                  <a:pt x="44" y="13"/>
                  <a:pt x="45" y="15"/>
                </a:cubicBezTo>
                <a:cubicBezTo>
                  <a:pt x="46" y="18"/>
                  <a:pt x="47" y="21"/>
                  <a:pt x="47" y="24"/>
                </a:cubicBezTo>
                <a:cubicBezTo>
                  <a:pt x="47" y="27"/>
                  <a:pt x="46" y="30"/>
                  <a:pt x="45" y="32"/>
                </a:cubicBezTo>
                <a:cubicBezTo>
                  <a:pt x="44" y="34"/>
                  <a:pt x="43" y="37"/>
                  <a:pt x="41" y="38"/>
                </a:cubicBezTo>
                <a:cubicBezTo>
                  <a:pt x="41" y="38"/>
                  <a:pt x="40" y="39"/>
                  <a:pt x="39" y="39"/>
                </a:cubicBezTo>
                <a:cubicBezTo>
                  <a:pt x="39" y="40"/>
                  <a:pt x="39" y="41"/>
                  <a:pt x="40" y="42"/>
                </a:cubicBezTo>
                <a:cubicBezTo>
                  <a:pt x="41" y="42"/>
                  <a:pt x="42" y="42"/>
                  <a:pt x="43" y="41"/>
                </a:cubicBezTo>
                <a:cubicBezTo>
                  <a:pt x="43" y="41"/>
                  <a:pt x="43" y="40"/>
                  <a:pt x="43" y="40"/>
                </a:cubicBezTo>
                <a:cubicBezTo>
                  <a:pt x="45" y="38"/>
                  <a:pt x="46" y="36"/>
                  <a:pt x="47" y="33"/>
                </a:cubicBezTo>
                <a:cubicBezTo>
                  <a:pt x="48" y="30"/>
                  <a:pt x="49" y="27"/>
                  <a:pt x="49" y="24"/>
                </a:cubicBezTo>
                <a:cubicBezTo>
                  <a:pt x="49" y="21"/>
                  <a:pt x="48" y="17"/>
                  <a:pt x="47" y="15"/>
                </a:cubicBezTo>
                <a:close/>
                <a:moveTo>
                  <a:pt x="37" y="11"/>
                </a:moveTo>
                <a:cubicBezTo>
                  <a:pt x="37" y="11"/>
                  <a:pt x="37" y="11"/>
                  <a:pt x="37" y="11"/>
                </a:cubicBezTo>
                <a:cubicBezTo>
                  <a:pt x="34" y="8"/>
                  <a:pt x="30" y="6"/>
                  <a:pt x="25" y="6"/>
                </a:cubicBezTo>
                <a:cubicBezTo>
                  <a:pt x="20" y="6"/>
                  <a:pt x="15" y="8"/>
                  <a:pt x="12" y="11"/>
                </a:cubicBezTo>
                <a:cubicBezTo>
                  <a:pt x="9" y="15"/>
                  <a:pt x="7" y="19"/>
                  <a:pt x="7" y="24"/>
                </a:cubicBezTo>
                <a:cubicBezTo>
                  <a:pt x="7" y="29"/>
                  <a:pt x="9" y="33"/>
                  <a:pt x="12" y="36"/>
                </a:cubicBezTo>
                <a:cubicBezTo>
                  <a:pt x="15" y="40"/>
                  <a:pt x="20" y="42"/>
                  <a:pt x="25" y="42"/>
                </a:cubicBezTo>
                <a:cubicBezTo>
                  <a:pt x="30" y="42"/>
                  <a:pt x="34" y="40"/>
                  <a:pt x="37" y="36"/>
                </a:cubicBezTo>
                <a:cubicBezTo>
                  <a:pt x="40" y="33"/>
                  <a:pt x="42" y="29"/>
                  <a:pt x="42" y="24"/>
                </a:cubicBezTo>
                <a:cubicBezTo>
                  <a:pt x="42" y="19"/>
                  <a:pt x="40" y="15"/>
                  <a:pt x="37" y="11"/>
                </a:cubicBezTo>
                <a:close/>
                <a:moveTo>
                  <a:pt x="35" y="34"/>
                </a:moveTo>
                <a:cubicBezTo>
                  <a:pt x="35" y="34"/>
                  <a:pt x="35" y="34"/>
                  <a:pt x="35" y="34"/>
                </a:cubicBezTo>
                <a:cubicBezTo>
                  <a:pt x="32" y="36"/>
                  <a:pt x="29" y="38"/>
                  <a:pt x="25" y="38"/>
                </a:cubicBezTo>
                <a:cubicBezTo>
                  <a:pt x="21" y="38"/>
                  <a:pt x="17" y="36"/>
                  <a:pt x="15" y="34"/>
                </a:cubicBezTo>
                <a:cubicBezTo>
                  <a:pt x="12" y="31"/>
                  <a:pt x="11" y="28"/>
                  <a:pt x="11" y="24"/>
                </a:cubicBezTo>
                <a:cubicBezTo>
                  <a:pt x="11" y="20"/>
                  <a:pt x="12" y="17"/>
                  <a:pt x="15" y="14"/>
                </a:cubicBezTo>
                <a:cubicBezTo>
                  <a:pt x="17" y="12"/>
                  <a:pt x="21" y="10"/>
                  <a:pt x="25" y="10"/>
                </a:cubicBezTo>
                <a:cubicBezTo>
                  <a:pt x="29" y="10"/>
                  <a:pt x="32" y="12"/>
                  <a:pt x="35" y="14"/>
                </a:cubicBezTo>
                <a:cubicBezTo>
                  <a:pt x="37" y="17"/>
                  <a:pt x="39" y="20"/>
                  <a:pt x="39" y="24"/>
                </a:cubicBezTo>
                <a:cubicBezTo>
                  <a:pt x="39" y="28"/>
                  <a:pt x="37" y="31"/>
                  <a:pt x="35" y="34"/>
                </a:cubicBezTo>
                <a:close/>
                <a:moveTo>
                  <a:pt x="19" y="16"/>
                </a:moveTo>
                <a:cubicBezTo>
                  <a:pt x="19" y="16"/>
                  <a:pt x="19" y="16"/>
                  <a:pt x="19" y="16"/>
                </a:cubicBezTo>
                <a:cubicBezTo>
                  <a:pt x="18" y="15"/>
                  <a:pt x="17" y="15"/>
                  <a:pt x="16" y="15"/>
                </a:cubicBezTo>
                <a:cubicBezTo>
                  <a:pt x="15" y="16"/>
                  <a:pt x="14" y="16"/>
                  <a:pt x="13" y="17"/>
                </a:cubicBezTo>
                <a:cubicBezTo>
                  <a:pt x="13" y="18"/>
                  <a:pt x="13" y="19"/>
                  <a:pt x="13" y="20"/>
                </a:cubicBezTo>
                <a:cubicBezTo>
                  <a:pt x="13" y="21"/>
                  <a:pt x="14" y="22"/>
                  <a:pt x="15" y="23"/>
                </a:cubicBezTo>
                <a:cubicBezTo>
                  <a:pt x="16" y="23"/>
                  <a:pt x="17" y="23"/>
                  <a:pt x="18" y="23"/>
                </a:cubicBezTo>
                <a:cubicBezTo>
                  <a:pt x="19" y="23"/>
                  <a:pt x="20" y="22"/>
                  <a:pt x="20" y="21"/>
                </a:cubicBezTo>
                <a:cubicBezTo>
                  <a:pt x="20" y="21"/>
                  <a:pt x="20" y="21"/>
                  <a:pt x="20" y="21"/>
                </a:cubicBezTo>
                <a:cubicBezTo>
                  <a:pt x="21" y="20"/>
                  <a:pt x="21" y="19"/>
                  <a:pt x="21" y="18"/>
                </a:cubicBezTo>
                <a:cubicBezTo>
                  <a:pt x="20" y="17"/>
                  <a:pt x="20" y="16"/>
                  <a:pt x="19" y="16"/>
                </a:cubicBezTo>
                <a:close/>
                <a:moveTo>
                  <a:pt x="18" y="20"/>
                </a:moveTo>
                <a:cubicBezTo>
                  <a:pt x="18" y="20"/>
                  <a:pt x="18" y="20"/>
                  <a:pt x="18" y="20"/>
                </a:cubicBezTo>
                <a:cubicBezTo>
                  <a:pt x="18" y="21"/>
                  <a:pt x="18" y="21"/>
                  <a:pt x="17" y="21"/>
                </a:cubicBezTo>
                <a:cubicBezTo>
                  <a:pt x="17" y="21"/>
                  <a:pt x="16" y="21"/>
                  <a:pt x="16" y="21"/>
                </a:cubicBezTo>
                <a:cubicBezTo>
                  <a:pt x="16" y="21"/>
                  <a:pt x="15" y="20"/>
                  <a:pt x="15" y="20"/>
                </a:cubicBezTo>
                <a:cubicBezTo>
                  <a:pt x="15" y="19"/>
                  <a:pt x="15" y="19"/>
                  <a:pt x="15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17" y="18"/>
                  <a:pt x="17" y="18"/>
                  <a:pt x="18" y="18"/>
                </a:cubicBezTo>
                <a:cubicBezTo>
                  <a:pt x="18" y="18"/>
                  <a:pt x="18" y="18"/>
                  <a:pt x="18" y="19"/>
                </a:cubicBezTo>
                <a:cubicBezTo>
                  <a:pt x="19" y="19"/>
                  <a:pt x="19" y="20"/>
                  <a:pt x="18" y="2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88" name="任意多边形 38987"/>
          <p:cNvSpPr>
            <a:spLocks noEditPoints="1"/>
          </p:cNvSpPr>
          <p:nvPr/>
        </p:nvSpPr>
        <p:spPr>
          <a:xfrm>
            <a:off x="3055917" y="5435535"/>
            <a:ext cx="285115" cy="234950"/>
          </a:xfrm>
          <a:custGeom>
            <a:avLst/>
            <a:gdLst/>
            <a:ahLst/>
            <a:cxnLst/>
            <a:rect l="0" t="0" r="0" b="0"/>
            <a:pathLst>
              <a:path w="45" h="37">
                <a:moveTo>
                  <a:pt x="2" y="31"/>
                </a:moveTo>
                <a:cubicBezTo>
                  <a:pt x="1" y="31"/>
                  <a:pt x="0" y="30"/>
                  <a:pt x="0" y="29"/>
                </a:cubicBezTo>
                <a:cubicBezTo>
                  <a:pt x="0" y="28"/>
                  <a:pt x="1" y="27"/>
                  <a:pt x="2" y="27"/>
                </a:cubicBezTo>
                <a:cubicBezTo>
                  <a:pt x="5" y="27"/>
                  <a:pt x="5" y="27"/>
                  <a:pt x="5" y="27"/>
                </a:cubicBezTo>
                <a:cubicBezTo>
                  <a:pt x="7" y="27"/>
                  <a:pt x="7" y="27"/>
                  <a:pt x="7" y="27"/>
                </a:cubicBezTo>
                <a:cubicBezTo>
                  <a:pt x="10" y="27"/>
                  <a:pt x="13" y="24"/>
                  <a:pt x="16" y="20"/>
                </a:cubicBezTo>
                <a:cubicBezTo>
                  <a:pt x="16" y="21"/>
                  <a:pt x="16" y="21"/>
                  <a:pt x="16" y="21"/>
                </a:cubicBezTo>
                <a:cubicBezTo>
                  <a:pt x="17" y="21"/>
                  <a:pt x="18" y="22"/>
                  <a:pt x="18" y="23"/>
                </a:cubicBezTo>
                <a:cubicBezTo>
                  <a:pt x="15" y="27"/>
                  <a:pt x="11" y="31"/>
                  <a:pt x="7" y="31"/>
                </a:cubicBezTo>
                <a:cubicBezTo>
                  <a:pt x="5" y="31"/>
                  <a:pt x="5" y="31"/>
                  <a:pt x="5" y="31"/>
                </a:cubicBezTo>
                <a:cubicBezTo>
                  <a:pt x="2" y="31"/>
                  <a:pt x="2" y="31"/>
                  <a:pt x="2" y="31"/>
                </a:cubicBezTo>
                <a:close/>
                <a:moveTo>
                  <a:pt x="45" y="8"/>
                </a:moveTo>
                <a:cubicBezTo>
                  <a:pt x="45" y="8"/>
                  <a:pt x="45" y="8"/>
                  <a:pt x="45" y="8"/>
                </a:cubicBezTo>
                <a:cubicBezTo>
                  <a:pt x="42" y="11"/>
                  <a:pt x="42" y="11"/>
                  <a:pt x="42" y="11"/>
                </a:cubicBezTo>
                <a:cubicBezTo>
                  <a:pt x="39" y="15"/>
                  <a:pt x="39" y="15"/>
                  <a:pt x="39" y="15"/>
                </a:cubicBezTo>
                <a:cubicBezTo>
                  <a:pt x="38" y="15"/>
                  <a:pt x="38" y="15"/>
                  <a:pt x="37" y="15"/>
                </a:cubicBezTo>
                <a:cubicBezTo>
                  <a:pt x="37" y="14"/>
                  <a:pt x="37" y="14"/>
                  <a:pt x="37" y="14"/>
                </a:cubicBezTo>
                <a:cubicBezTo>
                  <a:pt x="37" y="9"/>
                  <a:pt x="37" y="9"/>
                  <a:pt x="37" y="9"/>
                </a:cubicBezTo>
                <a:cubicBezTo>
                  <a:pt x="34" y="9"/>
                  <a:pt x="34" y="9"/>
                  <a:pt x="34" y="9"/>
                </a:cubicBezTo>
                <a:cubicBezTo>
                  <a:pt x="32" y="9"/>
                  <a:pt x="32" y="9"/>
                  <a:pt x="32" y="9"/>
                </a:cubicBezTo>
                <a:cubicBezTo>
                  <a:pt x="29" y="9"/>
                  <a:pt x="26" y="13"/>
                  <a:pt x="23" y="17"/>
                </a:cubicBezTo>
                <a:cubicBezTo>
                  <a:pt x="23" y="16"/>
                  <a:pt x="23" y="16"/>
                  <a:pt x="23" y="16"/>
                </a:cubicBezTo>
                <a:cubicBezTo>
                  <a:pt x="22" y="15"/>
                  <a:pt x="21" y="14"/>
                  <a:pt x="21" y="14"/>
                </a:cubicBezTo>
                <a:cubicBezTo>
                  <a:pt x="24" y="9"/>
                  <a:pt x="28" y="5"/>
                  <a:pt x="32" y="5"/>
                </a:cubicBezTo>
                <a:cubicBezTo>
                  <a:pt x="34" y="5"/>
                  <a:pt x="34" y="5"/>
                  <a:pt x="34" y="5"/>
                </a:cubicBezTo>
                <a:cubicBezTo>
                  <a:pt x="37" y="5"/>
                  <a:pt x="37" y="5"/>
                  <a:pt x="37" y="5"/>
                </a:cubicBezTo>
                <a:cubicBezTo>
                  <a:pt x="37" y="1"/>
                  <a:pt x="37" y="1"/>
                  <a:pt x="37" y="1"/>
                </a:cubicBezTo>
                <a:cubicBezTo>
                  <a:pt x="37" y="0"/>
                  <a:pt x="37" y="0"/>
                  <a:pt x="38" y="0"/>
                </a:cubicBezTo>
                <a:cubicBezTo>
                  <a:pt x="38" y="0"/>
                  <a:pt x="38" y="0"/>
                  <a:pt x="39" y="0"/>
                </a:cubicBezTo>
                <a:cubicBezTo>
                  <a:pt x="42" y="3"/>
                  <a:pt x="42" y="3"/>
                  <a:pt x="42" y="3"/>
                </a:cubicBezTo>
                <a:cubicBezTo>
                  <a:pt x="45" y="7"/>
                  <a:pt x="45" y="7"/>
                  <a:pt x="45" y="7"/>
                </a:cubicBezTo>
                <a:cubicBezTo>
                  <a:pt x="45" y="7"/>
                  <a:pt x="45" y="8"/>
                  <a:pt x="45" y="8"/>
                </a:cubicBezTo>
                <a:cubicBezTo>
                  <a:pt x="45" y="8"/>
                  <a:pt x="45" y="8"/>
                  <a:pt x="45" y="8"/>
                </a:cubicBezTo>
                <a:close/>
                <a:moveTo>
                  <a:pt x="43" y="7"/>
                </a:moveTo>
                <a:cubicBezTo>
                  <a:pt x="43" y="7"/>
                  <a:pt x="43" y="7"/>
                  <a:pt x="43" y="7"/>
                </a:cubicBezTo>
                <a:cubicBezTo>
                  <a:pt x="41" y="6"/>
                  <a:pt x="40" y="5"/>
                  <a:pt x="39" y="4"/>
                </a:cubicBezTo>
                <a:cubicBezTo>
                  <a:pt x="39" y="11"/>
                  <a:pt x="39" y="11"/>
                  <a:pt x="39" y="11"/>
                </a:cubicBezTo>
                <a:cubicBezTo>
                  <a:pt x="40" y="10"/>
                  <a:pt x="41" y="9"/>
                  <a:pt x="43" y="7"/>
                </a:cubicBezTo>
                <a:close/>
                <a:moveTo>
                  <a:pt x="45" y="30"/>
                </a:moveTo>
                <a:cubicBezTo>
                  <a:pt x="45" y="30"/>
                  <a:pt x="45" y="30"/>
                  <a:pt x="45" y="30"/>
                </a:cubicBezTo>
                <a:cubicBezTo>
                  <a:pt x="42" y="33"/>
                  <a:pt x="42" y="33"/>
                  <a:pt x="42" y="33"/>
                </a:cubicBezTo>
                <a:cubicBezTo>
                  <a:pt x="39" y="36"/>
                  <a:pt x="39" y="36"/>
                  <a:pt x="39" y="36"/>
                </a:cubicBezTo>
                <a:cubicBezTo>
                  <a:pt x="38" y="37"/>
                  <a:pt x="38" y="37"/>
                  <a:pt x="37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7" y="31"/>
                  <a:pt x="37" y="31"/>
                  <a:pt x="37" y="31"/>
                </a:cubicBezTo>
                <a:cubicBezTo>
                  <a:pt x="34" y="31"/>
                  <a:pt x="34" y="31"/>
                  <a:pt x="34" y="31"/>
                </a:cubicBezTo>
                <a:cubicBezTo>
                  <a:pt x="32" y="31"/>
                  <a:pt x="32" y="31"/>
                  <a:pt x="32" y="31"/>
                </a:cubicBezTo>
                <a:cubicBezTo>
                  <a:pt x="27" y="31"/>
                  <a:pt x="22" y="25"/>
                  <a:pt x="18" y="19"/>
                </a:cubicBezTo>
                <a:cubicBezTo>
                  <a:pt x="14" y="14"/>
                  <a:pt x="10" y="9"/>
                  <a:pt x="7" y="9"/>
                </a:cubicBezTo>
                <a:cubicBezTo>
                  <a:pt x="5" y="9"/>
                  <a:pt x="5" y="9"/>
                  <a:pt x="5" y="9"/>
                </a:cubicBezTo>
                <a:cubicBezTo>
                  <a:pt x="2" y="9"/>
                  <a:pt x="2" y="9"/>
                  <a:pt x="2" y="9"/>
                </a:cubicBezTo>
                <a:cubicBezTo>
                  <a:pt x="1" y="9"/>
                  <a:pt x="0" y="8"/>
                  <a:pt x="0" y="7"/>
                </a:cubicBezTo>
                <a:cubicBezTo>
                  <a:pt x="0" y="6"/>
                  <a:pt x="1" y="5"/>
                  <a:pt x="2" y="5"/>
                </a:cubicBezTo>
                <a:cubicBezTo>
                  <a:pt x="5" y="5"/>
                  <a:pt x="5" y="5"/>
                  <a:pt x="5" y="5"/>
                </a:cubicBezTo>
                <a:cubicBezTo>
                  <a:pt x="7" y="5"/>
                  <a:pt x="7" y="5"/>
                  <a:pt x="7" y="5"/>
                </a:cubicBezTo>
                <a:cubicBezTo>
                  <a:pt x="12" y="5"/>
                  <a:pt x="17" y="11"/>
                  <a:pt x="21" y="17"/>
                </a:cubicBezTo>
                <a:cubicBezTo>
                  <a:pt x="25" y="22"/>
                  <a:pt x="29" y="27"/>
                  <a:pt x="32" y="27"/>
                </a:cubicBezTo>
                <a:cubicBezTo>
                  <a:pt x="34" y="27"/>
                  <a:pt x="34" y="27"/>
                  <a:pt x="34" y="27"/>
                </a:cubicBezTo>
                <a:cubicBezTo>
                  <a:pt x="37" y="27"/>
                  <a:pt x="37" y="27"/>
                  <a:pt x="37" y="27"/>
                </a:cubicBezTo>
                <a:cubicBezTo>
                  <a:pt x="37" y="23"/>
                  <a:pt x="37" y="23"/>
                  <a:pt x="37" y="23"/>
                </a:cubicBezTo>
                <a:cubicBezTo>
                  <a:pt x="37" y="22"/>
                  <a:pt x="37" y="22"/>
                  <a:pt x="38" y="22"/>
                </a:cubicBezTo>
                <a:cubicBezTo>
                  <a:pt x="38" y="22"/>
                  <a:pt x="38" y="22"/>
                  <a:pt x="39" y="22"/>
                </a:cubicBezTo>
                <a:cubicBezTo>
                  <a:pt x="42" y="25"/>
                  <a:pt x="42" y="25"/>
                  <a:pt x="42" y="25"/>
                </a:cubicBezTo>
                <a:cubicBezTo>
                  <a:pt x="45" y="28"/>
                  <a:pt x="45" y="28"/>
                  <a:pt x="45" y="28"/>
                </a:cubicBezTo>
                <a:cubicBezTo>
                  <a:pt x="45" y="29"/>
                  <a:pt x="45" y="30"/>
                  <a:pt x="45" y="30"/>
                </a:cubicBezTo>
                <a:cubicBezTo>
                  <a:pt x="45" y="30"/>
                  <a:pt x="45" y="30"/>
                  <a:pt x="45" y="30"/>
                </a:cubicBezTo>
                <a:close/>
                <a:moveTo>
                  <a:pt x="43" y="29"/>
                </a:moveTo>
                <a:cubicBezTo>
                  <a:pt x="43" y="29"/>
                  <a:pt x="43" y="29"/>
                  <a:pt x="43" y="29"/>
                </a:cubicBezTo>
                <a:cubicBezTo>
                  <a:pt x="40" y="27"/>
                  <a:pt x="40" y="27"/>
                  <a:pt x="40" y="27"/>
                </a:cubicBezTo>
                <a:cubicBezTo>
                  <a:pt x="39" y="26"/>
                  <a:pt x="39" y="26"/>
                  <a:pt x="39" y="26"/>
                </a:cubicBezTo>
                <a:cubicBezTo>
                  <a:pt x="39" y="33"/>
                  <a:pt x="39" y="33"/>
                  <a:pt x="39" y="33"/>
                </a:cubicBezTo>
                <a:cubicBezTo>
                  <a:pt x="40" y="32"/>
                  <a:pt x="41" y="30"/>
                  <a:pt x="43" y="29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995" name="任意多边形 38994"/>
          <p:cNvSpPr>
            <a:spLocks noEditPoints="1"/>
          </p:cNvSpPr>
          <p:nvPr/>
        </p:nvSpPr>
        <p:spPr>
          <a:xfrm>
            <a:off x="3043217" y="4368735"/>
            <a:ext cx="310515" cy="323215"/>
          </a:xfrm>
          <a:custGeom>
            <a:avLst/>
            <a:gdLst/>
            <a:ahLst/>
            <a:cxnLst/>
            <a:rect l="0" t="0" r="0" b="0"/>
            <a:pathLst>
              <a:path w="49" h="51">
                <a:moveTo>
                  <a:pt x="25" y="0"/>
                </a:moveTo>
                <a:cubicBezTo>
                  <a:pt x="31" y="0"/>
                  <a:pt x="36" y="3"/>
                  <a:pt x="40" y="7"/>
                </a:cubicBezTo>
                <a:cubicBezTo>
                  <a:pt x="48" y="14"/>
                  <a:pt x="49" y="26"/>
                  <a:pt x="43" y="35"/>
                </a:cubicBezTo>
                <a:cubicBezTo>
                  <a:pt x="40" y="38"/>
                  <a:pt x="37" y="41"/>
                  <a:pt x="33" y="43"/>
                </a:cubicBezTo>
                <a:cubicBezTo>
                  <a:pt x="26" y="50"/>
                  <a:pt x="26" y="50"/>
                  <a:pt x="26" y="50"/>
                </a:cubicBezTo>
                <a:cubicBezTo>
                  <a:pt x="25" y="51"/>
                  <a:pt x="24" y="51"/>
                  <a:pt x="23" y="50"/>
                </a:cubicBezTo>
                <a:cubicBezTo>
                  <a:pt x="23" y="50"/>
                  <a:pt x="23" y="50"/>
                  <a:pt x="23" y="50"/>
                </a:cubicBezTo>
                <a:cubicBezTo>
                  <a:pt x="23" y="50"/>
                  <a:pt x="23" y="50"/>
                  <a:pt x="23" y="50"/>
                </a:cubicBezTo>
                <a:cubicBezTo>
                  <a:pt x="16" y="43"/>
                  <a:pt x="16" y="43"/>
                  <a:pt x="16" y="43"/>
                </a:cubicBezTo>
                <a:cubicBezTo>
                  <a:pt x="12" y="41"/>
                  <a:pt x="9" y="38"/>
                  <a:pt x="6" y="35"/>
                </a:cubicBezTo>
                <a:cubicBezTo>
                  <a:pt x="0" y="26"/>
                  <a:pt x="1" y="14"/>
                  <a:pt x="9" y="7"/>
                </a:cubicBezTo>
                <a:cubicBezTo>
                  <a:pt x="13" y="3"/>
                  <a:pt x="18" y="0"/>
                  <a:pt x="25" y="0"/>
                </a:cubicBezTo>
                <a:close/>
                <a:moveTo>
                  <a:pt x="25" y="11"/>
                </a:moveTo>
                <a:cubicBezTo>
                  <a:pt x="25" y="11"/>
                  <a:pt x="25" y="11"/>
                  <a:pt x="25" y="11"/>
                </a:cubicBezTo>
                <a:cubicBezTo>
                  <a:pt x="28" y="11"/>
                  <a:pt x="30" y="12"/>
                  <a:pt x="32" y="14"/>
                </a:cubicBezTo>
                <a:cubicBezTo>
                  <a:pt x="34" y="16"/>
                  <a:pt x="36" y="19"/>
                  <a:pt x="36" y="22"/>
                </a:cubicBezTo>
                <a:cubicBezTo>
                  <a:pt x="36" y="25"/>
                  <a:pt x="34" y="28"/>
                  <a:pt x="32" y="30"/>
                </a:cubicBezTo>
                <a:cubicBezTo>
                  <a:pt x="30" y="32"/>
                  <a:pt x="28" y="33"/>
                  <a:pt x="25" y="33"/>
                </a:cubicBezTo>
                <a:cubicBezTo>
                  <a:pt x="21" y="33"/>
                  <a:pt x="19" y="32"/>
                  <a:pt x="17" y="30"/>
                </a:cubicBezTo>
                <a:cubicBezTo>
                  <a:pt x="15" y="28"/>
                  <a:pt x="13" y="25"/>
                  <a:pt x="13" y="22"/>
                </a:cubicBezTo>
                <a:cubicBezTo>
                  <a:pt x="13" y="19"/>
                  <a:pt x="15" y="16"/>
                  <a:pt x="17" y="14"/>
                </a:cubicBezTo>
                <a:cubicBezTo>
                  <a:pt x="19" y="12"/>
                  <a:pt x="21" y="11"/>
                  <a:pt x="25" y="11"/>
                </a:cubicBezTo>
                <a:close/>
                <a:moveTo>
                  <a:pt x="31" y="16"/>
                </a:moveTo>
                <a:cubicBezTo>
                  <a:pt x="31" y="16"/>
                  <a:pt x="31" y="16"/>
                  <a:pt x="31" y="16"/>
                </a:cubicBezTo>
                <a:cubicBezTo>
                  <a:pt x="29" y="14"/>
                  <a:pt x="27" y="13"/>
                  <a:pt x="25" y="13"/>
                </a:cubicBezTo>
                <a:cubicBezTo>
                  <a:pt x="22" y="13"/>
                  <a:pt x="20" y="14"/>
                  <a:pt x="18" y="16"/>
                </a:cubicBezTo>
                <a:cubicBezTo>
                  <a:pt x="17" y="18"/>
                  <a:pt x="16" y="20"/>
                  <a:pt x="16" y="22"/>
                </a:cubicBezTo>
                <a:cubicBezTo>
                  <a:pt x="16" y="25"/>
                  <a:pt x="17" y="27"/>
                  <a:pt x="18" y="28"/>
                </a:cubicBezTo>
                <a:cubicBezTo>
                  <a:pt x="20" y="30"/>
                  <a:pt x="22" y="31"/>
                  <a:pt x="25" y="31"/>
                </a:cubicBezTo>
                <a:cubicBezTo>
                  <a:pt x="27" y="31"/>
                  <a:pt x="29" y="30"/>
                  <a:pt x="31" y="28"/>
                </a:cubicBezTo>
                <a:cubicBezTo>
                  <a:pt x="32" y="27"/>
                  <a:pt x="33" y="25"/>
                  <a:pt x="33" y="22"/>
                </a:cubicBezTo>
                <a:cubicBezTo>
                  <a:pt x="33" y="20"/>
                  <a:pt x="32" y="18"/>
                  <a:pt x="31" y="16"/>
                </a:cubicBezTo>
                <a:close/>
                <a:moveTo>
                  <a:pt x="37" y="9"/>
                </a:moveTo>
                <a:cubicBezTo>
                  <a:pt x="37" y="9"/>
                  <a:pt x="37" y="9"/>
                  <a:pt x="37" y="9"/>
                </a:cubicBezTo>
                <a:cubicBezTo>
                  <a:pt x="34" y="6"/>
                  <a:pt x="30" y="4"/>
                  <a:pt x="25" y="4"/>
                </a:cubicBezTo>
                <a:cubicBezTo>
                  <a:pt x="19" y="4"/>
                  <a:pt x="15" y="6"/>
                  <a:pt x="12" y="9"/>
                </a:cubicBezTo>
                <a:cubicBezTo>
                  <a:pt x="5" y="16"/>
                  <a:pt x="5" y="25"/>
                  <a:pt x="9" y="33"/>
                </a:cubicBezTo>
                <a:cubicBezTo>
                  <a:pt x="12" y="36"/>
                  <a:pt x="14" y="38"/>
                  <a:pt x="18" y="39"/>
                </a:cubicBezTo>
                <a:cubicBezTo>
                  <a:pt x="18" y="39"/>
                  <a:pt x="18" y="39"/>
                  <a:pt x="19" y="40"/>
                </a:cubicBezTo>
                <a:cubicBezTo>
                  <a:pt x="25" y="46"/>
                  <a:pt x="25" y="46"/>
                  <a:pt x="25" y="46"/>
                </a:cubicBezTo>
                <a:cubicBezTo>
                  <a:pt x="30" y="40"/>
                  <a:pt x="30" y="40"/>
                  <a:pt x="30" y="40"/>
                </a:cubicBezTo>
                <a:cubicBezTo>
                  <a:pt x="31" y="39"/>
                  <a:pt x="31" y="39"/>
                  <a:pt x="31" y="39"/>
                </a:cubicBezTo>
                <a:cubicBezTo>
                  <a:pt x="35" y="38"/>
                  <a:pt x="37" y="36"/>
                  <a:pt x="40" y="33"/>
                </a:cubicBezTo>
                <a:cubicBezTo>
                  <a:pt x="44" y="25"/>
                  <a:pt x="44" y="16"/>
                  <a:pt x="37" y="9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007" name="任意多边形 39006"/>
          <p:cNvSpPr>
            <a:spLocks noEditPoints="1"/>
          </p:cNvSpPr>
          <p:nvPr/>
        </p:nvSpPr>
        <p:spPr>
          <a:xfrm>
            <a:off x="3035210" y="3299255"/>
            <a:ext cx="320675" cy="316865"/>
          </a:xfrm>
          <a:custGeom>
            <a:avLst/>
            <a:gdLst/>
            <a:ahLst/>
            <a:cxnLst/>
            <a:rect l="0" t="0" r="0" b="0"/>
            <a:pathLst>
              <a:path w="50" h="50">
                <a:moveTo>
                  <a:pt x="45" y="3"/>
                </a:moveTo>
                <a:cubicBezTo>
                  <a:pt x="48" y="6"/>
                  <a:pt x="48" y="6"/>
                  <a:pt x="48" y="6"/>
                </a:cubicBezTo>
                <a:cubicBezTo>
                  <a:pt x="48" y="6"/>
                  <a:pt x="48" y="6"/>
                  <a:pt x="48" y="6"/>
                </a:cubicBezTo>
                <a:cubicBezTo>
                  <a:pt x="50" y="8"/>
                  <a:pt x="50" y="10"/>
                  <a:pt x="50" y="12"/>
                </a:cubicBezTo>
                <a:cubicBezTo>
                  <a:pt x="50" y="12"/>
                  <a:pt x="50" y="12"/>
                  <a:pt x="50" y="12"/>
                </a:cubicBezTo>
                <a:cubicBezTo>
                  <a:pt x="50" y="15"/>
                  <a:pt x="50" y="17"/>
                  <a:pt x="48" y="19"/>
                </a:cubicBezTo>
                <a:cubicBezTo>
                  <a:pt x="48" y="19"/>
                  <a:pt x="48" y="19"/>
                  <a:pt x="48" y="19"/>
                </a:cubicBezTo>
                <a:cubicBezTo>
                  <a:pt x="41" y="26"/>
                  <a:pt x="41" y="26"/>
                  <a:pt x="41" y="26"/>
                </a:cubicBezTo>
                <a:cubicBezTo>
                  <a:pt x="41" y="26"/>
                  <a:pt x="41" y="26"/>
                  <a:pt x="41" y="26"/>
                </a:cubicBezTo>
                <a:cubicBezTo>
                  <a:pt x="39" y="27"/>
                  <a:pt x="37" y="28"/>
                  <a:pt x="34" y="28"/>
                </a:cubicBezTo>
                <a:cubicBezTo>
                  <a:pt x="32" y="28"/>
                  <a:pt x="30" y="27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5"/>
                  <a:pt x="28" y="25"/>
                  <a:pt x="28" y="25"/>
                </a:cubicBezTo>
                <a:cubicBezTo>
                  <a:pt x="26" y="28"/>
                  <a:pt x="26" y="28"/>
                  <a:pt x="26" y="28"/>
                </a:cubicBezTo>
                <a:cubicBezTo>
                  <a:pt x="26" y="28"/>
                  <a:pt x="26" y="28"/>
                  <a:pt x="26" y="28"/>
                </a:cubicBezTo>
                <a:cubicBezTo>
                  <a:pt x="28" y="30"/>
                  <a:pt x="28" y="32"/>
                  <a:pt x="28" y="34"/>
                </a:cubicBezTo>
                <a:cubicBezTo>
                  <a:pt x="28" y="37"/>
                  <a:pt x="28" y="39"/>
                  <a:pt x="26" y="41"/>
                </a:cubicBezTo>
                <a:cubicBezTo>
                  <a:pt x="26" y="41"/>
                  <a:pt x="26" y="41"/>
                  <a:pt x="26" y="41"/>
                </a:cubicBezTo>
                <a:cubicBezTo>
                  <a:pt x="19" y="48"/>
                  <a:pt x="19" y="48"/>
                  <a:pt x="19" y="48"/>
                </a:cubicBezTo>
                <a:cubicBezTo>
                  <a:pt x="17" y="50"/>
                  <a:pt x="15" y="50"/>
                  <a:pt x="12" y="50"/>
                </a:cubicBezTo>
                <a:cubicBezTo>
                  <a:pt x="10" y="50"/>
                  <a:pt x="8" y="50"/>
                  <a:pt x="6" y="48"/>
                </a:cubicBezTo>
                <a:cubicBezTo>
                  <a:pt x="3" y="44"/>
                  <a:pt x="3" y="44"/>
                  <a:pt x="3" y="44"/>
                </a:cubicBezTo>
                <a:cubicBezTo>
                  <a:pt x="3" y="44"/>
                  <a:pt x="3" y="44"/>
                  <a:pt x="3" y="44"/>
                </a:cubicBezTo>
                <a:cubicBezTo>
                  <a:pt x="1" y="43"/>
                  <a:pt x="0" y="40"/>
                  <a:pt x="0" y="38"/>
                </a:cubicBezTo>
                <a:cubicBezTo>
                  <a:pt x="0" y="36"/>
                  <a:pt x="1" y="34"/>
                  <a:pt x="3" y="32"/>
                </a:cubicBezTo>
                <a:cubicBezTo>
                  <a:pt x="3" y="32"/>
                  <a:pt x="3" y="32"/>
                  <a:pt x="3" y="32"/>
                </a:cubicBezTo>
                <a:cubicBezTo>
                  <a:pt x="3" y="32"/>
                  <a:pt x="3" y="32"/>
                  <a:pt x="3" y="32"/>
                </a:cubicBezTo>
                <a:cubicBezTo>
                  <a:pt x="3" y="32"/>
                  <a:pt x="3" y="32"/>
                  <a:pt x="3" y="32"/>
                </a:cubicBezTo>
                <a:cubicBezTo>
                  <a:pt x="10" y="25"/>
                  <a:pt x="10" y="25"/>
                  <a:pt x="10" y="25"/>
                </a:cubicBezTo>
                <a:cubicBezTo>
                  <a:pt x="12" y="23"/>
                  <a:pt x="14" y="22"/>
                  <a:pt x="16" y="22"/>
                </a:cubicBezTo>
                <a:cubicBezTo>
                  <a:pt x="18" y="22"/>
                  <a:pt x="21" y="23"/>
                  <a:pt x="22" y="25"/>
                </a:cubicBezTo>
                <a:cubicBezTo>
                  <a:pt x="22" y="25"/>
                  <a:pt x="22" y="25"/>
                  <a:pt x="22" y="25"/>
                </a:cubicBezTo>
                <a:cubicBezTo>
                  <a:pt x="22" y="25"/>
                  <a:pt x="22" y="25"/>
                  <a:pt x="22" y="25"/>
                </a:cubicBezTo>
                <a:cubicBezTo>
                  <a:pt x="23" y="25"/>
                  <a:pt x="23" y="25"/>
                  <a:pt x="23" y="25"/>
                </a:cubicBezTo>
                <a:cubicBezTo>
                  <a:pt x="25" y="23"/>
                  <a:pt x="25" y="23"/>
                  <a:pt x="25" y="23"/>
                </a:cubicBezTo>
                <a:cubicBezTo>
                  <a:pt x="25" y="22"/>
                  <a:pt x="25" y="22"/>
                  <a:pt x="25" y="22"/>
                </a:cubicBezTo>
                <a:cubicBezTo>
                  <a:pt x="23" y="21"/>
                  <a:pt x="22" y="19"/>
                  <a:pt x="22" y="16"/>
                </a:cubicBezTo>
                <a:cubicBezTo>
                  <a:pt x="22" y="16"/>
                  <a:pt x="22" y="16"/>
                  <a:pt x="22" y="16"/>
                </a:cubicBezTo>
                <a:cubicBezTo>
                  <a:pt x="22" y="14"/>
                  <a:pt x="23" y="12"/>
                  <a:pt x="25" y="10"/>
                </a:cubicBezTo>
                <a:cubicBezTo>
                  <a:pt x="25" y="10"/>
                  <a:pt x="25" y="10"/>
                  <a:pt x="25" y="10"/>
                </a:cubicBezTo>
                <a:cubicBezTo>
                  <a:pt x="25" y="10"/>
                  <a:pt x="25" y="10"/>
                  <a:pt x="25" y="10"/>
                </a:cubicBezTo>
                <a:cubicBezTo>
                  <a:pt x="32" y="3"/>
                  <a:pt x="32" y="3"/>
                  <a:pt x="32" y="3"/>
                </a:cubicBezTo>
                <a:cubicBezTo>
                  <a:pt x="34" y="1"/>
                  <a:pt x="36" y="0"/>
                  <a:pt x="38" y="0"/>
                </a:cubicBezTo>
                <a:cubicBezTo>
                  <a:pt x="41" y="0"/>
                  <a:pt x="43" y="1"/>
                  <a:pt x="45" y="3"/>
                </a:cubicBezTo>
                <a:cubicBezTo>
                  <a:pt x="45" y="3"/>
                  <a:pt x="45" y="3"/>
                  <a:pt x="45" y="3"/>
                </a:cubicBezTo>
                <a:close/>
                <a:moveTo>
                  <a:pt x="45" y="9"/>
                </a:moveTo>
                <a:cubicBezTo>
                  <a:pt x="45" y="9"/>
                  <a:pt x="45" y="9"/>
                  <a:pt x="45" y="9"/>
                </a:cubicBezTo>
                <a:cubicBezTo>
                  <a:pt x="42" y="6"/>
                  <a:pt x="42" y="6"/>
                  <a:pt x="42" y="6"/>
                </a:cubicBezTo>
                <a:cubicBezTo>
                  <a:pt x="42" y="6"/>
                  <a:pt x="42" y="6"/>
                  <a:pt x="42" y="6"/>
                </a:cubicBezTo>
                <a:cubicBezTo>
                  <a:pt x="41" y="5"/>
                  <a:pt x="40" y="4"/>
                  <a:pt x="38" y="4"/>
                </a:cubicBezTo>
                <a:cubicBezTo>
                  <a:pt x="37" y="4"/>
                  <a:pt x="36" y="5"/>
                  <a:pt x="35" y="6"/>
                </a:cubicBezTo>
                <a:cubicBezTo>
                  <a:pt x="35" y="6"/>
                  <a:pt x="35" y="6"/>
                  <a:pt x="35" y="6"/>
                </a:cubicBezTo>
                <a:cubicBezTo>
                  <a:pt x="28" y="13"/>
                  <a:pt x="28" y="13"/>
                  <a:pt x="28" y="13"/>
                </a:cubicBezTo>
                <a:cubicBezTo>
                  <a:pt x="27" y="14"/>
                  <a:pt x="26" y="15"/>
                  <a:pt x="26" y="16"/>
                </a:cubicBezTo>
                <a:cubicBezTo>
                  <a:pt x="26" y="16"/>
                  <a:pt x="26" y="16"/>
                  <a:pt x="26" y="16"/>
                </a:cubicBezTo>
                <a:cubicBezTo>
                  <a:pt x="26" y="17"/>
                  <a:pt x="27" y="19"/>
                  <a:pt x="28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31" y="17"/>
                  <a:pt x="31" y="17"/>
                  <a:pt x="31" y="17"/>
                </a:cubicBezTo>
                <a:cubicBezTo>
                  <a:pt x="32" y="16"/>
                  <a:pt x="33" y="16"/>
                  <a:pt x="34" y="17"/>
                </a:cubicBezTo>
                <a:cubicBezTo>
                  <a:pt x="35" y="17"/>
                  <a:pt x="35" y="19"/>
                  <a:pt x="34" y="19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2" y="24"/>
                  <a:pt x="33" y="24"/>
                  <a:pt x="34" y="24"/>
                </a:cubicBezTo>
                <a:cubicBezTo>
                  <a:pt x="36" y="24"/>
                  <a:pt x="37" y="24"/>
                  <a:pt x="38" y="23"/>
                </a:cubicBezTo>
                <a:cubicBezTo>
                  <a:pt x="45" y="16"/>
                  <a:pt x="45" y="16"/>
                  <a:pt x="45" y="16"/>
                </a:cubicBezTo>
                <a:cubicBezTo>
                  <a:pt x="45" y="16"/>
                  <a:pt x="45" y="16"/>
                  <a:pt x="45" y="16"/>
                </a:cubicBezTo>
                <a:cubicBezTo>
                  <a:pt x="46" y="15"/>
                  <a:pt x="47" y="14"/>
                  <a:pt x="47" y="12"/>
                </a:cubicBezTo>
                <a:cubicBezTo>
                  <a:pt x="47" y="12"/>
                  <a:pt x="47" y="12"/>
                  <a:pt x="47" y="12"/>
                </a:cubicBezTo>
                <a:cubicBezTo>
                  <a:pt x="47" y="11"/>
                  <a:pt x="46" y="10"/>
                  <a:pt x="45" y="9"/>
                </a:cubicBezTo>
                <a:cubicBezTo>
                  <a:pt x="45" y="9"/>
                  <a:pt x="45" y="9"/>
                  <a:pt x="45" y="9"/>
                </a:cubicBezTo>
                <a:close/>
                <a:moveTo>
                  <a:pt x="23" y="31"/>
                </a:moveTo>
                <a:cubicBezTo>
                  <a:pt x="23" y="31"/>
                  <a:pt x="23" y="31"/>
                  <a:pt x="23" y="31"/>
                </a:cubicBezTo>
                <a:cubicBezTo>
                  <a:pt x="23" y="31"/>
                  <a:pt x="23" y="31"/>
                  <a:pt x="23" y="31"/>
                </a:cubicBezTo>
                <a:cubicBezTo>
                  <a:pt x="19" y="34"/>
                  <a:pt x="19" y="34"/>
                  <a:pt x="19" y="34"/>
                </a:cubicBezTo>
                <a:cubicBezTo>
                  <a:pt x="19" y="35"/>
                  <a:pt x="17" y="35"/>
                  <a:pt x="17" y="34"/>
                </a:cubicBezTo>
                <a:cubicBezTo>
                  <a:pt x="16" y="33"/>
                  <a:pt x="16" y="32"/>
                  <a:pt x="17" y="31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19" y="27"/>
                  <a:pt x="17" y="26"/>
                  <a:pt x="16" y="26"/>
                </a:cubicBezTo>
                <a:cubicBezTo>
                  <a:pt x="15" y="26"/>
                  <a:pt x="14" y="27"/>
                  <a:pt x="13" y="28"/>
                </a:cubicBezTo>
                <a:cubicBezTo>
                  <a:pt x="13" y="28"/>
                  <a:pt x="13" y="28"/>
                  <a:pt x="13" y="28"/>
                </a:cubicBezTo>
                <a:cubicBezTo>
                  <a:pt x="6" y="35"/>
                  <a:pt x="6" y="35"/>
                  <a:pt x="6" y="35"/>
                </a:cubicBezTo>
                <a:cubicBezTo>
                  <a:pt x="6" y="35"/>
                  <a:pt x="6" y="35"/>
                  <a:pt x="6" y="35"/>
                </a:cubicBezTo>
                <a:cubicBezTo>
                  <a:pt x="5" y="36"/>
                  <a:pt x="4" y="37"/>
                  <a:pt x="4" y="38"/>
                </a:cubicBezTo>
                <a:cubicBezTo>
                  <a:pt x="4" y="39"/>
                  <a:pt x="5" y="41"/>
                  <a:pt x="6" y="42"/>
                </a:cubicBezTo>
                <a:cubicBezTo>
                  <a:pt x="9" y="45"/>
                  <a:pt x="9" y="45"/>
                  <a:pt x="9" y="45"/>
                </a:cubicBezTo>
                <a:cubicBezTo>
                  <a:pt x="10" y="46"/>
                  <a:pt x="11" y="47"/>
                  <a:pt x="12" y="47"/>
                </a:cubicBezTo>
                <a:cubicBezTo>
                  <a:pt x="14" y="47"/>
                  <a:pt x="15" y="46"/>
                  <a:pt x="16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23" y="38"/>
                  <a:pt x="23" y="38"/>
                  <a:pt x="23" y="38"/>
                </a:cubicBezTo>
                <a:cubicBezTo>
                  <a:pt x="23" y="38"/>
                  <a:pt x="23" y="38"/>
                  <a:pt x="23" y="38"/>
                </a:cubicBezTo>
                <a:cubicBezTo>
                  <a:pt x="24" y="37"/>
                  <a:pt x="25" y="36"/>
                  <a:pt x="25" y="34"/>
                </a:cubicBezTo>
                <a:cubicBezTo>
                  <a:pt x="25" y="33"/>
                  <a:pt x="24" y="32"/>
                  <a:pt x="23" y="31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-149" y="307657"/>
            <a:ext cx="3830320" cy="708025"/>
            <a:chOff x="358" y="560"/>
            <a:chExt cx="6032" cy="1115"/>
          </a:xfrm>
        </p:grpSpPr>
        <p:sp>
          <p:nvSpPr>
            <p:cNvPr id="40" name="文本框 39"/>
            <p:cNvSpPr txBox="1"/>
            <p:nvPr/>
          </p:nvSpPr>
          <p:spPr>
            <a:xfrm>
              <a:off x="358" y="560"/>
              <a:ext cx="6032" cy="111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altLang="zh-CN" sz="2000" dirty="0">
                  <a:solidFill>
                    <a:srgbClr val="4687C8"/>
                  </a:solidFill>
                  <a:ea typeface="楷体" panose="02010609060101010101" pitchFamily="49" charset="-122"/>
                  <a:cs typeface="宋体" panose="02010600030101010101" pitchFamily="2" charset="-122"/>
                  <a:sym typeface="+mn-ea"/>
                </a:rPr>
                <a:t>Internal Human Resources Analysis</a:t>
              </a:r>
            </a:p>
            <a:p>
              <a:r>
                <a:rPr lang="zh-CN" altLang="en-US" sz="2000" dirty="0">
                  <a:solidFill>
                    <a:srgbClr val="4687C8"/>
                  </a:solidFill>
                  <a:ea typeface="楷体" panose="02010609060101010101" pitchFamily="49" charset="-122"/>
                  <a:cs typeface="宋体" panose="02010600030101010101" pitchFamily="2" charset="-122"/>
                  <a:sym typeface="+mn-ea"/>
                </a:rPr>
                <a:t>内部人力资源分析</a:t>
              </a:r>
            </a:p>
          </p:txBody>
        </p:sp>
        <p:grpSp>
          <p:nvGrpSpPr>
            <p:cNvPr id="41" name="组合 40"/>
            <p:cNvGrpSpPr/>
            <p:nvPr/>
          </p:nvGrpSpPr>
          <p:grpSpPr>
            <a:xfrm>
              <a:off x="619" y="560"/>
              <a:ext cx="874" cy="171"/>
              <a:chOff x="1212" y="7840"/>
              <a:chExt cx="13629" cy="2654"/>
            </a:xfrm>
            <a:solidFill>
              <a:srgbClr val="4687C8">
                <a:alpha val="20000"/>
              </a:srgbClr>
            </a:solidFill>
          </p:grpSpPr>
          <p:sp>
            <p:nvSpPr>
              <p:cNvPr id="42" name=" 184"/>
              <p:cNvSpPr/>
              <p:nvPr/>
            </p:nvSpPr>
            <p:spPr>
              <a:xfrm>
                <a:off x="1212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43" name=" 184"/>
              <p:cNvSpPr/>
              <p:nvPr/>
            </p:nvSpPr>
            <p:spPr>
              <a:xfrm>
                <a:off x="4869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44" name=" 184"/>
              <p:cNvSpPr/>
              <p:nvPr/>
            </p:nvSpPr>
            <p:spPr>
              <a:xfrm>
                <a:off x="8526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45" name=" 184"/>
              <p:cNvSpPr/>
              <p:nvPr/>
            </p:nvSpPr>
            <p:spPr>
              <a:xfrm>
                <a:off x="12183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</p:grpSp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id="{B6B153C0-97B3-4BAC-87A9-EF5645816147}"/>
              </a:ext>
            </a:extLst>
          </p:cNvPr>
          <p:cNvSpPr txBox="1"/>
          <p:nvPr/>
        </p:nvSpPr>
        <p:spPr>
          <a:xfrm>
            <a:off x="3478519" y="528753"/>
            <a:ext cx="468426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00" dirty="0">
                <a:solidFill>
                  <a:srgbClr val="4687C8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Organization Inventory</a:t>
            </a:r>
            <a:r>
              <a:rPr lang="zh-CN" altLang="en-US" sz="2000" dirty="0">
                <a:solidFill>
                  <a:srgbClr val="4687C8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组织盘点</a:t>
            </a:r>
            <a:endParaRPr lang="en-US" altLang="zh-CN" sz="2000" dirty="0">
              <a:solidFill>
                <a:srgbClr val="4687C8"/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6E4B694F-5362-48C2-A746-2E1AF0C658D2}"/>
              </a:ext>
            </a:extLst>
          </p:cNvPr>
          <p:cNvSpPr txBox="1"/>
          <p:nvPr/>
        </p:nvSpPr>
        <p:spPr>
          <a:xfrm>
            <a:off x="3753282" y="54480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>
                <a:solidFill>
                  <a:srgbClr val="00CC99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5316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851186" y="1830963"/>
            <a:ext cx="3018155" cy="957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Quality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质量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35411" y="3368674"/>
            <a:ext cx="2516726" cy="9629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 algn="just">
              <a:lnSpc>
                <a:spcPct val="150000"/>
              </a:lnSpc>
            </a:pPr>
            <a:r>
              <a:rPr lang="en-US" altLang="zh-CN" sz="20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Subdivided People</a:t>
            </a:r>
          </a:p>
          <a:p>
            <a:pPr indent="266700" algn="just">
              <a:lnSpc>
                <a:spcPct val="150000"/>
              </a:lnSpc>
            </a:pPr>
            <a:r>
              <a:rPr lang="zh-CN" altLang="en-US" sz="20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细分人群</a:t>
            </a:r>
            <a:endParaRPr lang="zh-CN" altLang="zh-CN" sz="2000" b="1" kern="100" dirty="0"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3890106" y="2040684"/>
            <a:ext cx="616585" cy="616585"/>
          </a:xfrm>
          <a:prstGeom prst="ellipse">
            <a:avLst/>
          </a:prstGeom>
          <a:noFill/>
          <a:ln w="1905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599830" y="3576436"/>
            <a:ext cx="616585" cy="616585"/>
          </a:xfrm>
          <a:prstGeom prst="ellipse">
            <a:avLst/>
          </a:prstGeom>
          <a:noFill/>
          <a:ln w="1905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558582" y="2040684"/>
            <a:ext cx="616585" cy="616585"/>
          </a:xfrm>
          <a:prstGeom prst="ellipse">
            <a:avLst/>
          </a:prstGeom>
          <a:noFill/>
          <a:ln w="1905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960" name="任意多边形 38959"/>
          <p:cNvSpPr>
            <a:spLocks noEditPoints="1"/>
          </p:cNvSpPr>
          <p:nvPr/>
        </p:nvSpPr>
        <p:spPr>
          <a:xfrm>
            <a:off x="754135" y="3751061"/>
            <a:ext cx="314325" cy="266700"/>
          </a:xfrm>
          <a:custGeom>
            <a:avLst/>
            <a:gdLst/>
            <a:ahLst/>
            <a:cxnLst/>
            <a:rect l="0" t="0" r="0" b="0"/>
            <a:pathLst>
              <a:path w="49" h="42">
                <a:moveTo>
                  <a:pt x="47" y="15"/>
                </a:moveTo>
                <a:cubicBezTo>
                  <a:pt x="46" y="12"/>
                  <a:pt x="44" y="9"/>
                  <a:pt x="42" y="7"/>
                </a:cubicBezTo>
                <a:cubicBezTo>
                  <a:pt x="40" y="4"/>
                  <a:pt x="37" y="3"/>
                  <a:pt x="34" y="1"/>
                </a:cubicBezTo>
                <a:cubicBezTo>
                  <a:pt x="31" y="0"/>
                  <a:pt x="28" y="0"/>
                  <a:pt x="25" y="0"/>
                </a:cubicBezTo>
                <a:cubicBezTo>
                  <a:pt x="21" y="0"/>
                  <a:pt x="18" y="0"/>
                  <a:pt x="15" y="1"/>
                </a:cubicBezTo>
                <a:cubicBezTo>
                  <a:pt x="12" y="3"/>
                  <a:pt x="10" y="4"/>
                  <a:pt x="8" y="7"/>
                </a:cubicBezTo>
                <a:cubicBezTo>
                  <a:pt x="5" y="9"/>
                  <a:pt x="3" y="12"/>
                  <a:pt x="2" y="15"/>
                </a:cubicBezTo>
                <a:cubicBezTo>
                  <a:pt x="1" y="17"/>
                  <a:pt x="0" y="21"/>
                  <a:pt x="0" y="24"/>
                </a:cubicBezTo>
                <a:cubicBezTo>
                  <a:pt x="0" y="27"/>
                  <a:pt x="1" y="30"/>
                  <a:pt x="2" y="33"/>
                </a:cubicBezTo>
                <a:cubicBezTo>
                  <a:pt x="3" y="36"/>
                  <a:pt x="5" y="39"/>
                  <a:pt x="8" y="41"/>
                </a:cubicBezTo>
                <a:cubicBezTo>
                  <a:pt x="8" y="41"/>
                  <a:pt x="9" y="41"/>
                  <a:pt x="9" y="41"/>
                </a:cubicBezTo>
                <a:cubicBezTo>
                  <a:pt x="10" y="41"/>
                  <a:pt x="10" y="40"/>
                  <a:pt x="9" y="39"/>
                </a:cubicBezTo>
                <a:cubicBezTo>
                  <a:pt x="7" y="37"/>
                  <a:pt x="5" y="35"/>
                  <a:pt x="4" y="32"/>
                </a:cubicBezTo>
                <a:cubicBezTo>
                  <a:pt x="3" y="30"/>
                  <a:pt x="3" y="27"/>
                  <a:pt x="3" y="24"/>
                </a:cubicBezTo>
                <a:cubicBezTo>
                  <a:pt x="3" y="21"/>
                  <a:pt x="3" y="18"/>
                  <a:pt x="4" y="15"/>
                </a:cubicBezTo>
                <a:cubicBezTo>
                  <a:pt x="5" y="13"/>
                  <a:pt x="7" y="10"/>
                  <a:pt x="9" y="8"/>
                </a:cubicBezTo>
                <a:cubicBezTo>
                  <a:pt x="11" y="6"/>
                  <a:pt x="14" y="5"/>
                  <a:pt x="16" y="4"/>
                </a:cubicBezTo>
                <a:cubicBezTo>
                  <a:pt x="19" y="2"/>
                  <a:pt x="22" y="2"/>
                  <a:pt x="25" y="2"/>
                </a:cubicBezTo>
                <a:cubicBezTo>
                  <a:pt x="28" y="2"/>
                  <a:pt x="31" y="2"/>
                  <a:pt x="33" y="4"/>
                </a:cubicBezTo>
                <a:cubicBezTo>
                  <a:pt x="36" y="5"/>
                  <a:pt x="38" y="6"/>
                  <a:pt x="40" y="8"/>
                </a:cubicBezTo>
                <a:cubicBezTo>
                  <a:pt x="42" y="10"/>
                  <a:pt x="44" y="13"/>
                  <a:pt x="45" y="15"/>
                </a:cubicBezTo>
                <a:cubicBezTo>
                  <a:pt x="46" y="18"/>
                  <a:pt x="47" y="21"/>
                  <a:pt x="47" y="24"/>
                </a:cubicBezTo>
                <a:cubicBezTo>
                  <a:pt x="47" y="27"/>
                  <a:pt x="46" y="30"/>
                  <a:pt x="45" y="32"/>
                </a:cubicBezTo>
                <a:cubicBezTo>
                  <a:pt x="44" y="34"/>
                  <a:pt x="43" y="37"/>
                  <a:pt x="41" y="38"/>
                </a:cubicBezTo>
                <a:cubicBezTo>
                  <a:pt x="41" y="38"/>
                  <a:pt x="40" y="39"/>
                  <a:pt x="39" y="39"/>
                </a:cubicBezTo>
                <a:cubicBezTo>
                  <a:pt x="39" y="40"/>
                  <a:pt x="39" y="41"/>
                  <a:pt x="40" y="42"/>
                </a:cubicBezTo>
                <a:cubicBezTo>
                  <a:pt x="41" y="42"/>
                  <a:pt x="42" y="42"/>
                  <a:pt x="43" y="41"/>
                </a:cubicBezTo>
                <a:cubicBezTo>
                  <a:pt x="43" y="41"/>
                  <a:pt x="43" y="40"/>
                  <a:pt x="43" y="40"/>
                </a:cubicBezTo>
                <a:cubicBezTo>
                  <a:pt x="45" y="38"/>
                  <a:pt x="46" y="36"/>
                  <a:pt x="47" y="33"/>
                </a:cubicBezTo>
                <a:cubicBezTo>
                  <a:pt x="48" y="30"/>
                  <a:pt x="49" y="27"/>
                  <a:pt x="49" y="24"/>
                </a:cubicBezTo>
                <a:cubicBezTo>
                  <a:pt x="49" y="21"/>
                  <a:pt x="48" y="17"/>
                  <a:pt x="47" y="15"/>
                </a:cubicBezTo>
                <a:close/>
                <a:moveTo>
                  <a:pt x="37" y="11"/>
                </a:moveTo>
                <a:cubicBezTo>
                  <a:pt x="37" y="11"/>
                  <a:pt x="37" y="11"/>
                  <a:pt x="37" y="11"/>
                </a:cubicBezTo>
                <a:cubicBezTo>
                  <a:pt x="34" y="8"/>
                  <a:pt x="30" y="6"/>
                  <a:pt x="25" y="6"/>
                </a:cubicBezTo>
                <a:cubicBezTo>
                  <a:pt x="20" y="6"/>
                  <a:pt x="15" y="8"/>
                  <a:pt x="12" y="11"/>
                </a:cubicBezTo>
                <a:cubicBezTo>
                  <a:pt x="9" y="15"/>
                  <a:pt x="7" y="19"/>
                  <a:pt x="7" y="24"/>
                </a:cubicBezTo>
                <a:cubicBezTo>
                  <a:pt x="7" y="29"/>
                  <a:pt x="9" y="33"/>
                  <a:pt x="12" y="36"/>
                </a:cubicBezTo>
                <a:cubicBezTo>
                  <a:pt x="15" y="40"/>
                  <a:pt x="20" y="42"/>
                  <a:pt x="25" y="42"/>
                </a:cubicBezTo>
                <a:cubicBezTo>
                  <a:pt x="30" y="42"/>
                  <a:pt x="34" y="40"/>
                  <a:pt x="37" y="36"/>
                </a:cubicBezTo>
                <a:cubicBezTo>
                  <a:pt x="40" y="33"/>
                  <a:pt x="42" y="29"/>
                  <a:pt x="42" y="24"/>
                </a:cubicBezTo>
                <a:cubicBezTo>
                  <a:pt x="42" y="19"/>
                  <a:pt x="40" y="15"/>
                  <a:pt x="37" y="11"/>
                </a:cubicBezTo>
                <a:close/>
                <a:moveTo>
                  <a:pt x="35" y="34"/>
                </a:moveTo>
                <a:cubicBezTo>
                  <a:pt x="35" y="34"/>
                  <a:pt x="35" y="34"/>
                  <a:pt x="35" y="34"/>
                </a:cubicBezTo>
                <a:cubicBezTo>
                  <a:pt x="32" y="36"/>
                  <a:pt x="29" y="38"/>
                  <a:pt x="25" y="38"/>
                </a:cubicBezTo>
                <a:cubicBezTo>
                  <a:pt x="21" y="38"/>
                  <a:pt x="17" y="36"/>
                  <a:pt x="15" y="34"/>
                </a:cubicBezTo>
                <a:cubicBezTo>
                  <a:pt x="12" y="31"/>
                  <a:pt x="11" y="28"/>
                  <a:pt x="11" y="24"/>
                </a:cubicBezTo>
                <a:cubicBezTo>
                  <a:pt x="11" y="20"/>
                  <a:pt x="12" y="17"/>
                  <a:pt x="15" y="14"/>
                </a:cubicBezTo>
                <a:cubicBezTo>
                  <a:pt x="17" y="12"/>
                  <a:pt x="21" y="10"/>
                  <a:pt x="25" y="10"/>
                </a:cubicBezTo>
                <a:cubicBezTo>
                  <a:pt x="29" y="10"/>
                  <a:pt x="32" y="12"/>
                  <a:pt x="35" y="14"/>
                </a:cubicBezTo>
                <a:cubicBezTo>
                  <a:pt x="37" y="17"/>
                  <a:pt x="39" y="20"/>
                  <a:pt x="39" y="24"/>
                </a:cubicBezTo>
                <a:cubicBezTo>
                  <a:pt x="39" y="28"/>
                  <a:pt x="37" y="31"/>
                  <a:pt x="35" y="34"/>
                </a:cubicBezTo>
                <a:close/>
                <a:moveTo>
                  <a:pt x="19" y="16"/>
                </a:moveTo>
                <a:cubicBezTo>
                  <a:pt x="19" y="16"/>
                  <a:pt x="19" y="16"/>
                  <a:pt x="19" y="16"/>
                </a:cubicBezTo>
                <a:cubicBezTo>
                  <a:pt x="18" y="15"/>
                  <a:pt x="17" y="15"/>
                  <a:pt x="16" y="15"/>
                </a:cubicBezTo>
                <a:cubicBezTo>
                  <a:pt x="15" y="16"/>
                  <a:pt x="14" y="16"/>
                  <a:pt x="13" y="17"/>
                </a:cubicBezTo>
                <a:cubicBezTo>
                  <a:pt x="13" y="18"/>
                  <a:pt x="13" y="19"/>
                  <a:pt x="13" y="20"/>
                </a:cubicBezTo>
                <a:cubicBezTo>
                  <a:pt x="13" y="21"/>
                  <a:pt x="14" y="22"/>
                  <a:pt x="15" y="23"/>
                </a:cubicBezTo>
                <a:cubicBezTo>
                  <a:pt x="16" y="23"/>
                  <a:pt x="17" y="23"/>
                  <a:pt x="18" y="23"/>
                </a:cubicBezTo>
                <a:cubicBezTo>
                  <a:pt x="19" y="23"/>
                  <a:pt x="20" y="22"/>
                  <a:pt x="20" y="21"/>
                </a:cubicBezTo>
                <a:cubicBezTo>
                  <a:pt x="20" y="21"/>
                  <a:pt x="20" y="21"/>
                  <a:pt x="20" y="21"/>
                </a:cubicBezTo>
                <a:cubicBezTo>
                  <a:pt x="21" y="20"/>
                  <a:pt x="21" y="19"/>
                  <a:pt x="21" y="18"/>
                </a:cubicBezTo>
                <a:cubicBezTo>
                  <a:pt x="20" y="17"/>
                  <a:pt x="20" y="16"/>
                  <a:pt x="19" y="16"/>
                </a:cubicBezTo>
                <a:close/>
                <a:moveTo>
                  <a:pt x="18" y="20"/>
                </a:moveTo>
                <a:cubicBezTo>
                  <a:pt x="18" y="20"/>
                  <a:pt x="18" y="20"/>
                  <a:pt x="18" y="20"/>
                </a:cubicBezTo>
                <a:cubicBezTo>
                  <a:pt x="18" y="21"/>
                  <a:pt x="18" y="21"/>
                  <a:pt x="17" y="21"/>
                </a:cubicBezTo>
                <a:cubicBezTo>
                  <a:pt x="17" y="21"/>
                  <a:pt x="16" y="21"/>
                  <a:pt x="16" y="21"/>
                </a:cubicBezTo>
                <a:cubicBezTo>
                  <a:pt x="16" y="21"/>
                  <a:pt x="15" y="20"/>
                  <a:pt x="15" y="20"/>
                </a:cubicBezTo>
                <a:cubicBezTo>
                  <a:pt x="15" y="19"/>
                  <a:pt x="15" y="19"/>
                  <a:pt x="15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17" y="18"/>
                  <a:pt x="17" y="18"/>
                  <a:pt x="18" y="18"/>
                </a:cubicBezTo>
                <a:cubicBezTo>
                  <a:pt x="18" y="18"/>
                  <a:pt x="18" y="18"/>
                  <a:pt x="18" y="19"/>
                </a:cubicBezTo>
                <a:cubicBezTo>
                  <a:pt x="19" y="19"/>
                  <a:pt x="19" y="20"/>
                  <a:pt x="18" y="2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1" name="组合 40"/>
          <p:cNvGrpSpPr/>
          <p:nvPr/>
        </p:nvGrpSpPr>
        <p:grpSpPr>
          <a:xfrm>
            <a:off x="165586" y="307657"/>
            <a:ext cx="554990" cy="108585"/>
            <a:chOff x="1212" y="7840"/>
            <a:chExt cx="13629" cy="2654"/>
          </a:xfrm>
          <a:solidFill>
            <a:srgbClr val="4687C8">
              <a:alpha val="20000"/>
            </a:srgbClr>
          </a:solidFill>
        </p:grpSpPr>
        <p:sp>
          <p:nvSpPr>
            <p:cNvPr id="42" name=" 184"/>
            <p:cNvSpPr/>
            <p:nvPr/>
          </p:nvSpPr>
          <p:spPr>
            <a:xfrm>
              <a:off x="1212" y="7840"/>
              <a:ext cx="2658" cy="265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2400" b="1">
                <a:solidFill>
                  <a:srgbClr val="FFFFFF"/>
                </a:solidFill>
                <a:latin typeface="Segoe UI Semilight" panose="020B0402040204020203" charset="0"/>
              </a:endParaRPr>
            </a:p>
          </p:txBody>
        </p:sp>
        <p:sp>
          <p:nvSpPr>
            <p:cNvPr id="43" name=" 184"/>
            <p:cNvSpPr/>
            <p:nvPr/>
          </p:nvSpPr>
          <p:spPr>
            <a:xfrm>
              <a:off x="4869" y="7840"/>
              <a:ext cx="2658" cy="265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2400" b="1">
                <a:solidFill>
                  <a:srgbClr val="FFFFFF"/>
                </a:solidFill>
                <a:latin typeface="Segoe UI Semilight" panose="020B0402040204020203" charset="0"/>
              </a:endParaRPr>
            </a:p>
          </p:txBody>
        </p:sp>
        <p:sp>
          <p:nvSpPr>
            <p:cNvPr id="44" name=" 184"/>
            <p:cNvSpPr/>
            <p:nvPr/>
          </p:nvSpPr>
          <p:spPr>
            <a:xfrm>
              <a:off x="8526" y="7840"/>
              <a:ext cx="2658" cy="265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2400" b="1">
                <a:solidFill>
                  <a:srgbClr val="FFFFFF"/>
                </a:solidFill>
                <a:latin typeface="Segoe UI Semilight" panose="020B0402040204020203" charset="0"/>
              </a:endParaRPr>
            </a:p>
          </p:txBody>
        </p:sp>
        <p:sp>
          <p:nvSpPr>
            <p:cNvPr id="45" name=" 184"/>
            <p:cNvSpPr/>
            <p:nvPr/>
          </p:nvSpPr>
          <p:spPr>
            <a:xfrm>
              <a:off x="12183" y="7840"/>
              <a:ext cx="2658" cy="265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2400" b="1">
                <a:solidFill>
                  <a:srgbClr val="FFFFFF"/>
                </a:solidFill>
                <a:latin typeface="Segoe UI Semilight" panose="020B0402040204020203" charset="0"/>
              </a:endParaRPr>
            </a:p>
          </p:txBody>
        </p:sp>
      </p:grpSp>
      <p:sp>
        <p:nvSpPr>
          <p:cNvPr id="12" name="禁止符 11">
            <a:extLst>
              <a:ext uri="{FF2B5EF4-FFF2-40B4-BE49-F238E27FC236}">
                <a16:creationId xmlns:a16="http://schemas.microsoft.com/office/drawing/2014/main" id="{75A2A688-5EBB-4526-9247-C61357B71BE6}"/>
              </a:ext>
            </a:extLst>
          </p:cNvPr>
          <p:cNvSpPr/>
          <p:nvPr/>
        </p:nvSpPr>
        <p:spPr>
          <a:xfrm>
            <a:off x="4049490" y="2185492"/>
            <a:ext cx="297815" cy="323850"/>
          </a:xfrm>
          <a:prstGeom prst="noSmoking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带形: 上凸 15">
            <a:extLst>
              <a:ext uri="{FF2B5EF4-FFF2-40B4-BE49-F238E27FC236}">
                <a16:creationId xmlns:a16="http://schemas.microsoft.com/office/drawing/2014/main" id="{134B2237-4744-4456-A5CF-67CCC40C1B6D}"/>
              </a:ext>
            </a:extLst>
          </p:cNvPr>
          <p:cNvSpPr/>
          <p:nvPr/>
        </p:nvSpPr>
        <p:spPr>
          <a:xfrm>
            <a:off x="686688" y="2208197"/>
            <a:ext cx="350062" cy="273121"/>
          </a:xfrm>
          <a:prstGeom prst="ribbon2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6C53F97-BAE2-4EC9-871D-56965DD3E3B1}"/>
              </a:ext>
            </a:extLst>
          </p:cNvPr>
          <p:cNvSpPr txBox="1"/>
          <p:nvPr/>
        </p:nvSpPr>
        <p:spPr>
          <a:xfrm>
            <a:off x="1376838" y="1816297"/>
            <a:ext cx="3018155" cy="957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>
                <a:ea typeface="楷体" panose="02010609060101010101" pitchFamily="49" charset="-122"/>
                <a:cs typeface="Times New Roman" panose="02020603050405020304" pitchFamily="18" charset="0"/>
              </a:rPr>
              <a:t>Quantity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 dirty="0">
                <a:ea typeface="楷体" panose="02010609060101010101" pitchFamily="49" charset="-122"/>
                <a:cs typeface="Times New Roman" panose="02020603050405020304" pitchFamily="18" charset="0"/>
              </a:rPr>
              <a:t>数</a:t>
            </a:r>
            <a:r>
              <a:rPr lang="zh-CN" altLang="en-US" sz="2000" b="1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量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7588E58-0920-4A6E-B90E-B8B8A9DCD90F}"/>
              </a:ext>
            </a:extLst>
          </p:cNvPr>
          <p:cNvSpPr txBox="1"/>
          <p:nvPr/>
        </p:nvSpPr>
        <p:spPr>
          <a:xfrm>
            <a:off x="60811" y="545147"/>
            <a:ext cx="3830151" cy="70788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" dirty="0">
                <a:solidFill>
                  <a:srgbClr val="4687C8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Internal Human Resources Analysis</a:t>
            </a:r>
          </a:p>
          <a:p>
            <a:r>
              <a:rPr lang="zh-CN" altLang="en-US" sz="2000" dirty="0">
                <a:solidFill>
                  <a:srgbClr val="4687C8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内部人力资源分析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D35A136-9804-4D91-B9BD-F73CAA45B316}"/>
              </a:ext>
            </a:extLst>
          </p:cNvPr>
          <p:cNvSpPr txBox="1"/>
          <p:nvPr/>
        </p:nvSpPr>
        <p:spPr>
          <a:xfrm>
            <a:off x="4041913" y="556284"/>
            <a:ext cx="312306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00" dirty="0">
                <a:solidFill>
                  <a:srgbClr val="4687C8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Human Resources Inventory</a:t>
            </a:r>
          </a:p>
          <a:p>
            <a:r>
              <a:rPr lang="zh-CN" altLang="en-US" sz="2000" dirty="0">
                <a:solidFill>
                  <a:srgbClr val="4687C8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 人力资源盘点</a:t>
            </a:r>
          </a:p>
          <a:p>
            <a:pPr algn="ctr"/>
            <a:endParaRPr lang="en-US" altLang="zh-CN" sz="2000" dirty="0">
              <a:solidFill>
                <a:srgbClr val="4687C8"/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74D13841-D73C-4A52-A133-B37C52EE493B}"/>
              </a:ext>
            </a:extLst>
          </p:cNvPr>
          <p:cNvSpPr txBox="1"/>
          <p:nvPr/>
        </p:nvSpPr>
        <p:spPr>
          <a:xfrm>
            <a:off x="3673595" y="834887"/>
            <a:ext cx="368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rgbClr val="00CC99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</a:t>
            </a:r>
            <a:endParaRPr lang="zh-CN" altLang="en-US" dirty="0"/>
          </a:p>
        </p:txBody>
      </p:sp>
      <p:pic>
        <p:nvPicPr>
          <p:cNvPr id="107" name="图片 106" descr="2017.8.9-四角星（浅蓝色）-500x500px">
            <a:extLst>
              <a:ext uri="{FF2B5EF4-FFF2-40B4-BE49-F238E27FC236}">
                <a16:creationId xmlns:a16="http://schemas.microsoft.com/office/drawing/2014/main" id="{C571ED55-A084-4E3D-BFEE-D0B64B2DC791}"/>
              </a:ext>
            </a:extLst>
          </p:cNvPr>
          <p:cNvPicPr>
            <a:picLocks noChangeAspect="1"/>
          </p:cNvPicPr>
          <p:nvPr/>
        </p:nvPicPr>
        <p:blipFill>
          <a:blip r:embed="rId7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9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740762" y="3009925"/>
            <a:ext cx="561975" cy="580390"/>
          </a:xfrm>
          <a:prstGeom prst="rect">
            <a:avLst/>
          </a:prstGeom>
        </p:spPr>
      </p:pic>
      <p:pic>
        <p:nvPicPr>
          <p:cNvPr id="108" name="图片 107" descr="2017.8.9-四角星（浅蓝色）-500x500px">
            <a:extLst>
              <a:ext uri="{FF2B5EF4-FFF2-40B4-BE49-F238E27FC236}">
                <a16:creationId xmlns:a16="http://schemas.microsoft.com/office/drawing/2014/main" id="{F04F0B25-A16C-48D2-ADE7-E64E26616DF4}"/>
              </a:ext>
            </a:extLst>
          </p:cNvPr>
          <p:cNvPicPr>
            <a:picLocks noChangeAspect="1"/>
          </p:cNvPicPr>
          <p:nvPr/>
        </p:nvPicPr>
        <p:blipFill>
          <a:blip r:embed="rId7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9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96637" y="1445920"/>
            <a:ext cx="767715" cy="793750"/>
          </a:xfrm>
          <a:prstGeom prst="rect">
            <a:avLst/>
          </a:prstGeom>
        </p:spPr>
      </p:pic>
      <p:pic>
        <p:nvPicPr>
          <p:cNvPr id="109" name="图片 108" descr="2017.8.9-四角星（浅蓝色）-500x500px">
            <a:extLst>
              <a:ext uri="{FF2B5EF4-FFF2-40B4-BE49-F238E27FC236}">
                <a16:creationId xmlns:a16="http://schemas.microsoft.com/office/drawing/2014/main" id="{A6054937-A2FB-450B-A604-53E664303A29}"/>
              </a:ext>
            </a:extLst>
          </p:cNvPr>
          <p:cNvPicPr>
            <a:picLocks noChangeAspect="1"/>
          </p:cNvPicPr>
          <p:nvPr/>
        </p:nvPicPr>
        <p:blipFill>
          <a:blip r:embed="rId7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9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13837" y="1959000"/>
            <a:ext cx="570865" cy="590550"/>
          </a:xfrm>
          <a:prstGeom prst="rect">
            <a:avLst/>
          </a:prstGeom>
        </p:spPr>
      </p:pic>
      <p:sp>
        <p:nvSpPr>
          <p:cNvPr id="110" name="任意多边形 7">
            <a:extLst>
              <a:ext uri="{FF2B5EF4-FFF2-40B4-BE49-F238E27FC236}">
                <a16:creationId xmlns:a16="http://schemas.microsoft.com/office/drawing/2014/main" id="{DC168E21-F5F7-4407-B5AC-6CBA87F10E05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7246190" y="3014957"/>
            <a:ext cx="1968160" cy="429475"/>
          </a:xfrm>
          <a:custGeom>
            <a:avLst/>
            <a:gdLst>
              <a:gd name="T0" fmla="*/ 0 w 4258"/>
              <a:gd name="T1" fmla="*/ 752 h 929"/>
              <a:gd name="T2" fmla="*/ 177 w 4258"/>
              <a:gd name="T3" fmla="*/ 929 h 929"/>
              <a:gd name="T4" fmla="*/ 4081 w 4258"/>
              <a:gd name="T5" fmla="*/ 929 h 929"/>
              <a:gd name="T6" fmla="*/ 4258 w 4258"/>
              <a:gd name="T7" fmla="*/ 752 h 929"/>
              <a:gd name="T8" fmla="*/ 4258 w 4258"/>
              <a:gd name="T9" fmla="*/ 177 h 929"/>
              <a:gd name="T10" fmla="*/ 4081 w 4258"/>
              <a:gd name="T11" fmla="*/ 0 h 929"/>
              <a:gd name="T12" fmla="*/ 177 w 4258"/>
              <a:gd name="T13" fmla="*/ 0 h 929"/>
              <a:gd name="T14" fmla="*/ 0 w 4258"/>
              <a:gd name="T15" fmla="*/ 177 h 929"/>
              <a:gd name="T16" fmla="*/ 0 w 4258"/>
              <a:gd name="T17" fmla="*/ 752 h 9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58" h="929">
                <a:moveTo>
                  <a:pt x="0" y="752"/>
                </a:moveTo>
                <a:cubicBezTo>
                  <a:pt x="0" y="849"/>
                  <a:pt x="80" y="929"/>
                  <a:pt x="177" y="929"/>
                </a:cubicBezTo>
                <a:cubicBezTo>
                  <a:pt x="4081" y="929"/>
                  <a:pt x="4081" y="929"/>
                  <a:pt x="4081" y="929"/>
                </a:cubicBezTo>
                <a:cubicBezTo>
                  <a:pt x="4179" y="929"/>
                  <a:pt x="4258" y="849"/>
                  <a:pt x="4258" y="752"/>
                </a:cubicBezTo>
                <a:cubicBezTo>
                  <a:pt x="4258" y="177"/>
                  <a:pt x="4258" y="177"/>
                  <a:pt x="4258" y="177"/>
                </a:cubicBezTo>
                <a:cubicBezTo>
                  <a:pt x="4258" y="79"/>
                  <a:pt x="4179" y="0"/>
                  <a:pt x="4081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80" y="0"/>
                  <a:pt x="0" y="79"/>
                  <a:pt x="0" y="177"/>
                </a:cubicBezTo>
                <a:lnTo>
                  <a:pt x="0" y="752"/>
                </a:lnTo>
                <a:close/>
              </a:path>
            </a:pathLst>
          </a:custGeom>
          <a:solidFill>
            <a:srgbClr val="2A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11" name="任意多边形 8">
            <a:extLst>
              <a:ext uri="{FF2B5EF4-FFF2-40B4-BE49-F238E27FC236}">
                <a16:creationId xmlns:a16="http://schemas.microsoft.com/office/drawing/2014/main" id="{4B264237-7F06-441E-A3E9-9B50E5CCB2C3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7687775" y="3053707"/>
            <a:ext cx="1484596" cy="351976"/>
          </a:xfrm>
          <a:custGeom>
            <a:avLst/>
            <a:gdLst>
              <a:gd name="T0" fmla="*/ 3066 w 3211"/>
              <a:gd name="T1" fmla="*/ 0 h 761"/>
              <a:gd name="T2" fmla="*/ 3211 w 3211"/>
              <a:gd name="T3" fmla="*/ 145 h 761"/>
              <a:gd name="T4" fmla="*/ 3211 w 3211"/>
              <a:gd name="T5" fmla="*/ 616 h 761"/>
              <a:gd name="T6" fmla="*/ 3066 w 3211"/>
              <a:gd name="T7" fmla="*/ 761 h 761"/>
              <a:gd name="T8" fmla="*/ 0 w 3211"/>
              <a:gd name="T9" fmla="*/ 761 h 761"/>
              <a:gd name="T10" fmla="*/ 0 w 3211"/>
              <a:gd name="T11" fmla="*/ 0 h 761"/>
              <a:gd name="T12" fmla="*/ 3066 w 3211"/>
              <a:gd name="T13" fmla="*/ 0 h 7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11" h="761">
                <a:moveTo>
                  <a:pt x="3066" y="0"/>
                </a:moveTo>
                <a:cubicBezTo>
                  <a:pt x="3146" y="0"/>
                  <a:pt x="3211" y="65"/>
                  <a:pt x="3211" y="145"/>
                </a:cubicBezTo>
                <a:cubicBezTo>
                  <a:pt x="3211" y="616"/>
                  <a:pt x="3211" y="616"/>
                  <a:pt x="3211" y="616"/>
                </a:cubicBezTo>
                <a:cubicBezTo>
                  <a:pt x="3211" y="696"/>
                  <a:pt x="3146" y="761"/>
                  <a:pt x="3066" y="761"/>
                </a:cubicBezTo>
                <a:cubicBezTo>
                  <a:pt x="0" y="761"/>
                  <a:pt x="0" y="761"/>
                  <a:pt x="0" y="761"/>
                </a:cubicBezTo>
                <a:cubicBezTo>
                  <a:pt x="0" y="0"/>
                  <a:pt x="0" y="0"/>
                  <a:pt x="0" y="0"/>
                </a:cubicBezTo>
                <a:lnTo>
                  <a:pt x="306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12" name="任意多边形 5">
            <a:extLst>
              <a:ext uri="{FF2B5EF4-FFF2-40B4-BE49-F238E27FC236}">
                <a16:creationId xmlns:a16="http://schemas.microsoft.com/office/drawing/2014/main" id="{C76DD2C6-D33C-4684-B36D-CF3D36AB4B33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7320460" y="3071468"/>
            <a:ext cx="332601" cy="308383"/>
          </a:xfrm>
          <a:custGeom>
            <a:avLst/>
            <a:gdLst>
              <a:gd name="T0" fmla="*/ 644 w 718"/>
              <a:gd name="T1" fmla="*/ 92 h 667"/>
              <a:gd name="T2" fmla="*/ 359 w 718"/>
              <a:gd name="T3" fmla="*/ 74 h 667"/>
              <a:gd name="T4" fmla="*/ 329 w 718"/>
              <a:gd name="T5" fmla="*/ 343 h 667"/>
              <a:gd name="T6" fmla="*/ 242 w 718"/>
              <a:gd name="T7" fmla="*/ 420 h 667"/>
              <a:gd name="T8" fmla="*/ 198 w 718"/>
              <a:gd name="T9" fmla="*/ 425 h 667"/>
              <a:gd name="T10" fmla="*/ 17 w 718"/>
              <a:gd name="T11" fmla="*/ 584 h 667"/>
              <a:gd name="T12" fmla="*/ 16 w 718"/>
              <a:gd name="T13" fmla="*/ 645 h 667"/>
              <a:gd name="T14" fmla="*/ 76 w 718"/>
              <a:gd name="T15" fmla="*/ 652 h 667"/>
              <a:gd name="T16" fmla="*/ 257 w 718"/>
              <a:gd name="T17" fmla="*/ 493 h 667"/>
              <a:gd name="T18" fmla="*/ 268 w 718"/>
              <a:gd name="T19" fmla="*/ 450 h 667"/>
              <a:gd name="T20" fmla="*/ 355 w 718"/>
              <a:gd name="T21" fmla="*/ 373 h 667"/>
              <a:gd name="T22" fmla="*/ 626 w 718"/>
              <a:gd name="T23" fmla="*/ 377 h 667"/>
              <a:gd name="T24" fmla="*/ 644 w 718"/>
              <a:gd name="T25" fmla="*/ 92 h 667"/>
              <a:gd name="T26" fmla="*/ 492 w 718"/>
              <a:gd name="T27" fmla="*/ 390 h 667"/>
              <a:gd name="T28" fmla="*/ 327 w 718"/>
              <a:gd name="T29" fmla="*/ 225 h 667"/>
              <a:gd name="T30" fmla="*/ 492 w 718"/>
              <a:gd name="T31" fmla="*/ 60 h 667"/>
              <a:gd name="T32" fmla="*/ 656 w 718"/>
              <a:gd name="T33" fmla="*/ 225 h 667"/>
              <a:gd name="T34" fmla="*/ 492 w 718"/>
              <a:gd name="T35" fmla="*/ 390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18" h="667">
                <a:moveTo>
                  <a:pt x="644" y="92"/>
                </a:moveTo>
                <a:cubicBezTo>
                  <a:pt x="571" y="9"/>
                  <a:pt x="443" y="0"/>
                  <a:pt x="359" y="74"/>
                </a:cubicBezTo>
                <a:cubicBezTo>
                  <a:pt x="281" y="143"/>
                  <a:pt x="269" y="260"/>
                  <a:pt x="329" y="343"/>
                </a:cubicBezTo>
                <a:cubicBezTo>
                  <a:pt x="242" y="420"/>
                  <a:pt x="242" y="420"/>
                  <a:pt x="242" y="420"/>
                </a:cubicBezTo>
                <a:cubicBezTo>
                  <a:pt x="227" y="413"/>
                  <a:pt x="210" y="415"/>
                  <a:pt x="198" y="425"/>
                </a:cubicBezTo>
                <a:cubicBezTo>
                  <a:pt x="17" y="584"/>
                  <a:pt x="17" y="584"/>
                  <a:pt x="17" y="584"/>
                </a:cubicBezTo>
                <a:cubicBezTo>
                  <a:pt x="0" y="599"/>
                  <a:pt x="0" y="626"/>
                  <a:pt x="16" y="645"/>
                </a:cubicBezTo>
                <a:cubicBezTo>
                  <a:pt x="32" y="663"/>
                  <a:pt x="59" y="667"/>
                  <a:pt x="76" y="652"/>
                </a:cubicBezTo>
                <a:cubicBezTo>
                  <a:pt x="257" y="493"/>
                  <a:pt x="257" y="493"/>
                  <a:pt x="257" y="493"/>
                </a:cubicBezTo>
                <a:cubicBezTo>
                  <a:pt x="269" y="482"/>
                  <a:pt x="273" y="465"/>
                  <a:pt x="268" y="450"/>
                </a:cubicBezTo>
                <a:cubicBezTo>
                  <a:pt x="355" y="373"/>
                  <a:pt x="355" y="373"/>
                  <a:pt x="355" y="373"/>
                </a:cubicBezTo>
                <a:cubicBezTo>
                  <a:pt x="430" y="443"/>
                  <a:pt x="547" y="447"/>
                  <a:pt x="626" y="377"/>
                </a:cubicBezTo>
                <a:cubicBezTo>
                  <a:pt x="710" y="304"/>
                  <a:pt x="718" y="176"/>
                  <a:pt x="644" y="92"/>
                </a:cubicBezTo>
                <a:close/>
                <a:moveTo>
                  <a:pt x="492" y="390"/>
                </a:moveTo>
                <a:cubicBezTo>
                  <a:pt x="401" y="390"/>
                  <a:pt x="327" y="316"/>
                  <a:pt x="327" y="225"/>
                </a:cubicBezTo>
                <a:cubicBezTo>
                  <a:pt x="327" y="134"/>
                  <a:pt x="401" y="60"/>
                  <a:pt x="492" y="60"/>
                </a:cubicBezTo>
                <a:cubicBezTo>
                  <a:pt x="583" y="60"/>
                  <a:pt x="656" y="134"/>
                  <a:pt x="656" y="225"/>
                </a:cubicBezTo>
                <a:cubicBezTo>
                  <a:pt x="656" y="316"/>
                  <a:pt x="583" y="390"/>
                  <a:pt x="492" y="39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13" name="椭圆 112">
            <a:extLst>
              <a:ext uri="{FF2B5EF4-FFF2-40B4-BE49-F238E27FC236}">
                <a16:creationId xmlns:a16="http://schemas.microsoft.com/office/drawing/2014/main" id="{DC9845DD-9FF1-41FA-B3F7-09B559B52E63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8690422" y="3184487"/>
            <a:ext cx="89609" cy="90416"/>
          </a:xfrm>
          <a:prstGeom prst="ellipse">
            <a:avLst/>
          </a:prstGeom>
          <a:solidFill>
            <a:srgbClr val="2A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14" name="椭圆 113">
            <a:extLst>
              <a:ext uri="{FF2B5EF4-FFF2-40B4-BE49-F238E27FC236}">
                <a16:creationId xmlns:a16="http://schemas.microsoft.com/office/drawing/2014/main" id="{C04B59F1-2BFC-40ED-B88A-90B92DDA0728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8385269" y="3184487"/>
            <a:ext cx="89609" cy="90416"/>
          </a:xfrm>
          <a:prstGeom prst="ellipse">
            <a:avLst/>
          </a:prstGeom>
          <a:solidFill>
            <a:srgbClr val="2A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15" name="椭圆 114">
            <a:extLst>
              <a:ext uri="{FF2B5EF4-FFF2-40B4-BE49-F238E27FC236}">
                <a16:creationId xmlns:a16="http://schemas.microsoft.com/office/drawing/2014/main" id="{D74BF8E6-779A-4D89-BE46-4E49A3CF0D96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8080115" y="3184487"/>
            <a:ext cx="89609" cy="90416"/>
          </a:xfrm>
          <a:prstGeom prst="ellipse">
            <a:avLst/>
          </a:prstGeom>
          <a:solidFill>
            <a:srgbClr val="2A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16" name="任意多边形 16">
            <a:extLst>
              <a:ext uri="{FF2B5EF4-FFF2-40B4-BE49-F238E27FC236}">
                <a16:creationId xmlns:a16="http://schemas.microsoft.com/office/drawing/2014/main" id="{B70D0137-CA4C-4071-9B1F-6734777E5655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8662167" y="5820270"/>
            <a:ext cx="851686" cy="201014"/>
          </a:xfrm>
          <a:custGeom>
            <a:avLst/>
            <a:gdLst>
              <a:gd name="T0" fmla="*/ 0 w 1842"/>
              <a:gd name="T1" fmla="*/ 335 h 436"/>
              <a:gd name="T2" fmla="*/ 276 w 1842"/>
              <a:gd name="T3" fmla="*/ 0 h 436"/>
              <a:gd name="T4" fmla="*/ 1566 w 1842"/>
              <a:gd name="T5" fmla="*/ 0 h 436"/>
              <a:gd name="T6" fmla="*/ 1842 w 1842"/>
              <a:gd name="T7" fmla="*/ 335 h 436"/>
              <a:gd name="T8" fmla="*/ 1842 w 1842"/>
              <a:gd name="T9" fmla="*/ 436 h 436"/>
              <a:gd name="T10" fmla="*/ 0 w 1842"/>
              <a:gd name="T11" fmla="*/ 436 h 436"/>
              <a:gd name="T12" fmla="*/ 0 w 1842"/>
              <a:gd name="T13" fmla="*/ 33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42" h="436">
                <a:moveTo>
                  <a:pt x="0" y="335"/>
                </a:moveTo>
                <a:cubicBezTo>
                  <a:pt x="0" y="150"/>
                  <a:pt x="124" y="0"/>
                  <a:pt x="276" y="0"/>
                </a:cubicBezTo>
                <a:cubicBezTo>
                  <a:pt x="1566" y="0"/>
                  <a:pt x="1566" y="0"/>
                  <a:pt x="1566" y="0"/>
                </a:cubicBezTo>
                <a:cubicBezTo>
                  <a:pt x="1718" y="0"/>
                  <a:pt x="1842" y="150"/>
                  <a:pt x="1842" y="335"/>
                </a:cubicBezTo>
                <a:cubicBezTo>
                  <a:pt x="1842" y="436"/>
                  <a:pt x="1842" y="436"/>
                  <a:pt x="1842" y="436"/>
                </a:cubicBezTo>
                <a:cubicBezTo>
                  <a:pt x="0" y="436"/>
                  <a:pt x="0" y="436"/>
                  <a:pt x="0" y="436"/>
                </a:cubicBezTo>
                <a:lnTo>
                  <a:pt x="0" y="335"/>
                </a:lnTo>
                <a:close/>
              </a:path>
            </a:pathLst>
          </a:custGeom>
          <a:solidFill>
            <a:srgbClr val="101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17" name="任意多边形 20">
            <a:extLst>
              <a:ext uri="{FF2B5EF4-FFF2-40B4-BE49-F238E27FC236}">
                <a16:creationId xmlns:a16="http://schemas.microsoft.com/office/drawing/2014/main" id="{23205B38-DE5E-43EA-82D0-1CFDB2EF7768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8662167" y="6021284"/>
            <a:ext cx="851686" cy="344711"/>
          </a:xfrm>
          <a:custGeom>
            <a:avLst/>
            <a:gdLst>
              <a:gd name="T0" fmla="*/ 1842 w 1842"/>
              <a:gd name="T1" fmla="*/ 0 h 747"/>
              <a:gd name="T2" fmla="*/ 1842 w 1842"/>
              <a:gd name="T3" fmla="*/ 412 h 747"/>
              <a:gd name="T4" fmla="*/ 1566 w 1842"/>
              <a:gd name="T5" fmla="*/ 747 h 747"/>
              <a:gd name="T6" fmla="*/ 276 w 1842"/>
              <a:gd name="T7" fmla="*/ 747 h 747"/>
              <a:gd name="T8" fmla="*/ 0 w 1842"/>
              <a:gd name="T9" fmla="*/ 412 h 747"/>
              <a:gd name="T10" fmla="*/ 0 w 1842"/>
              <a:gd name="T11" fmla="*/ 0 h 747"/>
              <a:gd name="T12" fmla="*/ 1842 w 1842"/>
              <a:gd name="T13" fmla="*/ 0 h 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42" h="747">
                <a:moveTo>
                  <a:pt x="1842" y="0"/>
                </a:moveTo>
                <a:cubicBezTo>
                  <a:pt x="1842" y="412"/>
                  <a:pt x="1842" y="412"/>
                  <a:pt x="1842" y="412"/>
                </a:cubicBezTo>
                <a:cubicBezTo>
                  <a:pt x="1842" y="597"/>
                  <a:pt x="1718" y="747"/>
                  <a:pt x="1566" y="747"/>
                </a:cubicBezTo>
                <a:cubicBezTo>
                  <a:pt x="276" y="747"/>
                  <a:pt x="276" y="747"/>
                  <a:pt x="276" y="747"/>
                </a:cubicBezTo>
                <a:cubicBezTo>
                  <a:pt x="124" y="747"/>
                  <a:pt x="0" y="597"/>
                  <a:pt x="0" y="412"/>
                </a:cubicBezTo>
                <a:cubicBezTo>
                  <a:pt x="0" y="0"/>
                  <a:pt x="0" y="0"/>
                  <a:pt x="0" y="0"/>
                </a:cubicBezTo>
                <a:lnTo>
                  <a:pt x="1842" y="0"/>
                </a:lnTo>
                <a:close/>
              </a:path>
            </a:pathLst>
          </a:custGeom>
          <a:solidFill>
            <a:srgbClr val="202C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18" name="任意多边形 22">
            <a:extLst>
              <a:ext uri="{FF2B5EF4-FFF2-40B4-BE49-F238E27FC236}">
                <a16:creationId xmlns:a16="http://schemas.microsoft.com/office/drawing/2014/main" id="{D2BA77E3-1823-4DCD-91EB-773008E07879}"/>
              </a:ext>
            </a:extLst>
          </p:cNvPr>
          <p:cNvSpPr/>
          <p:nvPr>
            <p:custDataLst>
              <p:tags r:id="rId9"/>
            </p:custDataLst>
          </p:nvPr>
        </p:nvSpPr>
        <p:spPr bwMode="auto">
          <a:xfrm>
            <a:off x="7556995" y="3788335"/>
            <a:ext cx="3062031" cy="2158678"/>
          </a:xfrm>
          <a:custGeom>
            <a:avLst/>
            <a:gdLst>
              <a:gd name="T0" fmla="*/ 0 w 6624"/>
              <a:gd name="T1" fmla="*/ 4343 h 4677"/>
              <a:gd name="T2" fmla="*/ 335 w 6624"/>
              <a:gd name="T3" fmla="*/ 4677 h 4677"/>
              <a:gd name="T4" fmla="*/ 6289 w 6624"/>
              <a:gd name="T5" fmla="*/ 4677 h 4677"/>
              <a:gd name="T6" fmla="*/ 6624 w 6624"/>
              <a:gd name="T7" fmla="*/ 4343 h 4677"/>
              <a:gd name="T8" fmla="*/ 6624 w 6624"/>
              <a:gd name="T9" fmla="*/ 335 h 4677"/>
              <a:gd name="T10" fmla="*/ 6289 w 6624"/>
              <a:gd name="T11" fmla="*/ 0 h 4677"/>
              <a:gd name="T12" fmla="*/ 335 w 6624"/>
              <a:gd name="T13" fmla="*/ 0 h 4677"/>
              <a:gd name="T14" fmla="*/ 0 w 6624"/>
              <a:gd name="T15" fmla="*/ 335 h 4677"/>
              <a:gd name="T16" fmla="*/ 0 w 6624"/>
              <a:gd name="T17" fmla="*/ 4343 h 4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24" h="4677">
                <a:moveTo>
                  <a:pt x="0" y="4343"/>
                </a:moveTo>
                <a:cubicBezTo>
                  <a:pt x="0" y="4527"/>
                  <a:pt x="150" y="4677"/>
                  <a:pt x="335" y="4677"/>
                </a:cubicBezTo>
                <a:cubicBezTo>
                  <a:pt x="6289" y="4677"/>
                  <a:pt x="6289" y="4677"/>
                  <a:pt x="6289" y="4677"/>
                </a:cubicBezTo>
                <a:cubicBezTo>
                  <a:pt x="6474" y="4677"/>
                  <a:pt x="6624" y="4527"/>
                  <a:pt x="6624" y="4343"/>
                </a:cubicBezTo>
                <a:cubicBezTo>
                  <a:pt x="6624" y="335"/>
                  <a:pt x="6624" y="335"/>
                  <a:pt x="6624" y="335"/>
                </a:cubicBezTo>
                <a:cubicBezTo>
                  <a:pt x="6624" y="150"/>
                  <a:pt x="6474" y="0"/>
                  <a:pt x="6289" y="0"/>
                </a:cubicBezTo>
                <a:cubicBezTo>
                  <a:pt x="335" y="0"/>
                  <a:pt x="335" y="0"/>
                  <a:pt x="335" y="0"/>
                </a:cubicBezTo>
                <a:cubicBezTo>
                  <a:pt x="150" y="0"/>
                  <a:pt x="0" y="150"/>
                  <a:pt x="0" y="335"/>
                </a:cubicBezTo>
                <a:cubicBezTo>
                  <a:pt x="0" y="4343"/>
                  <a:pt x="0" y="4343"/>
                  <a:pt x="0" y="4343"/>
                </a:cubicBezTo>
              </a:path>
            </a:pathLst>
          </a:custGeom>
          <a:solidFill>
            <a:srgbClr val="2A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19" name="任意多边形 23">
            <a:extLst>
              <a:ext uri="{FF2B5EF4-FFF2-40B4-BE49-F238E27FC236}">
                <a16:creationId xmlns:a16="http://schemas.microsoft.com/office/drawing/2014/main" id="{360415A5-A428-4BD7-8426-6E9A238B9BD5}"/>
              </a:ext>
            </a:extLst>
          </p:cNvPr>
          <p:cNvSpPr/>
          <p:nvPr>
            <p:custDataLst>
              <p:tags r:id="rId10"/>
            </p:custDataLst>
          </p:nvPr>
        </p:nvSpPr>
        <p:spPr bwMode="auto">
          <a:xfrm>
            <a:off x="8258525" y="6229563"/>
            <a:ext cx="1658970" cy="272862"/>
          </a:xfrm>
          <a:custGeom>
            <a:avLst/>
            <a:gdLst>
              <a:gd name="T0" fmla="*/ 501 w 2055"/>
              <a:gd name="T1" fmla="*/ 0 h 338"/>
              <a:gd name="T2" fmla="*/ 1554 w 2055"/>
              <a:gd name="T3" fmla="*/ 0 h 338"/>
              <a:gd name="T4" fmla="*/ 2055 w 2055"/>
              <a:gd name="T5" fmla="*/ 338 h 338"/>
              <a:gd name="T6" fmla="*/ 0 w 2055"/>
              <a:gd name="T7" fmla="*/ 338 h 338"/>
              <a:gd name="T8" fmla="*/ 501 w 2055"/>
              <a:gd name="T9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5" h="338">
                <a:moveTo>
                  <a:pt x="501" y="0"/>
                </a:moveTo>
                <a:lnTo>
                  <a:pt x="1554" y="0"/>
                </a:lnTo>
                <a:lnTo>
                  <a:pt x="2055" y="338"/>
                </a:lnTo>
                <a:lnTo>
                  <a:pt x="0" y="338"/>
                </a:lnTo>
                <a:lnTo>
                  <a:pt x="501" y="0"/>
                </a:lnTo>
                <a:close/>
              </a:path>
            </a:pathLst>
          </a:custGeom>
          <a:solidFill>
            <a:srgbClr val="2A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20" name="任意多边形 24">
            <a:extLst>
              <a:ext uri="{FF2B5EF4-FFF2-40B4-BE49-F238E27FC236}">
                <a16:creationId xmlns:a16="http://schemas.microsoft.com/office/drawing/2014/main" id="{44FCF553-9F7C-4DD4-B513-C3BB2EA92E8D}"/>
              </a:ext>
            </a:extLst>
          </p:cNvPr>
          <p:cNvSpPr/>
          <p:nvPr>
            <p:custDataLst>
              <p:tags r:id="rId11"/>
            </p:custDataLst>
          </p:nvPr>
        </p:nvSpPr>
        <p:spPr bwMode="auto">
          <a:xfrm>
            <a:off x="7661135" y="3912657"/>
            <a:ext cx="2839220" cy="1836572"/>
          </a:xfrm>
          <a:custGeom>
            <a:avLst/>
            <a:gdLst>
              <a:gd name="T0" fmla="*/ 6116 w 6141"/>
              <a:gd name="T1" fmla="*/ 0 h 3978"/>
              <a:gd name="T2" fmla="*/ 6141 w 6141"/>
              <a:gd name="T3" fmla="*/ 25 h 3978"/>
              <a:gd name="T4" fmla="*/ 6141 w 6141"/>
              <a:gd name="T5" fmla="*/ 3953 h 3978"/>
              <a:gd name="T6" fmla="*/ 6116 w 6141"/>
              <a:gd name="T7" fmla="*/ 3978 h 3978"/>
              <a:gd name="T8" fmla="*/ 0 w 6141"/>
              <a:gd name="T9" fmla="*/ 0 h 3978"/>
              <a:gd name="T10" fmla="*/ 6116 w 6141"/>
              <a:gd name="T11" fmla="*/ 0 h 39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141" h="3978">
                <a:moveTo>
                  <a:pt x="6116" y="0"/>
                </a:moveTo>
                <a:cubicBezTo>
                  <a:pt x="6130" y="0"/>
                  <a:pt x="6141" y="11"/>
                  <a:pt x="6141" y="25"/>
                </a:cubicBezTo>
                <a:cubicBezTo>
                  <a:pt x="6141" y="3953"/>
                  <a:pt x="6141" y="3953"/>
                  <a:pt x="6141" y="3953"/>
                </a:cubicBezTo>
                <a:cubicBezTo>
                  <a:pt x="6141" y="3967"/>
                  <a:pt x="6130" y="3978"/>
                  <a:pt x="6116" y="3978"/>
                </a:cubicBezTo>
                <a:cubicBezTo>
                  <a:pt x="0" y="0"/>
                  <a:pt x="0" y="0"/>
                  <a:pt x="0" y="0"/>
                </a:cubicBezTo>
                <a:cubicBezTo>
                  <a:pt x="6116" y="0"/>
                  <a:pt x="6116" y="0"/>
                  <a:pt x="6116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21" name="任意多边形 25">
            <a:extLst>
              <a:ext uri="{FF2B5EF4-FFF2-40B4-BE49-F238E27FC236}">
                <a16:creationId xmlns:a16="http://schemas.microsoft.com/office/drawing/2014/main" id="{2A130E33-253F-474C-916D-B903590316B1}"/>
              </a:ext>
            </a:extLst>
          </p:cNvPr>
          <p:cNvSpPr/>
          <p:nvPr>
            <p:custDataLst>
              <p:tags r:id="rId12"/>
            </p:custDataLst>
          </p:nvPr>
        </p:nvSpPr>
        <p:spPr bwMode="auto">
          <a:xfrm>
            <a:off x="7638531" y="3912657"/>
            <a:ext cx="2849714" cy="1836572"/>
          </a:xfrm>
          <a:custGeom>
            <a:avLst/>
            <a:gdLst>
              <a:gd name="T0" fmla="*/ 25 w 6164"/>
              <a:gd name="T1" fmla="*/ 0 h 3978"/>
              <a:gd name="T2" fmla="*/ 48 w 6164"/>
              <a:gd name="T3" fmla="*/ 0 h 3978"/>
              <a:gd name="T4" fmla="*/ 6164 w 6164"/>
              <a:gd name="T5" fmla="*/ 3978 h 3978"/>
              <a:gd name="T6" fmla="*/ 25 w 6164"/>
              <a:gd name="T7" fmla="*/ 3978 h 3978"/>
              <a:gd name="T8" fmla="*/ 0 w 6164"/>
              <a:gd name="T9" fmla="*/ 3953 h 3978"/>
              <a:gd name="T10" fmla="*/ 0 w 6164"/>
              <a:gd name="T11" fmla="*/ 25 h 3978"/>
              <a:gd name="T12" fmla="*/ 25 w 6164"/>
              <a:gd name="T13" fmla="*/ 0 h 39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164" h="3978">
                <a:moveTo>
                  <a:pt x="25" y="0"/>
                </a:moveTo>
                <a:cubicBezTo>
                  <a:pt x="48" y="0"/>
                  <a:pt x="48" y="0"/>
                  <a:pt x="48" y="0"/>
                </a:cubicBezTo>
                <a:cubicBezTo>
                  <a:pt x="6164" y="3978"/>
                  <a:pt x="6164" y="3978"/>
                  <a:pt x="6164" y="3978"/>
                </a:cubicBezTo>
                <a:cubicBezTo>
                  <a:pt x="25" y="3978"/>
                  <a:pt x="25" y="3978"/>
                  <a:pt x="25" y="3978"/>
                </a:cubicBezTo>
                <a:cubicBezTo>
                  <a:pt x="11" y="3978"/>
                  <a:pt x="0" y="3967"/>
                  <a:pt x="0" y="3953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11"/>
                  <a:pt x="11" y="0"/>
                  <a:pt x="25" y="0"/>
                </a:cubicBezTo>
              </a:path>
            </a:pathLst>
          </a:custGeom>
          <a:solidFill>
            <a:srgbClr val="EAEA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22" name="任意多边形 27">
            <a:extLst>
              <a:ext uri="{FF2B5EF4-FFF2-40B4-BE49-F238E27FC236}">
                <a16:creationId xmlns:a16="http://schemas.microsoft.com/office/drawing/2014/main" id="{6FD86354-A55A-47E5-9355-AFE419E76587}"/>
              </a:ext>
            </a:extLst>
          </p:cNvPr>
          <p:cNvSpPr/>
          <p:nvPr>
            <p:custDataLst>
              <p:tags r:id="rId13"/>
            </p:custDataLst>
          </p:nvPr>
        </p:nvSpPr>
        <p:spPr bwMode="auto">
          <a:xfrm>
            <a:off x="9464608" y="3289434"/>
            <a:ext cx="847649" cy="1416784"/>
          </a:xfrm>
          <a:custGeom>
            <a:avLst/>
            <a:gdLst>
              <a:gd name="T0" fmla="*/ 1040 w 1834"/>
              <a:gd name="T1" fmla="*/ 366 h 3069"/>
              <a:gd name="T2" fmla="*/ 1281 w 1834"/>
              <a:gd name="T3" fmla="*/ 1 h 3069"/>
              <a:gd name="T4" fmla="*/ 1283 w 1834"/>
              <a:gd name="T5" fmla="*/ 0 h 3069"/>
              <a:gd name="T6" fmla="*/ 1431 w 1834"/>
              <a:gd name="T7" fmla="*/ 0 h 3069"/>
              <a:gd name="T8" fmla="*/ 1834 w 1834"/>
              <a:gd name="T9" fmla="*/ 482 h 3069"/>
              <a:gd name="T10" fmla="*/ 1834 w 1834"/>
              <a:gd name="T11" fmla="*/ 482 h 3069"/>
              <a:gd name="T12" fmla="*/ 1834 w 1834"/>
              <a:gd name="T13" fmla="*/ 482 h 3069"/>
              <a:gd name="T14" fmla="*/ 1834 w 1834"/>
              <a:gd name="T15" fmla="*/ 3069 h 3069"/>
              <a:gd name="T16" fmla="*/ 40 w 1834"/>
              <a:gd name="T17" fmla="*/ 3069 h 3069"/>
              <a:gd name="T18" fmla="*/ 0 w 1834"/>
              <a:gd name="T19" fmla="*/ 213 h 3069"/>
              <a:gd name="T20" fmla="*/ 1040 w 1834"/>
              <a:gd name="T21" fmla="*/ 366 h 3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34" h="3069">
                <a:moveTo>
                  <a:pt x="1040" y="366"/>
                </a:moveTo>
                <a:cubicBezTo>
                  <a:pt x="1083" y="69"/>
                  <a:pt x="1281" y="1"/>
                  <a:pt x="1281" y="1"/>
                </a:cubicBezTo>
                <a:cubicBezTo>
                  <a:pt x="1283" y="0"/>
                  <a:pt x="1283" y="0"/>
                  <a:pt x="1283" y="0"/>
                </a:cubicBezTo>
                <a:cubicBezTo>
                  <a:pt x="1352" y="0"/>
                  <a:pt x="1403" y="0"/>
                  <a:pt x="1431" y="0"/>
                </a:cubicBezTo>
                <a:cubicBezTo>
                  <a:pt x="1767" y="0"/>
                  <a:pt x="1834" y="482"/>
                  <a:pt x="1834" y="482"/>
                </a:cubicBezTo>
                <a:cubicBezTo>
                  <a:pt x="1834" y="482"/>
                  <a:pt x="1834" y="482"/>
                  <a:pt x="1834" y="482"/>
                </a:cubicBezTo>
                <a:cubicBezTo>
                  <a:pt x="1834" y="482"/>
                  <a:pt x="1834" y="482"/>
                  <a:pt x="1834" y="482"/>
                </a:cubicBezTo>
                <a:cubicBezTo>
                  <a:pt x="1834" y="3069"/>
                  <a:pt x="1834" y="3069"/>
                  <a:pt x="1834" y="3069"/>
                </a:cubicBezTo>
                <a:cubicBezTo>
                  <a:pt x="40" y="3069"/>
                  <a:pt x="40" y="3069"/>
                  <a:pt x="40" y="3069"/>
                </a:cubicBezTo>
                <a:cubicBezTo>
                  <a:pt x="0" y="213"/>
                  <a:pt x="0" y="213"/>
                  <a:pt x="0" y="213"/>
                </a:cubicBezTo>
                <a:lnTo>
                  <a:pt x="1040" y="366"/>
                </a:lnTo>
                <a:close/>
              </a:path>
            </a:pathLst>
          </a:custGeom>
          <a:solidFill>
            <a:srgbClr val="8CB7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23" name="任意多边形 28">
            <a:extLst>
              <a:ext uri="{FF2B5EF4-FFF2-40B4-BE49-F238E27FC236}">
                <a16:creationId xmlns:a16="http://schemas.microsoft.com/office/drawing/2014/main" id="{66348C77-830A-44AD-BCB8-EF02E2ABC670}"/>
              </a:ext>
            </a:extLst>
          </p:cNvPr>
          <p:cNvSpPr/>
          <p:nvPr>
            <p:custDataLst>
              <p:tags r:id="rId14"/>
            </p:custDataLst>
          </p:nvPr>
        </p:nvSpPr>
        <p:spPr bwMode="auto">
          <a:xfrm>
            <a:off x="8031678" y="3289434"/>
            <a:ext cx="2026285" cy="2410550"/>
          </a:xfrm>
          <a:custGeom>
            <a:avLst/>
            <a:gdLst>
              <a:gd name="T0" fmla="*/ 3185 w 4383"/>
              <a:gd name="T1" fmla="*/ 4743 h 5221"/>
              <a:gd name="T2" fmla="*/ 0 w 4383"/>
              <a:gd name="T3" fmla="*/ 4743 h 5221"/>
              <a:gd name="T4" fmla="*/ 0 w 4383"/>
              <a:gd name="T5" fmla="*/ 396 h 5221"/>
              <a:gd name="T6" fmla="*/ 401 w 4383"/>
              <a:gd name="T7" fmla="*/ 0 h 5221"/>
              <a:gd name="T8" fmla="*/ 524 w 4383"/>
              <a:gd name="T9" fmla="*/ 0 h 5221"/>
              <a:gd name="T10" fmla="*/ 4128 w 4383"/>
              <a:gd name="T11" fmla="*/ 0 h 5221"/>
              <a:gd name="T12" fmla="*/ 4128 w 4383"/>
              <a:gd name="T13" fmla="*/ 0 h 5221"/>
              <a:gd name="T14" fmla="*/ 4383 w 4383"/>
              <a:gd name="T15" fmla="*/ 0 h 5221"/>
              <a:gd name="T16" fmla="*/ 4381 w 4383"/>
              <a:gd name="T17" fmla="*/ 1 h 5221"/>
              <a:gd name="T18" fmla="*/ 4132 w 4383"/>
              <a:gd name="T19" fmla="*/ 482 h 5221"/>
              <a:gd name="T20" fmla="*/ 4126 w 4383"/>
              <a:gd name="T21" fmla="*/ 482 h 5221"/>
              <a:gd name="T22" fmla="*/ 4126 w 4383"/>
              <a:gd name="T23" fmla="*/ 577 h 5221"/>
              <a:gd name="T24" fmla="*/ 4126 w 4383"/>
              <a:gd name="T25" fmla="*/ 4822 h 5221"/>
              <a:gd name="T26" fmla="*/ 4126 w 4383"/>
              <a:gd name="T27" fmla="*/ 4825 h 5221"/>
              <a:gd name="T28" fmla="*/ 3725 w 4383"/>
              <a:gd name="T29" fmla="*/ 5221 h 5221"/>
              <a:gd name="T30" fmla="*/ 3602 w 4383"/>
              <a:gd name="T31" fmla="*/ 5221 h 5221"/>
              <a:gd name="T32" fmla="*/ 3185 w 4383"/>
              <a:gd name="T33" fmla="*/ 4743 h 5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383" h="5221">
                <a:moveTo>
                  <a:pt x="3185" y="4743"/>
                </a:moveTo>
                <a:cubicBezTo>
                  <a:pt x="0" y="4743"/>
                  <a:pt x="0" y="4743"/>
                  <a:pt x="0" y="4743"/>
                </a:cubicBezTo>
                <a:cubicBezTo>
                  <a:pt x="0" y="396"/>
                  <a:pt x="0" y="396"/>
                  <a:pt x="0" y="396"/>
                </a:cubicBezTo>
                <a:cubicBezTo>
                  <a:pt x="5" y="361"/>
                  <a:pt x="60" y="34"/>
                  <a:pt x="401" y="0"/>
                </a:cubicBezTo>
                <a:cubicBezTo>
                  <a:pt x="524" y="0"/>
                  <a:pt x="524" y="0"/>
                  <a:pt x="524" y="0"/>
                </a:cubicBezTo>
                <a:cubicBezTo>
                  <a:pt x="4128" y="0"/>
                  <a:pt x="4128" y="0"/>
                  <a:pt x="4128" y="0"/>
                </a:cubicBezTo>
                <a:cubicBezTo>
                  <a:pt x="4128" y="0"/>
                  <a:pt x="4128" y="0"/>
                  <a:pt x="4128" y="0"/>
                </a:cubicBezTo>
                <a:cubicBezTo>
                  <a:pt x="4228" y="0"/>
                  <a:pt x="4315" y="0"/>
                  <a:pt x="4383" y="0"/>
                </a:cubicBezTo>
                <a:cubicBezTo>
                  <a:pt x="4381" y="1"/>
                  <a:pt x="4381" y="1"/>
                  <a:pt x="4381" y="1"/>
                </a:cubicBezTo>
                <a:cubicBezTo>
                  <a:pt x="4381" y="1"/>
                  <a:pt x="4132" y="86"/>
                  <a:pt x="4132" y="482"/>
                </a:cubicBezTo>
                <a:cubicBezTo>
                  <a:pt x="4126" y="482"/>
                  <a:pt x="4126" y="482"/>
                  <a:pt x="4126" y="482"/>
                </a:cubicBezTo>
                <a:cubicBezTo>
                  <a:pt x="4126" y="577"/>
                  <a:pt x="4126" y="577"/>
                  <a:pt x="4126" y="577"/>
                </a:cubicBezTo>
                <a:cubicBezTo>
                  <a:pt x="4126" y="4822"/>
                  <a:pt x="4126" y="4822"/>
                  <a:pt x="4126" y="4822"/>
                </a:cubicBezTo>
                <a:cubicBezTo>
                  <a:pt x="4126" y="4822"/>
                  <a:pt x="4126" y="4823"/>
                  <a:pt x="4126" y="4825"/>
                </a:cubicBezTo>
                <a:cubicBezTo>
                  <a:pt x="4121" y="4860"/>
                  <a:pt x="4066" y="5187"/>
                  <a:pt x="3725" y="5221"/>
                </a:cubicBezTo>
                <a:cubicBezTo>
                  <a:pt x="3602" y="5221"/>
                  <a:pt x="3602" y="5221"/>
                  <a:pt x="3602" y="5221"/>
                </a:cubicBezTo>
                <a:cubicBezTo>
                  <a:pt x="3162" y="5182"/>
                  <a:pt x="3185" y="4743"/>
                  <a:pt x="3185" y="4743"/>
                </a:cubicBezTo>
              </a:path>
            </a:pathLst>
          </a:custGeom>
          <a:solidFill>
            <a:srgbClr val="A8DE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24" name="任意多边形 29">
            <a:extLst>
              <a:ext uri="{FF2B5EF4-FFF2-40B4-BE49-F238E27FC236}">
                <a16:creationId xmlns:a16="http://schemas.microsoft.com/office/drawing/2014/main" id="{6ADF8033-01B9-4A13-9479-0750B504B4E3}"/>
              </a:ext>
            </a:extLst>
          </p:cNvPr>
          <p:cNvSpPr/>
          <p:nvPr>
            <p:custDataLst>
              <p:tags r:id="rId15"/>
            </p:custDataLst>
          </p:nvPr>
        </p:nvSpPr>
        <p:spPr bwMode="auto">
          <a:xfrm>
            <a:off x="7661135" y="5479596"/>
            <a:ext cx="2077144" cy="231691"/>
          </a:xfrm>
          <a:custGeom>
            <a:avLst/>
            <a:gdLst>
              <a:gd name="T0" fmla="*/ 3989 w 4494"/>
              <a:gd name="T1" fmla="*/ 0 h 503"/>
              <a:gd name="T2" fmla="*/ 0 w 4494"/>
              <a:gd name="T3" fmla="*/ 0 h 503"/>
              <a:gd name="T4" fmla="*/ 403 w 4494"/>
              <a:gd name="T5" fmla="*/ 482 h 503"/>
              <a:gd name="T6" fmla="*/ 4494 w 4494"/>
              <a:gd name="T7" fmla="*/ 482 h 503"/>
              <a:gd name="T8" fmla="*/ 3989 w 4494"/>
              <a:gd name="T9" fmla="*/ 0 h 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94" h="503">
                <a:moveTo>
                  <a:pt x="398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67" y="482"/>
                  <a:pt x="403" y="482"/>
                </a:cubicBezTo>
                <a:cubicBezTo>
                  <a:pt x="739" y="482"/>
                  <a:pt x="4494" y="482"/>
                  <a:pt x="4494" y="482"/>
                </a:cubicBezTo>
                <a:cubicBezTo>
                  <a:pt x="4494" y="482"/>
                  <a:pt x="3987" y="503"/>
                  <a:pt x="3989" y="0"/>
                </a:cubicBezTo>
                <a:close/>
              </a:path>
            </a:pathLst>
          </a:custGeom>
          <a:solidFill>
            <a:srgbClr val="8CB7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:a16="http://schemas.microsoft.com/office/drawing/2014/main" id="{E6727B45-37BC-435A-8306-B5ADF796C1E7}"/>
              </a:ext>
            </a:extLst>
          </p:cNvPr>
          <p:cNvSpPr/>
          <p:nvPr>
            <p:custDataLst>
              <p:tags r:id="rId16"/>
            </p:custDataLst>
          </p:nvPr>
        </p:nvSpPr>
        <p:spPr bwMode="auto">
          <a:xfrm>
            <a:off x="8846228" y="3527582"/>
            <a:ext cx="928377" cy="51666"/>
          </a:xfrm>
          <a:prstGeom prst="rect">
            <a:avLst/>
          </a:pr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26" name="矩形 125">
            <a:extLst>
              <a:ext uri="{FF2B5EF4-FFF2-40B4-BE49-F238E27FC236}">
                <a16:creationId xmlns:a16="http://schemas.microsoft.com/office/drawing/2014/main" id="{86B7F76E-89BB-4364-8873-FB91520AA258}"/>
              </a:ext>
            </a:extLst>
          </p:cNvPr>
          <p:cNvSpPr/>
          <p:nvPr>
            <p:custDataLst>
              <p:tags r:id="rId17"/>
            </p:custDataLst>
          </p:nvPr>
        </p:nvSpPr>
        <p:spPr bwMode="auto">
          <a:xfrm>
            <a:off x="8679927" y="3679352"/>
            <a:ext cx="929185" cy="51666"/>
          </a:xfrm>
          <a:prstGeom prst="rect">
            <a:avLst/>
          </a:pr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id="{9A1DD0AD-9761-485F-B6D6-817569C04CD6}"/>
              </a:ext>
            </a:extLst>
          </p:cNvPr>
          <p:cNvSpPr/>
          <p:nvPr>
            <p:custDataLst>
              <p:tags r:id="rId18"/>
            </p:custDataLst>
          </p:nvPr>
        </p:nvSpPr>
        <p:spPr bwMode="auto">
          <a:xfrm>
            <a:off x="8361857" y="3679352"/>
            <a:ext cx="206665" cy="51666"/>
          </a:xfrm>
          <a:prstGeom prst="rect">
            <a:avLst/>
          </a:pr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28" name="矩形 127">
            <a:extLst>
              <a:ext uri="{FF2B5EF4-FFF2-40B4-BE49-F238E27FC236}">
                <a16:creationId xmlns:a16="http://schemas.microsoft.com/office/drawing/2014/main" id="{67FDDE52-A338-4474-932C-454247988694}"/>
              </a:ext>
            </a:extLst>
          </p:cNvPr>
          <p:cNvSpPr/>
          <p:nvPr>
            <p:custDataLst>
              <p:tags r:id="rId19"/>
            </p:custDataLst>
          </p:nvPr>
        </p:nvSpPr>
        <p:spPr bwMode="auto">
          <a:xfrm>
            <a:off x="8533809" y="3831122"/>
            <a:ext cx="928377" cy="51666"/>
          </a:xfrm>
          <a:prstGeom prst="rect">
            <a:avLst/>
          </a:pr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:a16="http://schemas.microsoft.com/office/drawing/2014/main" id="{15DE7B9C-A326-4C45-A864-63A169F011B2}"/>
              </a:ext>
            </a:extLst>
          </p:cNvPr>
          <p:cNvSpPr/>
          <p:nvPr>
            <p:custDataLst>
              <p:tags r:id="rId20"/>
            </p:custDataLst>
          </p:nvPr>
        </p:nvSpPr>
        <p:spPr bwMode="auto">
          <a:xfrm>
            <a:off x="8846228" y="3982891"/>
            <a:ext cx="928377" cy="51666"/>
          </a:xfrm>
          <a:prstGeom prst="rect">
            <a:avLst/>
          </a:pr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:a16="http://schemas.microsoft.com/office/drawing/2014/main" id="{3DB81243-267B-467B-A7B1-6F2843BF2F91}"/>
              </a:ext>
            </a:extLst>
          </p:cNvPr>
          <p:cNvSpPr/>
          <p:nvPr>
            <p:custDataLst>
              <p:tags r:id="rId21"/>
            </p:custDataLst>
          </p:nvPr>
        </p:nvSpPr>
        <p:spPr bwMode="auto">
          <a:xfrm>
            <a:off x="8457924" y="3982891"/>
            <a:ext cx="314034" cy="51666"/>
          </a:xfrm>
          <a:prstGeom prst="rect">
            <a:avLst/>
          </a:pr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7C717F2B-B0F4-439E-B8C6-ADA305953E05}"/>
              </a:ext>
            </a:extLst>
          </p:cNvPr>
          <p:cNvSpPr/>
          <p:nvPr>
            <p:custDataLst>
              <p:tags r:id="rId22"/>
            </p:custDataLst>
          </p:nvPr>
        </p:nvSpPr>
        <p:spPr bwMode="auto">
          <a:xfrm>
            <a:off x="8210896" y="4732051"/>
            <a:ext cx="402028" cy="66197"/>
          </a:xfrm>
          <a:prstGeom prst="rect">
            <a:avLst/>
          </a:pr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32" name="矩形 131">
            <a:extLst>
              <a:ext uri="{FF2B5EF4-FFF2-40B4-BE49-F238E27FC236}">
                <a16:creationId xmlns:a16="http://schemas.microsoft.com/office/drawing/2014/main" id="{49C8841B-80DA-4AE0-957B-8E34723BCA40}"/>
              </a:ext>
            </a:extLst>
          </p:cNvPr>
          <p:cNvSpPr/>
          <p:nvPr>
            <p:custDataLst>
              <p:tags r:id="rId23"/>
            </p:custDataLst>
          </p:nvPr>
        </p:nvSpPr>
        <p:spPr bwMode="auto">
          <a:xfrm>
            <a:off x="8210896" y="4732051"/>
            <a:ext cx="402028" cy="66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:a16="http://schemas.microsoft.com/office/drawing/2014/main" id="{920EA2F0-BDBD-49C2-967B-28977074AF6F}"/>
              </a:ext>
            </a:extLst>
          </p:cNvPr>
          <p:cNvSpPr/>
          <p:nvPr>
            <p:custDataLst>
              <p:tags r:id="rId24"/>
            </p:custDataLst>
          </p:nvPr>
        </p:nvSpPr>
        <p:spPr bwMode="auto">
          <a:xfrm>
            <a:off x="8220583" y="5197853"/>
            <a:ext cx="929185" cy="51666"/>
          </a:xfrm>
          <a:prstGeom prst="rect">
            <a:avLst/>
          </a:pr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:a16="http://schemas.microsoft.com/office/drawing/2014/main" id="{CCDB02B7-D881-432F-9405-0D54EAD60A86}"/>
              </a:ext>
            </a:extLst>
          </p:cNvPr>
          <p:cNvSpPr/>
          <p:nvPr>
            <p:custDataLst>
              <p:tags r:id="rId25"/>
            </p:custDataLst>
          </p:nvPr>
        </p:nvSpPr>
        <p:spPr bwMode="auto">
          <a:xfrm>
            <a:off x="9223230" y="5197853"/>
            <a:ext cx="314034" cy="51666"/>
          </a:xfrm>
          <a:prstGeom prst="rect">
            <a:avLst/>
          </a:pr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35" name="矩形 134">
            <a:extLst>
              <a:ext uri="{FF2B5EF4-FFF2-40B4-BE49-F238E27FC236}">
                <a16:creationId xmlns:a16="http://schemas.microsoft.com/office/drawing/2014/main" id="{6694EB06-0074-49C5-B46F-33EBC9F91BEB}"/>
              </a:ext>
            </a:extLst>
          </p:cNvPr>
          <p:cNvSpPr/>
          <p:nvPr>
            <p:custDataLst>
              <p:tags r:id="rId26"/>
            </p:custDataLst>
          </p:nvPr>
        </p:nvSpPr>
        <p:spPr bwMode="auto">
          <a:xfrm>
            <a:off x="8846228" y="5349623"/>
            <a:ext cx="928377" cy="51666"/>
          </a:xfrm>
          <a:prstGeom prst="rect">
            <a:avLst/>
          </a:pr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36" name="椭圆 135">
            <a:extLst>
              <a:ext uri="{FF2B5EF4-FFF2-40B4-BE49-F238E27FC236}">
                <a16:creationId xmlns:a16="http://schemas.microsoft.com/office/drawing/2014/main" id="{B93C831A-AB26-4074-AD04-E06AB1B69FE2}"/>
              </a:ext>
            </a:extLst>
          </p:cNvPr>
          <p:cNvSpPr/>
          <p:nvPr>
            <p:custDataLst>
              <p:tags r:id="rId27"/>
            </p:custDataLst>
          </p:nvPr>
        </p:nvSpPr>
        <p:spPr bwMode="auto">
          <a:xfrm>
            <a:off x="9019794" y="5802510"/>
            <a:ext cx="113020" cy="113828"/>
          </a:xfrm>
          <a:prstGeom prst="ellipse">
            <a:avLst/>
          </a:prstGeom>
          <a:solidFill>
            <a:srgbClr val="B7B7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37" name="椭圆 136">
            <a:extLst>
              <a:ext uri="{FF2B5EF4-FFF2-40B4-BE49-F238E27FC236}">
                <a16:creationId xmlns:a16="http://schemas.microsoft.com/office/drawing/2014/main" id="{482DA611-DD9C-43FC-9357-FE008C6B9622}"/>
              </a:ext>
            </a:extLst>
          </p:cNvPr>
          <p:cNvSpPr/>
          <p:nvPr>
            <p:custDataLst>
              <p:tags r:id="rId28"/>
            </p:custDataLst>
          </p:nvPr>
        </p:nvSpPr>
        <p:spPr bwMode="auto">
          <a:xfrm>
            <a:off x="10117701" y="5406940"/>
            <a:ext cx="949367" cy="948559"/>
          </a:xfrm>
          <a:prstGeom prst="ellipse">
            <a:avLst/>
          </a:prstGeom>
          <a:solidFill>
            <a:srgbClr val="2A4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39" name="任意多边形 44">
            <a:extLst>
              <a:ext uri="{FF2B5EF4-FFF2-40B4-BE49-F238E27FC236}">
                <a16:creationId xmlns:a16="http://schemas.microsoft.com/office/drawing/2014/main" id="{16070E7A-0534-49DA-96A9-D7CE53E496F2}"/>
              </a:ext>
            </a:extLst>
          </p:cNvPr>
          <p:cNvSpPr/>
          <p:nvPr>
            <p:custDataLst>
              <p:tags r:id="rId29"/>
            </p:custDataLst>
          </p:nvPr>
        </p:nvSpPr>
        <p:spPr bwMode="auto">
          <a:xfrm>
            <a:off x="10249288" y="5549022"/>
            <a:ext cx="630490" cy="653900"/>
          </a:xfrm>
          <a:custGeom>
            <a:avLst/>
            <a:gdLst>
              <a:gd name="T0" fmla="*/ 342 w 1364"/>
              <a:gd name="T1" fmla="*/ 1185 h 1417"/>
              <a:gd name="T2" fmla="*/ 271 w 1364"/>
              <a:gd name="T3" fmla="*/ 1063 h 1417"/>
              <a:gd name="T4" fmla="*/ 199 w 1364"/>
              <a:gd name="T5" fmla="*/ 1044 h 1417"/>
              <a:gd name="T6" fmla="*/ 0 w 1364"/>
              <a:gd name="T7" fmla="*/ 1159 h 1417"/>
              <a:gd name="T8" fmla="*/ 122 w 1364"/>
              <a:gd name="T9" fmla="*/ 946 h 1417"/>
              <a:gd name="T10" fmla="*/ 316 w 1364"/>
              <a:gd name="T11" fmla="*/ 924 h 1417"/>
              <a:gd name="T12" fmla="*/ 350 w 1364"/>
              <a:gd name="T13" fmla="*/ 900 h 1417"/>
              <a:gd name="T14" fmla="*/ 649 w 1364"/>
              <a:gd name="T15" fmla="*/ 589 h 1417"/>
              <a:gd name="T16" fmla="*/ 649 w 1364"/>
              <a:gd name="T17" fmla="*/ 589 h 1417"/>
              <a:gd name="T18" fmla="*/ 859 w 1364"/>
              <a:gd name="T19" fmla="*/ 370 h 1417"/>
              <a:gd name="T20" fmla="*/ 883 w 1364"/>
              <a:gd name="T21" fmla="*/ 331 h 1417"/>
              <a:gd name="T22" fmla="*/ 995 w 1364"/>
              <a:gd name="T23" fmla="*/ 46 h 1417"/>
              <a:gd name="T24" fmla="*/ 1240 w 1364"/>
              <a:gd name="T25" fmla="*/ 46 h 1417"/>
              <a:gd name="T26" fmla="*/ 1041 w 1364"/>
              <a:gd name="T27" fmla="*/ 161 h 1417"/>
              <a:gd name="T28" fmla="*/ 1022 w 1364"/>
              <a:gd name="T29" fmla="*/ 233 h 1417"/>
              <a:gd name="T30" fmla="*/ 1092 w 1364"/>
              <a:gd name="T31" fmla="*/ 355 h 1417"/>
              <a:gd name="T32" fmla="*/ 1165 w 1364"/>
              <a:gd name="T33" fmla="*/ 374 h 1417"/>
              <a:gd name="T34" fmla="*/ 1364 w 1364"/>
              <a:gd name="T35" fmla="*/ 258 h 1417"/>
              <a:gd name="T36" fmla="*/ 1241 w 1364"/>
              <a:gd name="T37" fmla="*/ 471 h 1417"/>
              <a:gd name="T38" fmla="*/ 1048 w 1364"/>
              <a:gd name="T39" fmla="*/ 494 h 1417"/>
              <a:gd name="T40" fmla="*/ 1013 w 1364"/>
              <a:gd name="T41" fmla="*/ 518 h 1417"/>
              <a:gd name="T42" fmla="*/ 715 w 1364"/>
              <a:gd name="T43" fmla="*/ 828 h 1417"/>
              <a:gd name="T44" fmla="*/ 715 w 1364"/>
              <a:gd name="T45" fmla="*/ 828 h 1417"/>
              <a:gd name="T46" fmla="*/ 504 w 1364"/>
              <a:gd name="T47" fmla="*/ 1048 h 1417"/>
              <a:gd name="T48" fmla="*/ 481 w 1364"/>
              <a:gd name="T49" fmla="*/ 1087 h 1417"/>
              <a:gd name="T50" fmla="*/ 369 w 1364"/>
              <a:gd name="T51" fmla="*/ 1372 h 1417"/>
              <a:gd name="T52" fmla="*/ 123 w 1364"/>
              <a:gd name="T53" fmla="*/ 1372 h 1417"/>
              <a:gd name="T54" fmla="*/ 323 w 1364"/>
              <a:gd name="T55" fmla="*/ 1257 h 1417"/>
              <a:gd name="T56" fmla="*/ 342 w 1364"/>
              <a:gd name="T57" fmla="*/ 1185 h 1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364" h="1417">
                <a:moveTo>
                  <a:pt x="342" y="1185"/>
                </a:moveTo>
                <a:cubicBezTo>
                  <a:pt x="271" y="1063"/>
                  <a:pt x="271" y="1063"/>
                  <a:pt x="271" y="1063"/>
                </a:cubicBezTo>
                <a:cubicBezTo>
                  <a:pt x="257" y="1038"/>
                  <a:pt x="224" y="1029"/>
                  <a:pt x="199" y="1044"/>
                </a:cubicBezTo>
                <a:cubicBezTo>
                  <a:pt x="0" y="1159"/>
                  <a:pt x="0" y="1159"/>
                  <a:pt x="0" y="1159"/>
                </a:cubicBezTo>
                <a:cubicBezTo>
                  <a:pt x="0" y="1075"/>
                  <a:pt x="44" y="992"/>
                  <a:pt x="122" y="946"/>
                </a:cubicBezTo>
                <a:cubicBezTo>
                  <a:pt x="183" y="911"/>
                  <a:pt x="253" y="905"/>
                  <a:pt x="316" y="924"/>
                </a:cubicBezTo>
                <a:cubicBezTo>
                  <a:pt x="328" y="918"/>
                  <a:pt x="340" y="911"/>
                  <a:pt x="350" y="900"/>
                </a:cubicBezTo>
                <a:cubicBezTo>
                  <a:pt x="649" y="589"/>
                  <a:pt x="649" y="589"/>
                  <a:pt x="649" y="589"/>
                </a:cubicBezTo>
                <a:cubicBezTo>
                  <a:pt x="649" y="589"/>
                  <a:pt x="649" y="589"/>
                  <a:pt x="649" y="589"/>
                </a:cubicBezTo>
                <a:cubicBezTo>
                  <a:pt x="859" y="370"/>
                  <a:pt x="859" y="370"/>
                  <a:pt x="859" y="370"/>
                </a:cubicBezTo>
                <a:cubicBezTo>
                  <a:pt x="871" y="359"/>
                  <a:pt x="878" y="345"/>
                  <a:pt x="883" y="331"/>
                </a:cubicBezTo>
                <a:cubicBezTo>
                  <a:pt x="850" y="224"/>
                  <a:pt x="893" y="105"/>
                  <a:pt x="995" y="46"/>
                </a:cubicBezTo>
                <a:cubicBezTo>
                  <a:pt x="1073" y="0"/>
                  <a:pt x="1167" y="3"/>
                  <a:pt x="1240" y="46"/>
                </a:cubicBezTo>
                <a:cubicBezTo>
                  <a:pt x="1041" y="161"/>
                  <a:pt x="1041" y="161"/>
                  <a:pt x="1041" y="161"/>
                </a:cubicBezTo>
                <a:cubicBezTo>
                  <a:pt x="1016" y="176"/>
                  <a:pt x="1007" y="208"/>
                  <a:pt x="1022" y="233"/>
                </a:cubicBezTo>
                <a:cubicBezTo>
                  <a:pt x="1092" y="355"/>
                  <a:pt x="1092" y="355"/>
                  <a:pt x="1092" y="355"/>
                </a:cubicBezTo>
                <a:cubicBezTo>
                  <a:pt x="1107" y="380"/>
                  <a:pt x="1139" y="389"/>
                  <a:pt x="1165" y="374"/>
                </a:cubicBezTo>
                <a:cubicBezTo>
                  <a:pt x="1364" y="258"/>
                  <a:pt x="1364" y="258"/>
                  <a:pt x="1364" y="258"/>
                </a:cubicBezTo>
                <a:cubicBezTo>
                  <a:pt x="1364" y="343"/>
                  <a:pt x="1320" y="426"/>
                  <a:pt x="1241" y="471"/>
                </a:cubicBezTo>
                <a:cubicBezTo>
                  <a:pt x="1180" y="507"/>
                  <a:pt x="1111" y="513"/>
                  <a:pt x="1048" y="494"/>
                </a:cubicBezTo>
                <a:cubicBezTo>
                  <a:pt x="1035" y="500"/>
                  <a:pt x="1023" y="507"/>
                  <a:pt x="1013" y="518"/>
                </a:cubicBezTo>
                <a:cubicBezTo>
                  <a:pt x="715" y="828"/>
                  <a:pt x="715" y="828"/>
                  <a:pt x="715" y="828"/>
                </a:cubicBezTo>
                <a:cubicBezTo>
                  <a:pt x="715" y="828"/>
                  <a:pt x="715" y="828"/>
                  <a:pt x="715" y="828"/>
                </a:cubicBezTo>
                <a:cubicBezTo>
                  <a:pt x="504" y="1048"/>
                  <a:pt x="504" y="1048"/>
                  <a:pt x="504" y="1048"/>
                </a:cubicBezTo>
                <a:cubicBezTo>
                  <a:pt x="493" y="1059"/>
                  <a:pt x="485" y="1072"/>
                  <a:pt x="481" y="1087"/>
                </a:cubicBezTo>
                <a:cubicBezTo>
                  <a:pt x="514" y="1194"/>
                  <a:pt x="470" y="1313"/>
                  <a:pt x="369" y="1372"/>
                </a:cubicBezTo>
                <a:cubicBezTo>
                  <a:pt x="290" y="1417"/>
                  <a:pt x="197" y="1414"/>
                  <a:pt x="123" y="1372"/>
                </a:cubicBezTo>
                <a:cubicBezTo>
                  <a:pt x="323" y="1257"/>
                  <a:pt x="323" y="1257"/>
                  <a:pt x="323" y="1257"/>
                </a:cubicBezTo>
                <a:cubicBezTo>
                  <a:pt x="348" y="1242"/>
                  <a:pt x="356" y="1210"/>
                  <a:pt x="342" y="1185"/>
                </a:cubicBezTo>
                <a:close/>
              </a:path>
            </a:pathLst>
          </a:custGeom>
          <a:solidFill>
            <a:srgbClr val="DFDF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40" name="任意多边形 45">
            <a:extLst>
              <a:ext uri="{FF2B5EF4-FFF2-40B4-BE49-F238E27FC236}">
                <a16:creationId xmlns:a16="http://schemas.microsoft.com/office/drawing/2014/main" id="{A35F8636-A2C1-40E8-9DB3-166DF8F793DF}"/>
              </a:ext>
            </a:extLst>
          </p:cNvPr>
          <p:cNvSpPr/>
          <p:nvPr>
            <p:custDataLst>
              <p:tags r:id="rId30"/>
            </p:custDataLst>
          </p:nvPr>
        </p:nvSpPr>
        <p:spPr bwMode="auto">
          <a:xfrm>
            <a:off x="10264627" y="5545793"/>
            <a:ext cx="411715" cy="410908"/>
          </a:xfrm>
          <a:custGeom>
            <a:avLst/>
            <a:gdLst>
              <a:gd name="T0" fmla="*/ 0 w 890"/>
              <a:gd name="T1" fmla="*/ 87 h 890"/>
              <a:gd name="T2" fmla="*/ 86 w 890"/>
              <a:gd name="T3" fmla="*/ 0 h 890"/>
              <a:gd name="T4" fmla="*/ 231 w 890"/>
              <a:gd name="T5" fmla="*/ 59 h 890"/>
              <a:gd name="T6" fmla="*/ 290 w 890"/>
              <a:gd name="T7" fmla="*/ 204 h 890"/>
              <a:gd name="T8" fmla="*/ 862 w 890"/>
              <a:gd name="T9" fmla="*/ 777 h 890"/>
              <a:gd name="T10" fmla="*/ 866 w 890"/>
              <a:gd name="T11" fmla="*/ 867 h 890"/>
              <a:gd name="T12" fmla="*/ 776 w 890"/>
              <a:gd name="T13" fmla="*/ 863 h 890"/>
              <a:gd name="T14" fmla="*/ 203 w 890"/>
              <a:gd name="T15" fmla="*/ 290 h 890"/>
              <a:gd name="T16" fmla="*/ 59 w 890"/>
              <a:gd name="T17" fmla="*/ 231 h 890"/>
              <a:gd name="T18" fmla="*/ 0 w 890"/>
              <a:gd name="T19" fmla="*/ 87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90" h="890">
                <a:moveTo>
                  <a:pt x="0" y="87"/>
                </a:moveTo>
                <a:cubicBezTo>
                  <a:pt x="86" y="0"/>
                  <a:pt x="86" y="0"/>
                  <a:pt x="86" y="0"/>
                </a:cubicBezTo>
                <a:cubicBezTo>
                  <a:pt x="231" y="59"/>
                  <a:pt x="231" y="59"/>
                  <a:pt x="231" y="59"/>
                </a:cubicBezTo>
                <a:cubicBezTo>
                  <a:pt x="290" y="204"/>
                  <a:pt x="290" y="204"/>
                  <a:pt x="290" y="204"/>
                </a:cubicBezTo>
                <a:cubicBezTo>
                  <a:pt x="862" y="777"/>
                  <a:pt x="862" y="777"/>
                  <a:pt x="862" y="777"/>
                </a:cubicBezTo>
                <a:cubicBezTo>
                  <a:pt x="888" y="802"/>
                  <a:pt x="890" y="843"/>
                  <a:pt x="866" y="867"/>
                </a:cubicBezTo>
                <a:cubicBezTo>
                  <a:pt x="842" y="890"/>
                  <a:pt x="802" y="889"/>
                  <a:pt x="776" y="863"/>
                </a:cubicBezTo>
                <a:cubicBezTo>
                  <a:pt x="203" y="290"/>
                  <a:pt x="203" y="290"/>
                  <a:pt x="203" y="290"/>
                </a:cubicBezTo>
                <a:cubicBezTo>
                  <a:pt x="59" y="231"/>
                  <a:pt x="59" y="231"/>
                  <a:pt x="59" y="231"/>
                </a:cubicBezTo>
                <a:lnTo>
                  <a:pt x="0" y="87"/>
                </a:lnTo>
                <a:close/>
              </a:path>
            </a:pathLst>
          </a:custGeom>
          <a:solidFill>
            <a:srgbClr val="6766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41" name="任意多边形 46">
            <a:extLst>
              <a:ext uri="{FF2B5EF4-FFF2-40B4-BE49-F238E27FC236}">
                <a16:creationId xmlns:a16="http://schemas.microsoft.com/office/drawing/2014/main" id="{1F4F192B-7767-4C1D-B652-C8FD82EDE31E}"/>
              </a:ext>
            </a:extLst>
          </p:cNvPr>
          <p:cNvSpPr/>
          <p:nvPr>
            <p:custDataLst>
              <p:tags r:id="rId31"/>
            </p:custDataLst>
          </p:nvPr>
        </p:nvSpPr>
        <p:spPr bwMode="auto">
          <a:xfrm>
            <a:off x="10596421" y="5877587"/>
            <a:ext cx="343903" cy="343903"/>
          </a:xfrm>
          <a:custGeom>
            <a:avLst/>
            <a:gdLst>
              <a:gd name="T0" fmla="*/ 488 w 745"/>
              <a:gd name="T1" fmla="*/ 704 h 746"/>
              <a:gd name="T2" fmla="*/ 623 w 745"/>
              <a:gd name="T3" fmla="*/ 710 h 746"/>
              <a:gd name="T4" fmla="*/ 709 w 745"/>
              <a:gd name="T5" fmla="*/ 624 h 746"/>
              <a:gd name="T6" fmla="*/ 703 w 745"/>
              <a:gd name="T7" fmla="*/ 489 h 746"/>
              <a:gd name="T8" fmla="*/ 257 w 745"/>
              <a:gd name="T9" fmla="*/ 42 h 746"/>
              <a:gd name="T10" fmla="*/ 121 w 745"/>
              <a:gd name="T11" fmla="*/ 36 h 746"/>
              <a:gd name="T12" fmla="*/ 35 w 745"/>
              <a:gd name="T13" fmla="*/ 122 h 746"/>
              <a:gd name="T14" fmla="*/ 41 w 745"/>
              <a:gd name="T15" fmla="*/ 257 h 746"/>
              <a:gd name="T16" fmla="*/ 488 w 745"/>
              <a:gd name="T17" fmla="*/ 704 h 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45" h="746">
                <a:moveTo>
                  <a:pt x="488" y="704"/>
                </a:moveTo>
                <a:cubicBezTo>
                  <a:pt x="527" y="743"/>
                  <a:pt x="588" y="746"/>
                  <a:pt x="623" y="710"/>
                </a:cubicBezTo>
                <a:cubicBezTo>
                  <a:pt x="709" y="624"/>
                  <a:pt x="709" y="624"/>
                  <a:pt x="709" y="624"/>
                </a:cubicBezTo>
                <a:cubicBezTo>
                  <a:pt x="745" y="588"/>
                  <a:pt x="742" y="528"/>
                  <a:pt x="703" y="489"/>
                </a:cubicBezTo>
                <a:cubicBezTo>
                  <a:pt x="257" y="42"/>
                  <a:pt x="257" y="42"/>
                  <a:pt x="257" y="42"/>
                </a:cubicBezTo>
                <a:cubicBezTo>
                  <a:pt x="218" y="3"/>
                  <a:pt x="157" y="0"/>
                  <a:pt x="121" y="36"/>
                </a:cubicBezTo>
                <a:cubicBezTo>
                  <a:pt x="35" y="122"/>
                  <a:pt x="35" y="122"/>
                  <a:pt x="35" y="122"/>
                </a:cubicBezTo>
                <a:cubicBezTo>
                  <a:pt x="0" y="158"/>
                  <a:pt x="2" y="218"/>
                  <a:pt x="41" y="257"/>
                </a:cubicBezTo>
                <a:lnTo>
                  <a:pt x="488" y="704"/>
                </a:lnTo>
                <a:close/>
              </a:path>
            </a:pathLst>
          </a:custGeom>
          <a:solidFill>
            <a:srgbClr val="F37A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42" name="任意多边形 47">
            <a:extLst>
              <a:ext uri="{FF2B5EF4-FFF2-40B4-BE49-F238E27FC236}">
                <a16:creationId xmlns:a16="http://schemas.microsoft.com/office/drawing/2014/main" id="{2DFB660A-FE7F-4D5C-96B2-63AA8067F418}"/>
              </a:ext>
            </a:extLst>
          </p:cNvPr>
          <p:cNvSpPr/>
          <p:nvPr>
            <p:custDataLst>
              <p:tags r:id="rId32"/>
            </p:custDataLst>
          </p:nvPr>
        </p:nvSpPr>
        <p:spPr bwMode="auto">
          <a:xfrm>
            <a:off x="10681993" y="5903420"/>
            <a:ext cx="232498" cy="231691"/>
          </a:xfrm>
          <a:custGeom>
            <a:avLst/>
            <a:gdLst>
              <a:gd name="T0" fmla="*/ 408 w 502"/>
              <a:gd name="T1" fmla="*/ 452 h 502"/>
              <a:gd name="T2" fmla="*/ 477 w 502"/>
              <a:gd name="T3" fmla="*/ 495 h 502"/>
              <a:gd name="T4" fmla="*/ 495 w 502"/>
              <a:gd name="T5" fmla="*/ 478 h 502"/>
              <a:gd name="T6" fmla="*/ 451 w 502"/>
              <a:gd name="T7" fmla="*/ 409 h 502"/>
              <a:gd name="T8" fmla="*/ 94 w 502"/>
              <a:gd name="T9" fmla="*/ 51 h 502"/>
              <a:gd name="T10" fmla="*/ 24 w 502"/>
              <a:gd name="T11" fmla="*/ 8 h 502"/>
              <a:gd name="T12" fmla="*/ 7 w 502"/>
              <a:gd name="T13" fmla="*/ 25 h 502"/>
              <a:gd name="T14" fmla="*/ 51 w 502"/>
              <a:gd name="T15" fmla="*/ 94 h 502"/>
              <a:gd name="T16" fmla="*/ 408 w 502"/>
              <a:gd name="T17" fmla="*/ 452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2" h="502">
                <a:moveTo>
                  <a:pt x="408" y="452"/>
                </a:moveTo>
                <a:cubicBezTo>
                  <a:pt x="439" y="483"/>
                  <a:pt x="470" y="502"/>
                  <a:pt x="477" y="495"/>
                </a:cubicBezTo>
                <a:cubicBezTo>
                  <a:pt x="495" y="478"/>
                  <a:pt x="495" y="478"/>
                  <a:pt x="495" y="478"/>
                </a:cubicBezTo>
                <a:cubicBezTo>
                  <a:pt x="502" y="471"/>
                  <a:pt x="482" y="440"/>
                  <a:pt x="451" y="409"/>
                </a:cubicBezTo>
                <a:cubicBezTo>
                  <a:pt x="94" y="51"/>
                  <a:pt x="94" y="51"/>
                  <a:pt x="94" y="51"/>
                </a:cubicBezTo>
                <a:cubicBezTo>
                  <a:pt x="63" y="20"/>
                  <a:pt x="31" y="0"/>
                  <a:pt x="24" y="8"/>
                </a:cubicBezTo>
                <a:cubicBezTo>
                  <a:pt x="7" y="25"/>
                  <a:pt x="7" y="25"/>
                  <a:pt x="7" y="25"/>
                </a:cubicBezTo>
                <a:cubicBezTo>
                  <a:pt x="0" y="32"/>
                  <a:pt x="20" y="63"/>
                  <a:pt x="51" y="94"/>
                </a:cubicBezTo>
                <a:lnTo>
                  <a:pt x="408" y="452"/>
                </a:lnTo>
                <a:close/>
              </a:path>
            </a:pathLst>
          </a:custGeom>
          <a:solidFill>
            <a:srgbClr val="F7AB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43" name="任意多边形 48">
            <a:extLst>
              <a:ext uri="{FF2B5EF4-FFF2-40B4-BE49-F238E27FC236}">
                <a16:creationId xmlns:a16="http://schemas.microsoft.com/office/drawing/2014/main" id="{9A0CB34E-B5F1-459E-B96A-7D6B2A52D1B0}"/>
              </a:ext>
            </a:extLst>
          </p:cNvPr>
          <p:cNvSpPr/>
          <p:nvPr>
            <p:custDataLst>
              <p:tags r:id="rId33"/>
            </p:custDataLst>
          </p:nvPr>
        </p:nvSpPr>
        <p:spPr bwMode="auto">
          <a:xfrm>
            <a:off x="10622254" y="5963159"/>
            <a:ext cx="232498" cy="231691"/>
          </a:xfrm>
          <a:custGeom>
            <a:avLst/>
            <a:gdLst>
              <a:gd name="T0" fmla="*/ 408 w 502"/>
              <a:gd name="T1" fmla="*/ 451 h 501"/>
              <a:gd name="T2" fmla="*/ 477 w 502"/>
              <a:gd name="T3" fmla="*/ 494 h 501"/>
              <a:gd name="T4" fmla="*/ 495 w 502"/>
              <a:gd name="T5" fmla="*/ 477 h 501"/>
              <a:gd name="T6" fmla="*/ 451 w 502"/>
              <a:gd name="T7" fmla="*/ 408 h 501"/>
              <a:gd name="T8" fmla="*/ 94 w 502"/>
              <a:gd name="T9" fmla="*/ 50 h 501"/>
              <a:gd name="T10" fmla="*/ 24 w 502"/>
              <a:gd name="T11" fmla="*/ 7 h 501"/>
              <a:gd name="T12" fmla="*/ 7 w 502"/>
              <a:gd name="T13" fmla="*/ 24 h 501"/>
              <a:gd name="T14" fmla="*/ 50 w 502"/>
              <a:gd name="T15" fmla="*/ 93 h 501"/>
              <a:gd name="T16" fmla="*/ 408 w 502"/>
              <a:gd name="T17" fmla="*/ 451 h 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2" h="501">
                <a:moveTo>
                  <a:pt x="408" y="451"/>
                </a:moveTo>
                <a:cubicBezTo>
                  <a:pt x="439" y="482"/>
                  <a:pt x="470" y="501"/>
                  <a:pt x="477" y="494"/>
                </a:cubicBezTo>
                <a:cubicBezTo>
                  <a:pt x="495" y="477"/>
                  <a:pt x="495" y="477"/>
                  <a:pt x="495" y="477"/>
                </a:cubicBezTo>
                <a:cubicBezTo>
                  <a:pt x="502" y="470"/>
                  <a:pt x="482" y="439"/>
                  <a:pt x="451" y="408"/>
                </a:cubicBezTo>
                <a:cubicBezTo>
                  <a:pt x="94" y="50"/>
                  <a:pt x="94" y="50"/>
                  <a:pt x="94" y="50"/>
                </a:cubicBezTo>
                <a:cubicBezTo>
                  <a:pt x="62" y="19"/>
                  <a:pt x="31" y="0"/>
                  <a:pt x="24" y="7"/>
                </a:cubicBezTo>
                <a:cubicBezTo>
                  <a:pt x="7" y="24"/>
                  <a:pt x="7" y="24"/>
                  <a:pt x="7" y="24"/>
                </a:cubicBezTo>
                <a:cubicBezTo>
                  <a:pt x="0" y="31"/>
                  <a:pt x="19" y="62"/>
                  <a:pt x="50" y="93"/>
                </a:cubicBezTo>
                <a:lnTo>
                  <a:pt x="408" y="451"/>
                </a:lnTo>
                <a:close/>
              </a:path>
            </a:pathLst>
          </a:custGeom>
          <a:solidFill>
            <a:srgbClr val="F7AB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44" name="任意多边形 49">
            <a:extLst>
              <a:ext uri="{FF2B5EF4-FFF2-40B4-BE49-F238E27FC236}">
                <a16:creationId xmlns:a16="http://schemas.microsoft.com/office/drawing/2014/main" id="{A67C6B71-2250-4C4E-8344-88E37AD2E1C4}"/>
              </a:ext>
            </a:extLst>
          </p:cNvPr>
          <p:cNvSpPr/>
          <p:nvPr>
            <p:custDataLst>
              <p:tags r:id="rId34"/>
            </p:custDataLst>
          </p:nvPr>
        </p:nvSpPr>
        <p:spPr bwMode="auto">
          <a:xfrm>
            <a:off x="10652124" y="5933290"/>
            <a:ext cx="232498" cy="231691"/>
          </a:xfrm>
          <a:custGeom>
            <a:avLst/>
            <a:gdLst>
              <a:gd name="T0" fmla="*/ 409 w 502"/>
              <a:gd name="T1" fmla="*/ 451 h 502"/>
              <a:gd name="T2" fmla="*/ 478 w 502"/>
              <a:gd name="T3" fmla="*/ 495 h 502"/>
              <a:gd name="T4" fmla="*/ 495 w 502"/>
              <a:gd name="T5" fmla="*/ 477 h 502"/>
              <a:gd name="T6" fmla="*/ 452 w 502"/>
              <a:gd name="T7" fmla="*/ 408 h 502"/>
              <a:gd name="T8" fmla="*/ 94 w 502"/>
              <a:gd name="T9" fmla="*/ 51 h 502"/>
              <a:gd name="T10" fmla="*/ 25 w 502"/>
              <a:gd name="T11" fmla="*/ 7 h 502"/>
              <a:gd name="T12" fmla="*/ 8 w 502"/>
              <a:gd name="T13" fmla="*/ 24 h 502"/>
              <a:gd name="T14" fmla="*/ 51 w 502"/>
              <a:gd name="T15" fmla="*/ 94 h 502"/>
              <a:gd name="T16" fmla="*/ 409 w 502"/>
              <a:gd name="T17" fmla="*/ 451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2" h="502">
                <a:moveTo>
                  <a:pt x="409" y="451"/>
                </a:moveTo>
                <a:cubicBezTo>
                  <a:pt x="440" y="482"/>
                  <a:pt x="471" y="502"/>
                  <a:pt x="478" y="495"/>
                </a:cubicBezTo>
                <a:cubicBezTo>
                  <a:pt x="495" y="477"/>
                  <a:pt x="495" y="477"/>
                  <a:pt x="495" y="477"/>
                </a:cubicBezTo>
                <a:cubicBezTo>
                  <a:pt x="502" y="470"/>
                  <a:pt x="483" y="439"/>
                  <a:pt x="452" y="408"/>
                </a:cubicBezTo>
                <a:cubicBezTo>
                  <a:pt x="94" y="51"/>
                  <a:pt x="94" y="51"/>
                  <a:pt x="94" y="51"/>
                </a:cubicBezTo>
                <a:cubicBezTo>
                  <a:pt x="63" y="20"/>
                  <a:pt x="32" y="0"/>
                  <a:pt x="25" y="7"/>
                </a:cubicBezTo>
                <a:cubicBezTo>
                  <a:pt x="8" y="24"/>
                  <a:pt x="8" y="24"/>
                  <a:pt x="8" y="24"/>
                </a:cubicBezTo>
                <a:cubicBezTo>
                  <a:pt x="0" y="32"/>
                  <a:pt x="20" y="63"/>
                  <a:pt x="51" y="94"/>
                </a:cubicBezTo>
                <a:lnTo>
                  <a:pt x="409" y="451"/>
                </a:lnTo>
                <a:close/>
              </a:path>
            </a:pathLst>
          </a:custGeom>
          <a:solidFill>
            <a:srgbClr val="F7AB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45" name="任意多边形 50">
            <a:extLst>
              <a:ext uri="{FF2B5EF4-FFF2-40B4-BE49-F238E27FC236}">
                <a16:creationId xmlns:a16="http://schemas.microsoft.com/office/drawing/2014/main" id="{A2035190-D1C8-4E36-ABF4-4388C08DC58D}"/>
              </a:ext>
            </a:extLst>
          </p:cNvPr>
          <p:cNvSpPr/>
          <p:nvPr>
            <p:custDataLst>
              <p:tags r:id="rId35"/>
            </p:custDataLst>
          </p:nvPr>
        </p:nvSpPr>
        <p:spPr bwMode="auto">
          <a:xfrm>
            <a:off x="8871254" y="4134660"/>
            <a:ext cx="685385" cy="51666"/>
          </a:xfrm>
          <a:custGeom>
            <a:avLst/>
            <a:gdLst>
              <a:gd name="T0" fmla="*/ 849 w 849"/>
              <a:gd name="T1" fmla="*/ 0 h 64"/>
              <a:gd name="T2" fmla="*/ 0 w 849"/>
              <a:gd name="T3" fmla="*/ 0 h 64"/>
              <a:gd name="T4" fmla="*/ 80 w 849"/>
              <a:gd name="T5" fmla="*/ 64 h 64"/>
              <a:gd name="T6" fmla="*/ 849 w 849"/>
              <a:gd name="T7" fmla="*/ 64 h 64"/>
              <a:gd name="T8" fmla="*/ 849 w 849"/>
              <a:gd name="T9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9" h="64">
                <a:moveTo>
                  <a:pt x="849" y="0"/>
                </a:moveTo>
                <a:lnTo>
                  <a:pt x="0" y="0"/>
                </a:lnTo>
                <a:lnTo>
                  <a:pt x="80" y="64"/>
                </a:lnTo>
                <a:lnTo>
                  <a:pt x="849" y="64"/>
                </a:lnTo>
                <a:lnTo>
                  <a:pt x="849" y="0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46" name="任意多边形 51">
            <a:extLst>
              <a:ext uri="{FF2B5EF4-FFF2-40B4-BE49-F238E27FC236}">
                <a16:creationId xmlns:a16="http://schemas.microsoft.com/office/drawing/2014/main" id="{FC70394F-5873-4B84-839E-49E0547B429B}"/>
              </a:ext>
            </a:extLst>
          </p:cNvPr>
          <p:cNvSpPr/>
          <p:nvPr>
            <p:custDataLst>
              <p:tags r:id="rId36"/>
            </p:custDataLst>
          </p:nvPr>
        </p:nvSpPr>
        <p:spPr bwMode="auto">
          <a:xfrm>
            <a:off x="8602428" y="4136275"/>
            <a:ext cx="394762" cy="66197"/>
          </a:xfrm>
          <a:custGeom>
            <a:avLst/>
            <a:gdLst>
              <a:gd name="T0" fmla="*/ 0 w 489"/>
              <a:gd name="T1" fmla="*/ 0 h 82"/>
              <a:gd name="T2" fmla="*/ 0 w 489"/>
              <a:gd name="T3" fmla="*/ 82 h 82"/>
              <a:gd name="T4" fmla="*/ 489 w 489"/>
              <a:gd name="T5" fmla="*/ 82 h 82"/>
              <a:gd name="T6" fmla="*/ 385 w 489"/>
              <a:gd name="T7" fmla="*/ 0 h 82"/>
              <a:gd name="T8" fmla="*/ 0 w 489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9" h="82">
                <a:moveTo>
                  <a:pt x="0" y="0"/>
                </a:moveTo>
                <a:lnTo>
                  <a:pt x="0" y="82"/>
                </a:lnTo>
                <a:lnTo>
                  <a:pt x="489" y="82"/>
                </a:lnTo>
                <a:lnTo>
                  <a:pt x="385" y="0"/>
                </a:lnTo>
                <a:lnTo>
                  <a:pt x="0" y="0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47" name="任意多边形 52">
            <a:extLst>
              <a:ext uri="{FF2B5EF4-FFF2-40B4-BE49-F238E27FC236}">
                <a16:creationId xmlns:a16="http://schemas.microsoft.com/office/drawing/2014/main" id="{469C0F89-8FA4-40E2-A16B-C393B0191C1A}"/>
              </a:ext>
            </a:extLst>
          </p:cNvPr>
          <p:cNvSpPr/>
          <p:nvPr>
            <p:custDataLst>
              <p:tags r:id="rId37"/>
            </p:custDataLst>
          </p:nvPr>
        </p:nvSpPr>
        <p:spPr bwMode="auto">
          <a:xfrm>
            <a:off x="8602428" y="4136275"/>
            <a:ext cx="394762" cy="66197"/>
          </a:xfrm>
          <a:custGeom>
            <a:avLst/>
            <a:gdLst>
              <a:gd name="T0" fmla="*/ 0 w 489"/>
              <a:gd name="T1" fmla="*/ 0 h 82"/>
              <a:gd name="T2" fmla="*/ 0 w 489"/>
              <a:gd name="T3" fmla="*/ 82 h 82"/>
              <a:gd name="T4" fmla="*/ 489 w 489"/>
              <a:gd name="T5" fmla="*/ 82 h 82"/>
              <a:gd name="T6" fmla="*/ 385 w 489"/>
              <a:gd name="T7" fmla="*/ 0 h 82"/>
              <a:gd name="T8" fmla="*/ 0 w 489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9" h="82">
                <a:moveTo>
                  <a:pt x="0" y="0"/>
                </a:moveTo>
                <a:lnTo>
                  <a:pt x="0" y="82"/>
                </a:lnTo>
                <a:lnTo>
                  <a:pt x="489" y="82"/>
                </a:lnTo>
                <a:lnTo>
                  <a:pt x="385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48" name="任意多边形 53">
            <a:extLst>
              <a:ext uri="{FF2B5EF4-FFF2-40B4-BE49-F238E27FC236}">
                <a16:creationId xmlns:a16="http://schemas.microsoft.com/office/drawing/2014/main" id="{3EC07B18-BCFB-48CC-BF01-72CC2B7AD429}"/>
              </a:ext>
            </a:extLst>
          </p:cNvPr>
          <p:cNvSpPr/>
          <p:nvPr>
            <p:custDataLst>
              <p:tags r:id="rId38"/>
            </p:custDataLst>
          </p:nvPr>
        </p:nvSpPr>
        <p:spPr bwMode="auto">
          <a:xfrm>
            <a:off x="9027060" y="4286430"/>
            <a:ext cx="347940" cy="51666"/>
          </a:xfrm>
          <a:custGeom>
            <a:avLst/>
            <a:gdLst>
              <a:gd name="T0" fmla="*/ 431 w 431"/>
              <a:gd name="T1" fmla="*/ 0 h 64"/>
              <a:gd name="T2" fmla="*/ 0 w 431"/>
              <a:gd name="T3" fmla="*/ 0 h 64"/>
              <a:gd name="T4" fmla="*/ 12 w 431"/>
              <a:gd name="T5" fmla="*/ 31 h 64"/>
              <a:gd name="T6" fmla="*/ 33 w 431"/>
              <a:gd name="T7" fmla="*/ 64 h 64"/>
              <a:gd name="T8" fmla="*/ 431 w 431"/>
              <a:gd name="T9" fmla="*/ 64 h 64"/>
              <a:gd name="T10" fmla="*/ 431 w 431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1" h="64">
                <a:moveTo>
                  <a:pt x="431" y="0"/>
                </a:moveTo>
                <a:lnTo>
                  <a:pt x="0" y="0"/>
                </a:lnTo>
                <a:lnTo>
                  <a:pt x="12" y="31"/>
                </a:lnTo>
                <a:lnTo>
                  <a:pt x="33" y="64"/>
                </a:lnTo>
                <a:lnTo>
                  <a:pt x="431" y="64"/>
                </a:lnTo>
                <a:lnTo>
                  <a:pt x="431" y="0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49" name="任意多边形 54">
            <a:extLst>
              <a:ext uri="{FF2B5EF4-FFF2-40B4-BE49-F238E27FC236}">
                <a16:creationId xmlns:a16="http://schemas.microsoft.com/office/drawing/2014/main" id="{BDC37E8D-24AC-4328-800B-1163A565CECC}"/>
              </a:ext>
            </a:extLst>
          </p:cNvPr>
          <p:cNvSpPr/>
          <p:nvPr>
            <p:custDataLst>
              <p:tags r:id="rId39"/>
            </p:custDataLst>
          </p:nvPr>
        </p:nvSpPr>
        <p:spPr bwMode="auto">
          <a:xfrm>
            <a:off x="8872061" y="4292888"/>
            <a:ext cx="200207" cy="66197"/>
          </a:xfrm>
          <a:custGeom>
            <a:avLst/>
            <a:gdLst>
              <a:gd name="T0" fmla="*/ 205 w 248"/>
              <a:gd name="T1" fmla="*/ 0 h 82"/>
              <a:gd name="T2" fmla="*/ 0 w 248"/>
              <a:gd name="T3" fmla="*/ 0 h 82"/>
              <a:gd name="T4" fmla="*/ 0 w 248"/>
              <a:gd name="T5" fmla="*/ 82 h 82"/>
              <a:gd name="T6" fmla="*/ 248 w 248"/>
              <a:gd name="T7" fmla="*/ 82 h 82"/>
              <a:gd name="T8" fmla="*/ 221 w 248"/>
              <a:gd name="T9" fmla="*/ 39 h 82"/>
              <a:gd name="T10" fmla="*/ 205 w 248"/>
              <a:gd name="T11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8" h="82">
                <a:moveTo>
                  <a:pt x="205" y="0"/>
                </a:moveTo>
                <a:lnTo>
                  <a:pt x="0" y="0"/>
                </a:lnTo>
                <a:lnTo>
                  <a:pt x="0" y="82"/>
                </a:lnTo>
                <a:lnTo>
                  <a:pt x="248" y="82"/>
                </a:lnTo>
                <a:lnTo>
                  <a:pt x="221" y="39"/>
                </a:lnTo>
                <a:lnTo>
                  <a:pt x="205" y="0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50" name="任意多边形 55">
            <a:extLst>
              <a:ext uri="{FF2B5EF4-FFF2-40B4-BE49-F238E27FC236}">
                <a16:creationId xmlns:a16="http://schemas.microsoft.com/office/drawing/2014/main" id="{A33E7A82-4C63-45C8-AE9F-35637D5A1254}"/>
              </a:ext>
            </a:extLst>
          </p:cNvPr>
          <p:cNvSpPr/>
          <p:nvPr>
            <p:custDataLst>
              <p:tags r:id="rId40"/>
            </p:custDataLst>
          </p:nvPr>
        </p:nvSpPr>
        <p:spPr bwMode="auto">
          <a:xfrm>
            <a:off x="8872061" y="4292888"/>
            <a:ext cx="200207" cy="66197"/>
          </a:xfrm>
          <a:custGeom>
            <a:avLst/>
            <a:gdLst>
              <a:gd name="T0" fmla="*/ 205 w 248"/>
              <a:gd name="T1" fmla="*/ 0 h 82"/>
              <a:gd name="T2" fmla="*/ 0 w 248"/>
              <a:gd name="T3" fmla="*/ 0 h 82"/>
              <a:gd name="T4" fmla="*/ 0 w 248"/>
              <a:gd name="T5" fmla="*/ 82 h 82"/>
              <a:gd name="T6" fmla="*/ 248 w 248"/>
              <a:gd name="T7" fmla="*/ 82 h 82"/>
              <a:gd name="T8" fmla="*/ 221 w 248"/>
              <a:gd name="T9" fmla="*/ 39 h 82"/>
              <a:gd name="T10" fmla="*/ 205 w 248"/>
              <a:gd name="T11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8" h="82">
                <a:moveTo>
                  <a:pt x="205" y="0"/>
                </a:moveTo>
                <a:lnTo>
                  <a:pt x="0" y="0"/>
                </a:lnTo>
                <a:lnTo>
                  <a:pt x="0" y="82"/>
                </a:lnTo>
                <a:lnTo>
                  <a:pt x="248" y="82"/>
                </a:lnTo>
                <a:lnTo>
                  <a:pt x="221" y="39"/>
                </a:lnTo>
                <a:lnTo>
                  <a:pt x="20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51" name="任意多边形 56">
            <a:extLst>
              <a:ext uri="{FF2B5EF4-FFF2-40B4-BE49-F238E27FC236}">
                <a16:creationId xmlns:a16="http://schemas.microsoft.com/office/drawing/2014/main" id="{70DB0A18-4CB0-4380-A7FD-AA4EBAF3F6EA}"/>
              </a:ext>
            </a:extLst>
          </p:cNvPr>
          <p:cNvSpPr/>
          <p:nvPr>
            <p:custDataLst>
              <p:tags r:id="rId41"/>
            </p:custDataLst>
          </p:nvPr>
        </p:nvSpPr>
        <p:spPr bwMode="auto">
          <a:xfrm>
            <a:off x="8570137" y="4430934"/>
            <a:ext cx="619995" cy="65390"/>
          </a:xfrm>
          <a:custGeom>
            <a:avLst/>
            <a:gdLst>
              <a:gd name="T0" fmla="*/ 0 w 768"/>
              <a:gd name="T1" fmla="*/ 0 h 81"/>
              <a:gd name="T2" fmla="*/ 0 w 768"/>
              <a:gd name="T3" fmla="*/ 81 h 81"/>
              <a:gd name="T4" fmla="*/ 768 w 768"/>
              <a:gd name="T5" fmla="*/ 81 h 81"/>
              <a:gd name="T6" fmla="*/ 756 w 768"/>
              <a:gd name="T7" fmla="*/ 0 h 81"/>
              <a:gd name="T8" fmla="*/ 0 w 768"/>
              <a:gd name="T9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8" h="81">
                <a:moveTo>
                  <a:pt x="0" y="0"/>
                </a:moveTo>
                <a:lnTo>
                  <a:pt x="0" y="81"/>
                </a:lnTo>
                <a:lnTo>
                  <a:pt x="768" y="81"/>
                </a:lnTo>
                <a:lnTo>
                  <a:pt x="7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52" name="任意多边形 57">
            <a:extLst>
              <a:ext uri="{FF2B5EF4-FFF2-40B4-BE49-F238E27FC236}">
                <a16:creationId xmlns:a16="http://schemas.microsoft.com/office/drawing/2014/main" id="{76394692-A3F6-41A0-B1B7-E6A4D10691EC}"/>
              </a:ext>
            </a:extLst>
          </p:cNvPr>
          <p:cNvSpPr/>
          <p:nvPr>
            <p:custDataLst>
              <p:tags r:id="rId42"/>
            </p:custDataLst>
          </p:nvPr>
        </p:nvSpPr>
        <p:spPr bwMode="auto">
          <a:xfrm>
            <a:off x="8570137" y="4430934"/>
            <a:ext cx="619995" cy="65390"/>
          </a:xfrm>
          <a:custGeom>
            <a:avLst/>
            <a:gdLst>
              <a:gd name="T0" fmla="*/ 0 w 768"/>
              <a:gd name="T1" fmla="*/ 0 h 81"/>
              <a:gd name="T2" fmla="*/ 0 w 768"/>
              <a:gd name="T3" fmla="*/ 81 h 81"/>
              <a:gd name="T4" fmla="*/ 768 w 768"/>
              <a:gd name="T5" fmla="*/ 81 h 81"/>
              <a:gd name="T6" fmla="*/ 756 w 768"/>
              <a:gd name="T7" fmla="*/ 0 h 81"/>
              <a:gd name="T8" fmla="*/ 0 w 768"/>
              <a:gd name="T9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8" h="81">
                <a:moveTo>
                  <a:pt x="0" y="0"/>
                </a:moveTo>
                <a:lnTo>
                  <a:pt x="0" y="81"/>
                </a:lnTo>
                <a:lnTo>
                  <a:pt x="768" y="81"/>
                </a:lnTo>
                <a:lnTo>
                  <a:pt x="756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53" name="任意多边形 58">
            <a:extLst>
              <a:ext uri="{FF2B5EF4-FFF2-40B4-BE49-F238E27FC236}">
                <a16:creationId xmlns:a16="http://schemas.microsoft.com/office/drawing/2014/main" id="{6213C227-F3FA-4EA5-B7A7-690940DD7A68}"/>
              </a:ext>
            </a:extLst>
          </p:cNvPr>
          <p:cNvSpPr/>
          <p:nvPr>
            <p:custDataLst>
              <p:tags r:id="rId43"/>
            </p:custDataLst>
          </p:nvPr>
        </p:nvSpPr>
        <p:spPr bwMode="auto">
          <a:xfrm>
            <a:off x="9107789" y="4439006"/>
            <a:ext cx="452079" cy="51666"/>
          </a:xfrm>
          <a:custGeom>
            <a:avLst/>
            <a:gdLst>
              <a:gd name="T0" fmla="*/ 560 w 560"/>
              <a:gd name="T1" fmla="*/ 0 h 64"/>
              <a:gd name="T2" fmla="*/ 0 w 560"/>
              <a:gd name="T3" fmla="*/ 0 h 64"/>
              <a:gd name="T4" fmla="*/ 9 w 560"/>
              <a:gd name="T5" fmla="*/ 64 h 64"/>
              <a:gd name="T6" fmla="*/ 560 w 560"/>
              <a:gd name="T7" fmla="*/ 64 h 64"/>
              <a:gd name="T8" fmla="*/ 560 w 560"/>
              <a:gd name="T9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0" h="64">
                <a:moveTo>
                  <a:pt x="560" y="0"/>
                </a:moveTo>
                <a:lnTo>
                  <a:pt x="0" y="0"/>
                </a:lnTo>
                <a:lnTo>
                  <a:pt x="9" y="64"/>
                </a:lnTo>
                <a:lnTo>
                  <a:pt x="560" y="64"/>
                </a:lnTo>
                <a:lnTo>
                  <a:pt x="560" y="0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54" name="任意多边形 59">
            <a:extLst>
              <a:ext uri="{FF2B5EF4-FFF2-40B4-BE49-F238E27FC236}">
                <a16:creationId xmlns:a16="http://schemas.microsoft.com/office/drawing/2014/main" id="{F6B28B1D-3E2A-4FC9-9CE3-CA8E4DF83790}"/>
              </a:ext>
            </a:extLst>
          </p:cNvPr>
          <p:cNvSpPr/>
          <p:nvPr>
            <p:custDataLst>
              <p:tags r:id="rId44"/>
            </p:custDataLst>
          </p:nvPr>
        </p:nvSpPr>
        <p:spPr bwMode="auto">
          <a:xfrm>
            <a:off x="8844613" y="4587547"/>
            <a:ext cx="281742" cy="65390"/>
          </a:xfrm>
          <a:custGeom>
            <a:avLst/>
            <a:gdLst>
              <a:gd name="T0" fmla="*/ 0 w 349"/>
              <a:gd name="T1" fmla="*/ 0 h 81"/>
              <a:gd name="T2" fmla="*/ 0 w 349"/>
              <a:gd name="T3" fmla="*/ 81 h 81"/>
              <a:gd name="T4" fmla="*/ 349 w 349"/>
              <a:gd name="T5" fmla="*/ 81 h 81"/>
              <a:gd name="T6" fmla="*/ 346 w 349"/>
              <a:gd name="T7" fmla="*/ 0 h 81"/>
              <a:gd name="T8" fmla="*/ 0 w 349"/>
              <a:gd name="T9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9" h="81">
                <a:moveTo>
                  <a:pt x="0" y="0"/>
                </a:moveTo>
                <a:lnTo>
                  <a:pt x="0" y="81"/>
                </a:lnTo>
                <a:lnTo>
                  <a:pt x="349" y="81"/>
                </a:lnTo>
                <a:lnTo>
                  <a:pt x="346" y="0"/>
                </a:lnTo>
                <a:lnTo>
                  <a:pt x="0" y="0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55" name="任意多边形 60">
            <a:extLst>
              <a:ext uri="{FF2B5EF4-FFF2-40B4-BE49-F238E27FC236}">
                <a16:creationId xmlns:a16="http://schemas.microsoft.com/office/drawing/2014/main" id="{1D098E8A-9FE3-4492-B348-0BB7941B950E}"/>
              </a:ext>
            </a:extLst>
          </p:cNvPr>
          <p:cNvSpPr/>
          <p:nvPr>
            <p:custDataLst>
              <p:tags r:id="rId45"/>
            </p:custDataLst>
          </p:nvPr>
        </p:nvSpPr>
        <p:spPr bwMode="auto">
          <a:xfrm>
            <a:off x="8844613" y="4587547"/>
            <a:ext cx="281742" cy="65390"/>
          </a:xfrm>
          <a:custGeom>
            <a:avLst/>
            <a:gdLst>
              <a:gd name="T0" fmla="*/ 0 w 349"/>
              <a:gd name="T1" fmla="*/ 0 h 81"/>
              <a:gd name="T2" fmla="*/ 0 w 349"/>
              <a:gd name="T3" fmla="*/ 81 h 81"/>
              <a:gd name="T4" fmla="*/ 349 w 349"/>
              <a:gd name="T5" fmla="*/ 81 h 81"/>
              <a:gd name="T6" fmla="*/ 346 w 349"/>
              <a:gd name="T7" fmla="*/ 0 h 81"/>
              <a:gd name="T8" fmla="*/ 0 w 349"/>
              <a:gd name="T9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9" h="81">
                <a:moveTo>
                  <a:pt x="0" y="0"/>
                </a:moveTo>
                <a:lnTo>
                  <a:pt x="0" y="81"/>
                </a:lnTo>
                <a:lnTo>
                  <a:pt x="349" y="81"/>
                </a:lnTo>
                <a:lnTo>
                  <a:pt x="346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56" name="任意多边形 61">
            <a:extLst>
              <a:ext uri="{FF2B5EF4-FFF2-40B4-BE49-F238E27FC236}">
                <a16:creationId xmlns:a16="http://schemas.microsoft.com/office/drawing/2014/main" id="{D0BE3476-41BC-46C5-9A86-BC49EE0021BC}"/>
              </a:ext>
            </a:extLst>
          </p:cNvPr>
          <p:cNvSpPr/>
          <p:nvPr>
            <p:custDataLst>
              <p:tags r:id="rId46"/>
            </p:custDataLst>
          </p:nvPr>
        </p:nvSpPr>
        <p:spPr bwMode="auto">
          <a:xfrm>
            <a:off x="9123934" y="4590776"/>
            <a:ext cx="650671" cy="51666"/>
          </a:xfrm>
          <a:custGeom>
            <a:avLst/>
            <a:gdLst>
              <a:gd name="T0" fmla="*/ 806 w 806"/>
              <a:gd name="T1" fmla="*/ 0 h 64"/>
              <a:gd name="T2" fmla="*/ 0 w 806"/>
              <a:gd name="T3" fmla="*/ 0 h 64"/>
              <a:gd name="T4" fmla="*/ 1 w 806"/>
              <a:gd name="T5" fmla="*/ 64 h 64"/>
              <a:gd name="T6" fmla="*/ 806 w 806"/>
              <a:gd name="T7" fmla="*/ 64 h 64"/>
              <a:gd name="T8" fmla="*/ 806 w 806"/>
              <a:gd name="T9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6" h="64">
                <a:moveTo>
                  <a:pt x="806" y="0"/>
                </a:moveTo>
                <a:lnTo>
                  <a:pt x="0" y="0"/>
                </a:lnTo>
                <a:lnTo>
                  <a:pt x="1" y="64"/>
                </a:lnTo>
                <a:lnTo>
                  <a:pt x="806" y="64"/>
                </a:lnTo>
                <a:lnTo>
                  <a:pt x="806" y="0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57" name="任意多边形 62">
            <a:extLst>
              <a:ext uri="{FF2B5EF4-FFF2-40B4-BE49-F238E27FC236}">
                <a16:creationId xmlns:a16="http://schemas.microsoft.com/office/drawing/2014/main" id="{F337E164-16A0-452E-91B8-4D4C17DE0487}"/>
              </a:ext>
            </a:extLst>
          </p:cNvPr>
          <p:cNvSpPr/>
          <p:nvPr>
            <p:custDataLst>
              <p:tags r:id="rId47"/>
            </p:custDataLst>
          </p:nvPr>
        </p:nvSpPr>
        <p:spPr bwMode="auto">
          <a:xfrm>
            <a:off x="8707375" y="4732051"/>
            <a:ext cx="393955" cy="66197"/>
          </a:xfrm>
          <a:custGeom>
            <a:avLst/>
            <a:gdLst>
              <a:gd name="T0" fmla="*/ 0 w 488"/>
              <a:gd name="T1" fmla="*/ 82 h 82"/>
              <a:gd name="T2" fmla="*/ 469 w 488"/>
              <a:gd name="T3" fmla="*/ 82 h 82"/>
              <a:gd name="T4" fmla="*/ 481 w 488"/>
              <a:gd name="T5" fmla="*/ 51 h 82"/>
              <a:gd name="T6" fmla="*/ 488 w 488"/>
              <a:gd name="T7" fmla="*/ 0 h 82"/>
              <a:gd name="T8" fmla="*/ 0 w 488"/>
              <a:gd name="T9" fmla="*/ 0 h 82"/>
              <a:gd name="T10" fmla="*/ 0 w 488"/>
              <a:gd name="T11" fmla="*/ 82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8" h="82">
                <a:moveTo>
                  <a:pt x="0" y="82"/>
                </a:moveTo>
                <a:lnTo>
                  <a:pt x="469" y="82"/>
                </a:lnTo>
                <a:lnTo>
                  <a:pt x="481" y="51"/>
                </a:lnTo>
                <a:lnTo>
                  <a:pt x="488" y="0"/>
                </a:lnTo>
                <a:lnTo>
                  <a:pt x="0" y="0"/>
                </a:lnTo>
                <a:lnTo>
                  <a:pt x="0" y="82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58" name="任意多边形 63">
            <a:extLst>
              <a:ext uri="{FF2B5EF4-FFF2-40B4-BE49-F238E27FC236}">
                <a16:creationId xmlns:a16="http://schemas.microsoft.com/office/drawing/2014/main" id="{54C45A73-B108-4D13-A2F1-2E0A78525135}"/>
              </a:ext>
            </a:extLst>
          </p:cNvPr>
          <p:cNvSpPr/>
          <p:nvPr>
            <p:custDataLst>
              <p:tags r:id="rId48"/>
            </p:custDataLst>
          </p:nvPr>
        </p:nvSpPr>
        <p:spPr bwMode="auto">
          <a:xfrm>
            <a:off x="8707375" y="4732051"/>
            <a:ext cx="393955" cy="66197"/>
          </a:xfrm>
          <a:custGeom>
            <a:avLst/>
            <a:gdLst>
              <a:gd name="T0" fmla="*/ 0 w 488"/>
              <a:gd name="T1" fmla="*/ 82 h 82"/>
              <a:gd name="T2" fmla="*/ 469 w 488"/>
              <a:gd name="T3" fmla="*/ 82 h 82"/>
              <a:gd name="T4" fmla="*/ 481 w 488"/>
              <a:gd name="T5" fmla="*/ 51 h 82"/>
              <a:gd name="T6" fmla="*/ 488 w 488"/>
              <a:gd name="T7" fmla="*/ 0 h 82"/>
              <a:gd name="T8" fmla="*/ 0 w 488"/>
              <a:gd name="T9" fmla="*/ 0 h 82"/>
              <a:gd name="T10" fmla="*/ 0 w 488"/>
              <a:gd name="T11" fmla="*/ 82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8" h="82">
                <a:moveTo>
                  <a:pt x="0" y="82"/>
                </a:moveTo>
                <a:lnTo>
                  <a:pt x="469" y="82"/>
                </a:lnTo>
                <a:lnTo>
                  <a:pt x="481" y="51"/>
                </a:lnTo>
                <a:lnTo>
                  <a:pt x="488" y="0"/>
                </a:lnTo>
                <a:lnTo>
                  <a:pt x="0" y="0"/>
                </a:lnTo>
                <a:lnTo>
                  <a:pt x="0" y="8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59" name="任意多边形 65">
            <a:extLst>
              <a:ext uri="{FF2B5EF4-FFF2-40B4-BE49-F238E27FC236}">
                <a16:creationId xmlns:a16="http://schemas.microsoft.com/office/drawing/2014/main" id="{DBDFF477-FABE-4B2F-A734-F073077C357E}"/>
              </a:ext>
            </a:extLst>
          </p:cNvPr>
          <p:cNvSpPr/>
          <p:nvPr>
            <p:custDataLst>
              <p:tags r:id="rId49"/>
            </p:custDataLst>
          </p:nvPr>
        </p:nvSpPr>
        <p:spPr bwMode="auto">
          <a:xfrm>
            <a:off x="9103752" y="4742546"/>
            <a:ext cx="554605" cy="51666"/>
          </a:xfrm>
          <a:custGeom>
            <a:avLst/>
            <a:gdLst>
              <a:gd name="T0" fmla="*/ 0 w 687"/>
              <a:gd name="T1" fmla="*/ 64 h 64"/>
              <a:gd name="T2" fmla="*/ 687 w 687"/>
              <a:gd name="T3" fmla="*/ 64 h 64"/>
              <a:gd name="T4" fmla="*/ 687 w 687"/>
              <a:gd name="T5" fmla="*/ 0 h 64"/>
              <a:gd name="T6" fmla="*/ 14 w 687"/>
              <a:gd name="T7" fmla="*/ 0 h 64"/>
              <a:gd name="T8" fmla="*/ 9 w 687"/>
              <a:gd name="T9" fmla="*/ 39 h 64"/>
              <a:gd name="T10" fmla="*/ 0 w 687"/>
              <a:gd name="T11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87" h="64">
                <a:moveTo>
                  <a:pt x="0" y="64"/>
                </a:moveTo>
                <a:lnTo>
                  <a:pt x="687" y="64"/>
                </a:lnTo>
                <a:lnTo>
                  <a:pt x="687" y="0"/>
                </a:lnTo>
                <a:lnTo>
                  <a:pt x="14" y="0"/>
                </a:lnTo>
                <a:lnTo>
                  <a:pt x="9" y="39"/>
                </a:lnTo>
                <a:lnTo>
                  <a:pt x="0" y="64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60" name="任意多边形 66">
            <a:extLst>
              <a:ext uri="{FF2B5EF4-FFF2-40B4-BE49-F238E27FC236}">
                <a16:creationId xmlns:a16="http://schemas.microsoft.com/office/drawing/2014/main" id="{946A693F-E3A4-42F5-9753-F73C9BDA52DF}"/>
              </a:ext>
            </a:extLst>
          </p:cNvPr>
          <p:cNvSpPr/>
          <p:nvPr>
            <p:custDataLst>
              <p:tags r:id="rId50"/>
            </p:custDataLst>
          </p:nvPr>
        </p:nvSpPr>
        <p:spPr bwMode="auto">
          <a:xfrm>
            <a:off x="9046434" y="4894315"/>
            <a:ext cx="300310" cy="51666"/>
          </a:xfrm>
          <a:custGeom>
            <a:avLst/>
            <a:gdLst>
              <a:gd name="T0" fmla="*/ 0 w 372"/>
              <a:gd name="T1" fmla="*/ 64 h 64"/>
              <a:gd name="T2" fmla="*/ 372 w 372"/>
              <a:gd name="T3" fmla="*/ 64 h 64"/>
              <a:gd name="T4" fmla="*/ 372 w 372"/>
              <a:gd name="T5" fmla="*/ 0 h 64"/>
              <a:gd name="T6" fmla="*/ 24 w 372"/>
              <a:gd name="T7" fmla="*/ 0 h 64"/>
              <a:gd name="T8" fmla="*/ 21 w 372"/>
              <a:gd name="T9" fmla="*/ 9 h 64"/>
              <a:gd name="T10" fmla="*/ 0 w 372"/>
              <a:gd name="T11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2" h="64">
                <a:moveTo>
                  <a:pt x="0" y="64"/>
                </a:moveTo>
                <a:lnTo>
                  <a:pt x="372" y="64"/>
                </a:lnTo>
                <a:lnTo>
                  <a:pt x="372" y="0"/>
                </a:lnTo>
                <a:lnTo>
                  <a:pt x="24" y="0"/>
                </a:lnTo>
                <a:lnTo>
                  <a:pt x="21" y="9"/>
                </a:lnTo>
                <a:lnTo>
                  <a:pt x="0" y="64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61" name="任意多边形 67">
            <a:extLst>
              <a:ext uri="{FF2B5EF4-FFF2-40B4-BE49-F238E27FC236}">
                <a16:creationId xmlns:a16="http://schemas.microsoft.com/office/drawing/2014/main" id="{C4D21A29-9D50-46E8-A71D-E1C845BD0333}"/>
              </a:ext>
            </a:extLst>
          </p:cNvPr>
          <p:cNvSpPr/>
          <p:nvPr>
            <p:custDataLst>
              <p:tags r:id="rId51"/>
            </p:custDataLst>
          </p:nvPr>
        </p:nvSpPr>
        <p:spPr bwMode="auto">
          <a:xfrm>
            <a:off x="8888206" y="5046084"/>
            <a:ext cx="643406" cy="51666"/>
          </a:xfrm>
          <a:custGeom>
            <a:avLst/>
            <a:gdLst>
              <a:gd name="T0" fmla="*/ 0 w 797"/>
              <a:gd name="T1" fmla="*/ 64 h 64"/>
              <a:gd name="T2" fmla="*/ 797 w 797"/>
              <a:gd name="T3" fmla="*/ 64 h 64"/>
              <a:gd name="T4" fmla="*/ 797 w 797"/>
              <a:gd name="T5" fmla="*/ 0 h 64"/>
              <a:gd name="T6" fmla="*/ 59 w 797"/>
              <a:gd name="T7" fmla="*/ 0 h 64"/>
              <a:gd name="T8" fmla="*/ 48 w 797"/>
              <a:gd name="T9" fmla="*/ 8 h 64"/>
              <a:gd name="T10" fmla="*/ 0 w 797"/>
              <a:gd name="T11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7" h="64">
                <a:moveTo>
                  <a:pt x="0" y="64"/>
                </a:moveTo>
                <a:lnTo>
                  <a:pt x="797" y="64"/>
                </a:lnTo>
                <a:lnTo>
                  <a:pt x="797" y="0"/>
                </a:lnTo>
                <a:lnTo>
                  <a:pt x="59" y="0"/>
                </a:lnTo>
                <a:lnTo>
                  <a:pt x="48" y="8"/>
                </a:lnTo>
                <a:lnTo>
                  <a:pt x="0" y="64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62" name="任意多边形 69">
            <a:extLst>
              <a:ext uri="{FF2B5EF4-FFF2-40B4-BE49-F238E27FC236}">
                <a16:creationId xmlns:a16="http://schemas.microsoft.com/office/drawing/2014/main" id="{2C70FA93-3F64-4CD7-BC69-700B58B08FD4}"/>
              </a:ext>
            </a:extLst>
          </p:cNvPr>
          <p:cNvSpPr/>
          <p:nvPr>
            <p:custDataLst>
              <p:tags r:id="rId52"/>
            </p:custDataLst>
          </p:nvPr>
        </p:nvSpPr>
        <p:spPr bwMode="auto">
          <a:xfrm>
            <a:off x="8763078" y="4890279"/>
            <a:ext cx="280935" cy="66197"/>
          </a:xfrm>
          <a:custGeom>
            <a:avLst/>
            <a:gdLst>
              <a:gd name="T0" fmla="*/ 0 w 348"/>
              <a:gd name="T1" fmla="*/ 0 h 82"/>
              <a:gd name="T2" fmla="*/ 0 w 348"/>
              <a:gd name="T3" fmla="*/ 82 h 82"/>
              <a:gd name="T4" fmla="*/ 348 w 348"/>
              <a:gd name="T5" fmla="*/ 82 h 82"/>
              <a:gd name="T6" fmla="*/ 345 w 348"/>
              <a:gd name="T7" fmla="*/ 0 h 82"/>
              <a:gd name="T8" fmla="*/ 0 w 348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82">
                <a:moveTo>
                  <a:pt x="0" y="0"/>
                </a:moveTo>
                <a:lnTo>
                  <a:pt x="0" y="82"/>
                </a:lnTo>
                <a:lnTo>
                  <a:pt x="348" y="82"/>
                </a:lnTo>
                <a:lnTo>
                  <a:pt x="345" y="0"/>
                </a:lnTo>
                <a:lnTo>
                  <a:pt x="0" y="0"/>
                </a:lnTo>
                <a:close/>
              </a:path>
            </a:pathLst>
          </a:custGeom>
          <a:solidFill>
            <a:srgbClr val="F1F9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63" name="任意多边形 70">
            <a:extLst>
              <a:ext uri="{FF2B5EF4-FFF2-40B4-BE49-F238E27FC236}">
                <a16:creationId xmlns:a16="http://schemas.microsoft.com/office/drawing/2014/main" id="{5973CAA7-59FD-484D-BE40-FF2EC960EFF2}"/>
              </a:ext>
            </a:extLst>
          </p:cNvPr>
          <p:cNvSpPr/>
          <p:nvPr>
            <p:custDataLst>
              <p:tags r:id="rId53"/>
            </p:custDataLst>
          </p:nvPr>
        </p:nvSpPr>
        <p:spPr bwMode="auto">
          <a:xfrm>
            <a:off x="8763078" y="4890279"/>
            <a:ext cx="280935" cy="66197"/>
          </a:xfrm>
          <a:custGeom>
            <a:avLst/>
            <a:gdLst>
              <a:gd name="T0" fmla="*/ 0 w 348"/>
              <a:gd name="T1" fmla="*/ 0 h 82"/>
              <a:gd name="T2" fmla="*/ 0 w 348"/>
              <a:gd name="T3" fmla="*/ 82 h 82"/>
              <a:gd name="T4" fmla="*/ 348 w 348"/>
              <a:gd name="T5" fmla="*/ 82 h 82"/>
              <a:gd name="T6" fmla="*/ 345 w 348"/>
              <a:gd name="T7" fmla="*/ 0 h 82"/>
              <a:gd name="T8" fmla="*/ 0 w 348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82">
                <a:moveTo>
                  <a:pt x="0" y="0"/>
                </a:moveTo>
                <a:lnTo>
                  <a:pt x="0" y="82"/>
                </a:lnTo>
                <a:lnTo>
                  <a:pt x="348" y="82"/>
                </a:lnTo>
                <a:lnTo>
                  <a:pt x="345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64" name="任意多边形 71">
            <a:extLst>
              <a:ext uri="{FF2B5EF4-FFF2-40B4-BE49-F238E27FC236}">
                <a16:creationId xmlns:a16="http://schemas.microsoft.com/office/drawing/2014/main" id="{6D2B9C4F-1411-4492-A2B7-812CF8BD3B93}"/>
              </a:ext>
            </a:extLst>
          </p:cNvPr>
          <p:cNvSpPr/>
          <p:nvPr>
            <p:custDataLst>
              <p:tags r:id="rId54"/>
            </p:custDataLst>
          </p:nvPr>
        </p:nvSpPr>
        <p:spPr bwMode="auto">
          <a:xfrm>
            <a:off x="7691004" y="4853951"/>
            <a:ext cx="370544" cy="289816"/>
          </a:xfrm>
          <a:custGeom>
            <a:avLst/>
            <a:gdLst>
              <a:gd name="T0" fmla="*/ 76 w 459"/>
              <a:gd name="T1" fmla="*/ 359 h 359"/>
              <a:gd name="T2" fmla="*/ 0 w 459"/>
              <a:gd name="T3" fmla="*/ 235 h 359"/>
              <a:gd name="T4" fmla="*/ 383 w 459"/>
              <a:gd name="T5" fmla="*/ 0 h 359"/>
              <a:gd name="T6" fmla="*/ 459 w 459"/>
              <a:gd name="T7" fmla="*/ 124 h 359"/>
              <a:gd name="T8" fmla="*/ 76 w 459"/>
              <a:gd name="T9" fmla="*/ 359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9" h="359">
                <a:moveTo>
                  <a:pt x="76" y="359"/>
                </a:moveTo>
                <a:lnTo>
                  <a:pt x="0" y="235"/>
                </a:lnTo>
                <a:lnTo>
                  <a:pt x="383" y="0"/>
                </a:lnTo>
                <a:lnTo>
                  <a:pt x="459" y="124"/>
                </a:lnTo>
                <a:lnTo>
                  <a:pt x="76" y="359"/>
                </a:lnTo>
                <a:close/>
              </a:path>
            </a:pathLst>
          </a:custGeom>
          <a:solidFill>
            <a:srgbClr val="4368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65" name="任意多边形 72">
            <a:extLst>
              <a:ext uri="{FF2B5EF4-FFF2-40B4-BE49-F238E27FC236}">
                <a16:creationId xmlns:a16="http://schemas.microsoft.com/office/drawing/2014/main" id="{5DEAB616-8D40-4D2B-9652-4DD902909B7A}"/>
              </a:ext>
            </a:extLst>
          </p:cNvPr>
          <p:cNvSpPr/>
          <p:nvPr>
            <p:custDataLst>
              <p:tags r:id="rId55"/>
            </p:custDataLst>
          </p:nvPr>
        </p:nvSpPr>
        <p:spPr bwMode="auto">
          <a:xfrm>
            <a:off x="7775769" y="3871486"/>
            <a:ext cx="1503972" cy="1502356"/>
          </a:xfrm>
          <a:custGeom>
            <a:avLst/>
            <a:gdLst>
              <a:gd name="T0" fmla="*/ 2838 w 3254"/>
              <a:gd name="T1" fmla="*/ 875 h 3254"/>
              <a:gd name="T2" fmla="*/ 875 w 3254"/>
              <a:gd name="T3" fmla="*/ 416 h 3254"/>
              <a:gd name="T4" fmla="*/ 415 w 3254"/>
              <a:gd name="T5" fmla="*/ 2379 h 3254"/>
              <a:gd name="T6" fmla="*/ 2379 w 3254"/>
              <a:gd name="T7" fmla="*/ 2839 h 3254"/>
              <a:gd name="T8" fmla="*/ 2838 w 3254"/>
              <a:gd name="T9" fmla="*/ 875 h 3254"/>
              <a:gd name="T10" fmla="*/ 2250 w 3254"/>
              <a:gd name="T11" fmla="*/ 2631 h 3254"/>
              <a:gd name="T12" fmla="*/ 623 w 3254"/>
              <a:gd name="T13" fmla="*/ 2250 h 3254"/>
              <a:gd name="T14" fmla="*/ 1004 w 3254"/>
              <a:gd name="T15" fmla="*/ 623 h 3254"/>
              <a:gd name="T16" fmla="*/ 2630 w 3254"/>
              <a:gd name="T17" fmla="*/ 1004 h 3254"/>
              <a:gd name="T18" fmla="*/ 2250 w 3254"/>
              <a:gd name="T19" fmla="*/ 2631 h 3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54" h="3254">
                <a:moveTo>
                  <a:pt x="2838" y="875"/>
                </a:moveTo>
                <a:cubicBezTo>
                  <a:pt x="2423" y="206"/>
                  <a:pt x="1544" y="0"/>
                  <a:pt x="875" y="416"/>
                </a:cubicBezTo>
                <a:cubicBezTo>
                  <a:pt x="206" y="831"/>
                  <a:pt x="0" y="1710"/>
                  <a:pt x="415" y="2379"/>
                </a:cubicBezTo>
                <a:cubicBezTo>
                  <a:pt x="830" y="3048"/>
                  <a:pt x="1710" y="3254"/>
                  <a:pt x="2379" y="2839"/>
                </a:cubicBezTo>
                <a:cubicBezTo>
                  <a:pt x="3048" y="2423"/>
                  <a:pt x="3254" y="1544"/>
                  <a:pt x="2838" y="875"/>
                </a:cubicBezTo>
                <a:moveTo>
                  <a:pt x="2250" y="2631"/>
                </a:moveTo>
                <a:cubicBezTo>
                  <a:pt x="1695" y="2975"/>
                  <a:pt x="967" y="2804"/>
                  <a:pt x="623" y="2250"/>
                </a:cubicBezTo>
                <a:cubicBezTo>
                  <a:pt x="279" y="1696"/>
                  <a:pt x="450" y="967"/>
                  <a:pt x="1004" y="623"/>
                </a:cubicBezTo>
                <a:cubicBezTo>
                  <a:pt x="1558" y="280"/>
                  <a:pt x="2286" y="450"/>
                  <a:pt x="2630" y="1004"/>
                </a:cubicBezTo>
                <a:cubicBezTo>
                  <a:pt x="2974" y="1559"/>
                  <a:pt x="2804" y="2287"/>
                  <a:pt x="2250" y="2631"/>
                </a:cubicBezTo>
              </a:path>
            </a:pathLst>
          </a:custGeom>
          <a:solidFill>
            <a:srgbClr val="4368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66" name="任意多边形 73">
            <a:extLst>
              <a:ext uri="{FF2B5EF4-FFF2-40B4-BE49-F238E27FC236}">
                <a16:creationId xmlns:a16="http://schemas.microsoft.com/office/drawing/2014/main" id="{FCD5AE0E-443D-4F9D-B798-557A4B269756}"/>
              </a:ext>
            </a:extLst>
          </p:cNvPr>
          <p:cNvSpPr/>
          <p:nvPr>
            <p:custDataLst>
              <p:tags r:id="rId56"/>
            </p:custDataLst>
          </p:nvPr>
        </p:nvSpPr>
        <p:spPr bwMode="auto">
          <a:xfrm>
            <a:off x="7981626" y="4395413"/>
            <a:ext cx="50051" cy="455309"/>
          </a:xfrm>
          <a:custGeom>
            <a:avLst/>
            <a:gdLst>
              <a:gd name="T0" fmla="*/ 108 w 108"/>
              <a:gd name="T1" fmla="*/ 0 h 986"/>
              <a:gd name="T2" fmla="*/ 1 w 108"/>
              <a:gd name="T3" fmla="*/ 495 h 986"/>
              <a:gd name="T4" fmla="*/ 108 w 108"/>
              <a:gd name="T5" fmla="*/ 986 h 986"/>
              <a:gd name="T6" fmla="*/ 108 w 108"/>
              <a:gd name="T7" fmla="*/ 0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" h="986">
                <a:moveTo>
                  <a:pt x="108" y="0"/>
                </a:moveTo>
                <a:cubicBezTo>
                  <a:pt x="37" y="155"/>
                  <a:pt x="0" y="324"/>
                  <a:pt x="1" y="495"/>
                </a:cubicBezTo>
                <a:cubicBezTo>
                  <a:pt x="1" y="661"/>
                  <a:pt x="36" y="828"/>
                  <a:pt x="108" y="986"/>
                </a:cubicBezTo>
                <a:cubicBezTo>
                  <a:pt x="108" y="0"/>
                  <a:pt x="108" y="0"/>
                  <a:pt x="108" y="0"/>
                </a:cubicBezTo>
              </a:path>
            </a:pathLst>
          </a:custGeom>
          <a:solidFill>
            <a:srgbClr val="B8D5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67" name="任意多边形 74">
            <a:extLst>
              <a:ext uri="{FF2B5EF4-FFF2-40B4-BE49-F238E27FC236}">
                <a16:creationId xmlns:a16="http://schemas.microsoft.com/office/drawing/2014/main" id="{F8CC9CED-8607-4C86-8A09-28B8BF06161F}"/>
              </a:ext>
            </a:extLst>
          </p:cNvPr>
          <p:cNvSpPr/>
          <p:nvPr>
            <p:custDataLst>
              <p:tags r:id="rId57"/>
            </p:custDataLst>
          </p:nvPr>
        </p:nvSpPr>
        <p:spPr bwMode="auto">
          <a:xfrm>
            <a:off x="8031678" y="4077343"/>
            <a:ext cx="930800" cy="833117"/>
          </a:xfrm>
          <a:custGeom>
            <a:avLst/>
            <a:gdLst>
              <a:gd name="T0" fmla="*/ 1073 w 2014"/>
              <a:gd name="T1" fmla="*/ 0 h 1804"/>
              <a:gd name="T2" fmla="*/ 1073 w 2014"/>
              <a:gd name="T3" fmla="*/ 0 h 1804"/>
              <a:gd name="T4" fmla="*/ 455 w 2014"/>
              <a:gd name="T5" fmla="*/ 175 h 1804"/>
              <a:gd name="T6" fmla="*/ 451 w 2014"/>
              <a:gd name="T7" fmla="*/ 177 h 1804"/>
              <a:gd name="T8" fmla="*/ 451 w 2014"/>
              <a:gd name="T9" fmla="*/ 177 h 1804"/>
              <a:gd name="T10" fmla="*/ 0 w 2014"/>
              <a:gd name="T11" fmla="*/ 688 h 1804"/>
              <a:gd name="T12" fmla="*/ 0 w 2014"/>
              <a:gd name="T13" fmla="*/ 1674 h 1804"/>
              <a:gd name="T14" fmla="*/ 70 w 2014"/>
              <a:gd name="T15" fmla="*/ 1804 h 1804"/>
              <a:gd name="T16" fmla="*/ 70 w 2014"/>
              <a:gd name="T17" fmla="*/ 1804 h 1804"/>
              <a:gd name="T18" fmla="*/ 70 w 2014"/>
              <a:gd name="T19" fmla="*/ 1804 h 1804"/>
              <a:gd name="T20" fmla="*/ 461 w 2014"/>
              <a:gd name="T21" fmla="*/ 1561 h 1804"/>
              <a:gd name="T22" fmla="*/ 389 w 2014"/>
              <a:gd name="T23" fmla="*/ 1561 h 1804"/>
              <a:gd name="T24" fmla="*/ 389 w 2014"/>
              <a:gd name="T25" fmla="*/ 1418 h 1804"/>
              <a:gd name="T26" fmla="*/ 691 w 2014"/>
              <a:gd name="T27" fmla="*/ 1418 h 1804"/>
              <a:gd name="T28" fmla="*/ 1515 w 2014"/>
              <a:gd name="T29" fmla="*/ 907 h 1804"/>
              <a:gd name="T30" fmla="*/ 1166 w 2014"/>
              <a:gd name="T31" fmla="*/ 907 h 1804"/>
              <a:gd name="T32" fmla="*/ 1166 w 2014"/>
              <a:gd name="T33" fmla="*/ 765 h 1804"/>
              <a:gd name="T34" fmla="*/ 1745 w 2014"/>
              <a:gd name="T35" fmla="*/ 765 h 1804"/>
              <a:gd name="T36" fmla="*/ 1995 w 2014"/>
              <a:gd name="T37" fmla="*/ 609 h 1804"/>
              <a:gd name="T38" fmla="*/ 1819 w 2014"/>
              <a:gd name="T39" fmla="*/ 609 h 1804"/>
              <a:gd name="T40" fmla="*/ 1819 w 2014"/>
              <a:gd name="T41" fmla="*/ 466 h 1804"/>
              <a:gd name="T42" fmla="*/ 2014 w 2014"/>
              <a:gd name="T43" fmla="*/ 466 h 1804"/>
              <a:gd name="T44" fmla="*/ 1826 w 2014"/>
              <a:gd name="T45" fmla="*/ 270 h 1804"/>
              <a:gd name="T46" fmla="*/ 1236 w 2014"/>
              <a:gd name="T47" fmla="*/ 270 h 1804"/>
              <a:gd name="T48" fmla="*/ 1236 w 2014"/>
              <a:gd name="T49" fmla="*/ 127 h 1804"/>
              <a:gd name="T50" fmla="*/ 1607 w 2014"/>
              <a:gd name="T51" fmla="*/ 127 h 1804"/>
              <a:gd name="T52" fmla="*/ 1073 w 2014"/>
              <a:gd name="T53" fmla="*/ 0 h 1804"/>
              <a:gd name="T54" fmla="*/ 1073 w 2014"/>
              <a:gd name="T55" fmla="*/ 0 h 1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014" h="1804">
                <a:moveTo>
                  <a:pt x="1073" y="0"/>
                </a:moveTo>
                <a:cubicBezTo>
                  <a:pt x="1073" y="0"/>
                  <a:pt x="1073" y="0"/>
                  <a:pt x="1073" y="0"/>
                </a:cubicBezTo>
                <a:cubicBezTo>
                  <a:pt x="862" y="0"/>
                  <a:pt x="648" y="56"/>
                  <a:pt x="455" y="175"/>
                </a:cubicBezTo>
                <a:cubicBezTo>
                  <a:pt x="454" y="176"/>
                  <a:pt x="452" y="177"/>
                  <a:pt x="451" y="177"/>
                </a:cubicBezTo>
                <a:cubicBezTo>
                  <a:pt x="451" y="177"/>
                  <a:pt x="451" y="177"/>
                  <a:pt x="451" y="177"/>
                </a:cubicBezTo>
                <a:cubicBezTo>
                  <a:pt x="246" y="305"/>
                  <a:pt x="94" y="484"/>
                  <a:pt x="0" y="688"/>
                </a:cubicBezTo>
                <a:cubicBezTo>
                  <a:pt x="0" y="1674"/>
                  <a:pt x="0" y="1674"/>
                  <a:pt x="0" y="1674"/>
                </a:cubicBezTo>
                <a:cubicBezTo>
                  <a:pt x="21" y="1718"/>
                  <a:pt x="44" y="1762"/>
                  <a:pt x="70" y="1804"/>
                </a:cubicBezTo>
                <a:cubicBezTo>
                  <a:pt x="70" y="1804"/>
                  <a:pt x="70" y="1804"/>
                  <a:pt x="70" y="1804"/>
                </a:cubicBezTo>
                <a:cubicBezTo>
                  <a:pt x="70" y="1804"/>
                  <a:pt x="70" y="1804"/>
                  <a:pt x="70" y="1804"/>
                </a:cubicBezTo>
                <a:cubicBezTo>
                  <a:pt x="461" y="1561"/>
                  <a:pt x="461" y="1561"/>
                  <a:pt x="461" y="1561"/>
                </a:cubicBezTo>
                <a:cubicBezTo>
                  <a:pt x="389" y="1561"/>
                  <a:pt x="389" y="1561"/>
                  <a:pt x="389" y="1561"/>
                </a:cubicBezTo>
                <a:cubicBezTo>
                  <a:pt x="389" y="1418"/>
                  <a:pt x="389" y="1418"/>
                  <a:pt x="389" y="1418"/>
                </a:cubicBezTo>
                <a:cubicBezTo>
                  <a:pt x="691" y="1418"/>
                  <a:pt x="691" y="1418"/>
                  <a:pt x="691" y="1418"/>
                </a:cubicBezTo>
                <a:cubicBezTo>
                  <a:pt x="1515" y="907"/>
                  <a:pt x="1515" y="907"/>
                  <a:pt x="1515" y="907"/>
                </a:cubicBezTo>
                <a:cubicBezTo>
                  <a:pt x="1166" y="907"/>
                  <a:pt x="1166" y="907"/>
                  <a:pt x="1166" y="907"/>
                </a:cubicBezTo>
                <a:cubicBezTo>
                  <a:pt x="1166" y="765"/>
                  <a:pt x="1166" y="765"/>
                  <a:pt x="1166" y="765"/>
                </a:cubicBezTo>
                <a:cubicBezTo>
                  <a:pt x="1745" y="765"/>
                  <a:pt x="1745" y="765"/>
                  <a:pt x="1745" y="765"/>
                </a:cubicBezTo>
                <a:cubicBezTo>
                  <a:pt x="1995" y="609"/>
                  <a:pt x="1995" y="609"/>
                  <a:pt x="1995" y="609"/>
                </a:cubicBezTo>
                <a:cubicBezTo>
                  <a:pt x="1819" y="609"/>
                  <a:pt x="1819" y="609"/>
                  <a:pt x="1819" y="609"/>
                </a:cubicBezTo>
                <a:cubicBezTo>
                  <a:pt x="1819" y="466"/>
                  <a:pt x="1819" y="466"/>
                  <a:pt x="1819" y="466"/>
                </a:cubicBezTo>
                <a:cubicBezTo>
                  <a:pt x="2014" y="466"/>
                  <a:pt x="2014" y="466"/>
                  <a:pt x="2014" y="466"/>
                </a:cubicBezTo>
                <a:cubicBezTo>
                  <a:pt x="1958" y="392"/>
                  <a:pt x="1895" y="327"/>
                  <a:pt x="1826" y="270"/>
                </a:cubicBezTo>
                <a:cubicBezTo>
                  <a:pt x="1236" y="270"/>
                  <a:pt x="1236" y="270"/>
                  <a:pt x="1236" y="270"/>
                </a:cubicBezTo>
                <a:cubicBezTo>
                  <a:pt x="1236" y="127"/>
                  <a:pt x="1236" y="127"/>
                  <a:pt x="1236" y="127"/>
                </a:cubicBezTo>
                <a:cubicBezTo>
                  <a:pt x="1607" y="127"/>
                  <a:pt x="1607" y="127"/>
                  <a:pt x="1607" y="127"/>
                </a:cubicBezTo>
                <a:cubicBezTo>
                  <a:pt x="1442" y="43"/>
                  <a:pt x="1258" y="0"/>
                  <a:pt x="1073" y="0"/>
                </a:cubicBezTo>
                <a:cubicBezTo>
                  <a:pt x="1073" y="0"/>
                  <a:pt x="1073" y="0"/>
                  <a:pt x="1073" y="0"/>
                </a:cubicBezTo>
              </a:path>
            </a:pathLst>
          </a:custGeom>
          <a:solidFill>
            <a:srgbClr val="84CA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68" name="任意多边形 75">
            <a:extLst>
              <a:ext uri="{FF2B5EF4-FFF2-40B4-BE49-F238E27FC236}">
                <a16:creationId xmlns:a16="http://schemas.microsoft.com/office/drawing/2014/main" id="{5246A148-4030-4AFF-AB7F-034CFCC25463}"/>
              </a:ext>
            </a:extLst>
          </p:cNvPr>
          <p:cNvSpPr/>
          <p:nvPr>
            <p:custDataLst>
              <p:tags r:id="rId58"/>
            </p:custDataLst>
          </p:nvPr>
        </p:nvSpPr>
        <p:spPr bwMode="auto">
          <a:xfrm>
            <a:off x="8210896" y="4732051"/>
            <a:ext cx="139660" cy="66197"/>
          </a:xfrm>
          <a:custGeom>
            <a:avLst/>
            <a:gdLst>
              <a:gd name="T0" fmla="*/ 173 w 173"/>
              <a:gd name="T1" fmla="*/ 0 h 82"/>
              <a:gd name="T2" fmla="*/ 0 w 173"/>
              <a:gd name="T3" fmla="*/ 0 h 82"/>
              <a:gd name="T4" fmla="*/ 0 w 173"/>
              <a:gd name="T5" fmla="*/ 82 h 82"/>
              <a:gd name="T6" fmla="*/ 42 w 173"/>
              <a:gd name="T7" fmla="*/ 82 h 82"/>
              <a:gd name="T8" fmla="*/ 173 w 173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3" h="82">
                <a:moveTo>
                  <a:pt x="173" y="0"/>
                </a:moveTo>
                <a:lnTo>
                  <a:pt x="0" y="0"/>
                </a:lnTo>
                <a:lnTo>
                  <a:pt x="0" y="82"/>
                </a:lnTo>
                <a:lnTo>
                  <a:pt x="42" y="82"/>
                </a:lnTo>
                <a:lnTo>
                  <a:pt x="173" y="0"/>
                </a:lnTo>
                <a:close/>
              </a:path>
            </a:pathLst>
          </a:custGeom>
          <a:solidFill>
            <a:srgbClr val="BDE3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69" name="任意多边形 76">
            <a:extLst>
              <a:ext uri="{FF2B5EF4-FFF2-40B4-BE49-F238E27FC236}">
                <a16:creationId xmlns:a16="http://schemas.microsoft.com/office/drawing/2014/main" id="{7F0EB1A1-1901-4873-A8C6-2029EFA7D168}"/>
              </a:ext>
            </a:extLst>
          </p:cNvPr>
          <p:cNvSpPr/>
          <p:nvPr>
            <p:custDataLst>
              <p:tags r:id="rId59"/>
            </p:custDataLst>
          </p:nvPr>
        </p:nvSpPr>
        <p:spPr bwMode="auto">
          <a:xfrm>
            <a:off x="8210896" y="4732051"/>
            <a:ext cx="139660" cy="66197"/>
          </a:xfrm>
          <a:custGeom>
            <a:avLst/>
            <a:gdLst>
              <a:gd name="T0" fmla="*/ 173 w 173"/>
              <a:gd name="T1" fmla="*/ 0 h 82"/>
              <a:gd name="T2" fmla="*/ 0 w 173"/>
              <a:gd name="T3" fmla="*/ 0 h 82"/>
              <a:gd name="T4" fmla="*/ 0 w 173"/>
              <a:gd name="T5" fmla="*/ 82 h 82"/>
              <a:gd name="T6" fmla="*/ 42 w 173"/>
              <a:gd name="T7" fmla="*/ 82 h 82"/>
              <a:gd name="T8" fmla="*/ 173 w 173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3" h="82">
                <a:moveTo>
                  <a:pt x="173" y="0"/>
                </a:moveTo>
                <a:lnTo>
                  <a:pt x="0" y="0"/>
                </a:lnTo>
                <a:lnTo>
                  <a:pt x="0" y="82"/>
                </a:lnTo>
                <a:lnTo>
                  <a:pt x="42" y="82"/>
                </a:lnTo>
                <a:lnTo>
                  <a:pt x="17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70" name="任意多边形 77">
            <a:extLst>
              <a:ext uri="{FF2B5EF4-FFF2-40B4-BE49-F238E27FC236}">
                <a16:creationId xmlns:a16="http://schemas.microsoft.com/office/drawing/2014/main" id="{6FCDF8AC-921A-49AA-B1C9-42D62399A62E}"/>
              </a:ext>
            </a:extLst>
          </p:cNvPr>
          <p:cNvSpPr/>
          <p:nvPr>
            <p:custDataLst>
              <p:tags r:id="rId60"/>
            </p:custDataLst>
          </p:nvPr>
        </p:nvSpPr>
        <p:spPr bwMode="auto">
          <a:xfrm>
            <a:off x="8602428" y="4136275"/>
            <a:ext cx="272862" cy="66197"/>
          </a:xfrm>
          <a:custGeom>
            <a:avLst/>
            <a:gdLst>
              <a:gd name="T0" fmla="*/ 371 w 590"/>
              <a:gd name="T1" fmla="*/ 0 h 143"/>
              <a:gd name="T2" fmla="*/ 0 w 590"/>
              <a:gd name="T3" fmla="*/ 0 h 143"/>
              <a:gd name="T4" fmla="*/ 0 w 590"/>
              <a:gd name="T5" fmla="*/ 143 h 143"/>
              <a:gd name="T6" fmla="*/ 590 w 590"/>
              <a:gd name="T7" fmla="*/ 143 h 143"/>
              <a:gd name="T8" fmla="*/ 371 w 590"/>
              <a:gd name="T9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0" h="143">
                <a:moveTo>
                  <a:pt x="37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43"/>
                  <a:pt x="0" y="143"/>
                  <a:pt x="0" y="143"/>
                </a:cubicBezTo>
                <a:cubicBezTo>
                  <a:pt x="590" y="143"/>
                  <a:pt x="590" y="143"/>
                  <a:pt x="590" y="143"/>
                </a:cubicBezTo>
                <a:cubicBezTo>
                  <a:pt x="522" y="87"/>
                  <a:pt x="448" y="39"/>
                  <a:pt x="371" y="0"/>
                </a:cubicBezTo>
              </a:path>
            </a:pathLst>
          </a:custGeom>
          <a:solidFill>
            <a:srgbClr val="BDE3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71" name="任意多边形 78">
            <a:extLst>
              <a:ext uri="{FF2B5EF4-FFF2-40B4-BE49-F238E27FC236}">
                <a16:creationId xmlns:a16="http://schemas.microsoft.com/office/drawing/2014/main" id="{64C5A35D-1376-4557-836E-E35D3E22A595}"/>
              </a:ext>
            </a:extLst>
          </p:cNvPr>
          <p:cNvSpPr/>
          <p:nvPr>
            <p:custDataLst>
              <p:tags r:id="rId61"/>
            </p:custDataLst>
          </p:nvPr>
        </p:nvSpPr>
        <p:spPr bwMode="auto">
          <a:xfrm>
            <a:off x="8872061" y="4292888"/>
            <a:ext cx="119478" cy="66197"/>
          </a:xfrm>
          <a:custGeom>
            <a:avLst/>
            <a:gdLst>
              <a:gd name="T0" fmla="*/ 195 w 258"/>
              <a:gd name="T1" fmla="*/ 0 h 143"/>
              <a:gd name="T2" fmla="*/ 0 w 258"/>
              <a:gd name="T3" fmla="*/ 0 h 143"/>
              <a:gd name="T4" fmla="*/ 0 w 258"/>
              <a:gd name="T5" fmla="*/ 143 h 143"/>
              <a:gd name="T6" fmla="*/ 176 w 258"/>
              <a:gd name="T7" fmla="*/ 143 h 143"/>
              <a:gd name="T8" fmla="*/ 258 w 258"/>
              <a:gd name="T9" fmla="*/ 92 h 143"/>
              <a:gd name="T10" fmla="*/ 195 w 258"/>
              <a:gd name="T11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8" h="143">
                <a:moveTo>
                  <a:pt x="195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43"/>
                  <a:pt x="0" y="143"/>
                  <a:pt x="0" y="143"/>
                </a:cubicBezTo>
                <a:cubicBezTo>
                  <a:pt x="176" y="143"/>
                  <a:pt x="176" y="143"/>
                  <a:pt x="176" y="143"/>
                </a:cubicBezTo>
                <a:cubicBezTo>
                  <a:pt x="258" y="92"/>
                  <a:pt x="258" y="92"/>
                  <a:pt x="258" y="92"/>
                </a:cubicBezTo>
                <a:cubicBezTo>
                  <a:pt x="239" y="60"/>
                  <a:pt x="218" y="30"/>
                  <a:pt x="195" y="0"/>
                </a:cubicBezTo>
              </a:path>
            </a:pathLst>
          </a:custGeom>
          <a:solidFill>
            <a:srgbClr val="BDE3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72" name="任意多边形 79">
            <a:extLst>
              <a:ext uri="{FF2B5EF4-FFF2-40B4-BE49-F238E27FC236}">
                <a16:creationId xmlns:a16="http://schemas.microsoft.com/office/drawing/2014/main" id="{0B3B9108-0D76-48ED-A393-E8B4FA515D2F}"/>
              </a:ext>
            </a:extLst>
          </p:cNvPr>
          <p:cNvSpPr/>
          <p:nvPr>
            <p:custDataLst>
              <p:tags r:id="rId62"/>
            </p:custDataLst>
          </p:nvPr>
        </p:nvSpPr>
        <p:spPr bwMode="auto">
          <a:xfrm>
            <a:off x="8570137" y="4430934"/>
            <a:ext cx="268019" cy="65390"/>
          </a:xfrm>
          <a:custGeom>
            <a:avLst/>
            <a:gdLst>
              <a:gd name="T0" fmla="*/ 332 w 332"/>
              <a:gd name="T1" fmla="*/ 0 h 81"/>
              <a:gd name="T2" fmla="*/ 0 w 332"/>
              <a:gd name="T3" fmla="*/ 0 h 81"/>
              <a:gd name="T4" fmla="*/ 0 w 332"/>
              <a:gd name="T5" fmla="*/ 81 h 81"/>
              <a:gd name="T6" fmla="*/ 200 w 332"/>
              <a:gd name="T7" fmla="*/ 81 h 81"/>
              <a:gd name="T8" fmla="*/ 332 w 332"/>
              <a:gd name="T9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2" h="81">
                <a:moveTo>
                  <a:pt x="332" y="0"/>
                </a:moveTo>
                <a:lnTo>
                  <a:pt x="0" y="0"/>
                </a:lnTo>
                <a:lnTo>
                  <a:pt x="0" y="81"/>
                </a:lnTo>
                <a:lnTo>
                  <a:pt x="200" y="81"/>
                </a:lnTo>
                <a:lnTo>
                  <a:pt x="332" y="0"/>
                </a:lnTo>
                <a:close/>
              </a:path>
            </a:pathLst>
          </a:custGeom>
          <a:solidFill>
            <a:srgbClr val="BDE3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73" name="任意多边形 80">
            <a:extLst>
              <a:ext uri="{FF2B5EF4-FFF2-40B4-BE49-F238E27FC236}">
                <a16:creationId xmlns:a16="http://schemas.microsoft.com/office/drawing/2014/main" id="{E077CEC7-482D-41C7-B365-F214ACB589E5}"/>
              </a:ext>
            </a:extLst>
          </p:cNvPr>
          <p:cNvSpPr/>
          <p:nvPr>
            <p:custDataLst>
              <p:tags r:id="rId63"/>
            </p:custDataLst>
          </p:nvPr>
        </p:nvSpPr>
        <p:spPr bwMode="auto">
          <a:xfrm>
            <a:off x="8570137" y="4430934"/>
            <a:ext cx="268019" cy="65390"/>
          </a:xfrm>
          <a:custGeom>
            <a:avLst/>
            <a:gdLst>
              <a:gd name="T0" fmla="*/ 332 w 332"/>
              <a:gd name="T1" fmla="*/ 0 h 81"/>
              <a:gd name="T2" fmla="*/ 0 w 332"/>
              <a:gd name="T3" fmla="*/ 0 h 81"/>
              <a:gd name="T4" fmla="*/ 0 w 332"/>
              <a:gd name="T5" fmla="*/ 81 h 81"/>
              <a:gd name="T6" fmla="*/ 200 w 332"/>
              <a:gd name="T7" fmla="*/ 81 h 81"/>
              <a:gd name="T8" fmla="*/ 332 w 332"/>
              <a:gd name="T9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2" h="81">
                <a:moveTo>
                  <a:pt x="332" y="0"/>
                </a:moveTo>
                <a:lnTo>
                  <a:pt x="0" y="0"/>
                </a:lnTo>
                <a:lnTo>
                  <a:pt x="0" y="81"/>
                </a:lnTo>
                <a:lnTo>
                  <a:pt x="200" y="81"/>
                </a:lnTo>
                <a:lnTo>
                  <a:pt x="33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74" name="任意多边形 81">
            <a:extLst>
              <a:ext uri="{FF2B5EF4-FFF2-40B4-BE49-F238E27FC236}">
                <a16:creationId xmlns:a16="http://schemas.microsoft.com/office/drawing/2014/main" id="{E14E4188-542E-409C-83E2-98E7D33BB36B}"/>
              </a:ext>
            </a:extLst>
          </p:cNvPr>
          <p:cNvSpPr/>
          <p:nvPr>
            <p:custDataLst>
              <p:tags r:id="rId64"/>
            </p:custDataLst>
          </p:nvPr>
        </p:nvSpPr>
        <p:spPr bwMode="auto">
          <a:xfrm>
            <a:off x="7981626" y="4077343"/>
            <a:ext cx="545725" cy="546531"/>
          </a:xfrm>
          <a:custGeom>
            <a:avLst/>
            <a:gdLst>
              <a:gd name="T0" fmla="*/ 559 w 1181"/>
              <a:gd name="T1" fmla="*/ 177 h 1183"/>
              <a:gd name="T2" fmla="*/ 559 w 1181"/>
              <a:gd name="T3" fmla="*/ 177 h 1183"/>
              <a:gd name="T4" fmla="*/ 1 w 1181"/>
              <a:gd name="T5" fmla="*/ 1183 h 1183"/>
              <a:gd name="T6" fmla="*/ 108 w 1181"/>
              <a:gd name="T7" fmla="*/ 688 h 1183"/>
              <a:gd name="T8" fmla="*/ 559 w 1181"/>
              <a:gd name="T9" fmla="*/ 177 h 1183"/>
              <a:gd name="T10" fmla="*/ 559 w 1181"/>
              <a:gd name="T11" fmla="*/ 177 h 1183"/>
              <a:gd name="T12" fmla="*/ 1181 w 1181"/>
              <a:gd name="T13" fmla="*/ 0 h 1183"/>
              <a:gd name="T14" fmla="*/ 563 w 1181"/>
              <a:gd name="T15" fmla="*/ 175 h 1183"/>
              <a:gd name="T16" fmla="*/ 1181 w 1181"/>
              <a:gd name="T17" fmla="*/ 0 h 1183"/>
              <a:gd name="T18" fmla="*/ 1181 w 1181"/>
              <a:gd name="T19" fmla="*/ 0 h 1183"/>
              <a:gd name="T20" fmla="*/ 1181 w 1181"/>
              <a:gd name="T21" fmla="*/ 0 h 1183"/>
              <a:gd name="T22" fmla="*/ 1181 w 1181"/>
              <a:gd name="T23" fmla="*/ 0 h 1183"/>
              <a:gd name="T24" fmla="*/ 1181 w 1181"/>
              <a:gd name="T25" fmla="*/ 0 h 1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81" h="1183">
                <a:moveTo>
                  <a:pt x="559" y="177"/>
                </a:moveTo>
                <a:cubicBezTo>
                  <a:pt x="559" y="177"/>
                  <a:pt x="559" y="177"/>
                  <a:pt x="559" y="177"/>
                </a:cubicBezTo>
                <a:cubicBezTo>
                  <a:pt x="199" y="401"/>
                  <a:pt x="0" y="787"/>
                  <a:pt x="1" y="1183"/>
                </a:cubicBezTo>
                <a:cubicBezTo>
                  <a:pt x="0" y="1012"/>
                  <a:pt x="37" y="843"/>
                  <a:pt x="108" y="688"/>
                </a:cubicBezTo>
                <a:cubicBezTo>
                  <a:pt x="202" y="484"/>
                  <a:pt x="354" y="305"/>
                  <a:pt x="559" y="177"/>
                </a:cubicBezTo>
                <a:cubicBezTo>
                  <a:pt x="559" y="177"/>
                  <a:pt x="559" y="177"/>
                  <a:pt x="559" y="177"/>
                </a:cubicBezTo>
                <a:moveTo>
                  <a:pt x="1181" y="0"/>
                </a:moveTo>
                <a:cubicBezTo>
                  <a:pt x="970" y="0"/>
                  <a:pt x="756" y="56"/>
                  <a:pt x="563" y="175"/>
                </a:cubicBezTo>
                <a:cubicBezTo>
                  <a:pt x="756" y="56"/>
                  <a:pt x="970" y="0"/>
                  <a:pt x="1181" y="0"/>
                </a:cubicBezTo>
                <a:moveTo>
                  <a:pt x="1181" y="0"/>
                </a:moveTo>
                <a:cubicBezTo>
                  <a:pt x="1181" y="0"/>
                  <a:pt x="1181" y="0"/>
                  <a:pt x="1181" y="0"/>
                </a:cubicBezTo>
                <a:cubicBezTo>
                  <a:pt x="1181" y="0"/>
                  <a:pt x="1181" y="0"/>
                  <a:pt x="1181" y="0"/>
                </a:cubicBezTo>
                <a:cubicBezTo>
                  <a:pt x="1181" y="0"/>
                  <a:pt x="1181" y="0"/>
                  <a:pt x="1181" y="0"/>
                </a:cubicBezTo>
              </a:path>
            </a:pathLst>
          </a:custGeom>
          <a:solidFill>
            <a:srgbClr val="35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75" name="任意多边形 82">
            <a:extLst>
              <a:ext uri="{FF2B5EF4-FFF2-40B4-BE49-F238E27FC236}">
                <a16:creationId xmlns:a16="http://schemas.microsoft.com/office/drawing/2014/main" id="{E6FEC279-29FA-4560-8DED-B56093FB565B}"/>
              </a:ext>
            </a:extLst>
          </p:cNvPr>
          <p:cNvSpPr/>
          <p:nvPr>
            <p:custDataLst>
              <p:tags r:id="rId65"/>
            </p:custDataLst>
          </p:nvPr>
        </p:nvSpPr>
        <p:spPr bwMode="auto">
          <a:xfrm>
            <a:off x="8063970" y="4359085"/>
            <a:ext cx="1009106" cy="808899"/>
          </a:xfrm>
          <a:custGeom>
            <a:avLst/>
            <a:gdLst>
              <a:gd name="T0" fmla="*/ 2153 w 2183"/>
              <a:gd name="T1" fmla="*/ 298 h 1753"/>
              <a:gd name="T2" fmla="*/ 1445 w 2183"/>
              <a:gd name="T3" fmla="*/ 298 h 1753"/>
              <a:gd name="T4" fmla="*/ 621 w 2183"/>
              <a:gd name="T5" fmla="*/ 809 h 1753"/>
              <a:gd name="T6" fmla="*/ 1188 w 2183"/>
              <a:gd name="T7" fmla="*/ 809 h 1753"/>
              <a:gd name="T8" fmla="*/ 1188 w 2183"/>
              <a:gd name="T9" fmla="*/ 952 h 1753"/>
              <a:gd name="T10" fmla="*/ 391 w 2183"/>
              <a:gd name="T11" fmla="*/ 952 h 1753"/>
              <a:gd name="T12" fmla="*/ 0 w 2183"/>
              <a:gd name="T13" fmla="*/ 1195 h 1753"/>
              <a:gd name="T14" fmla="*/ 0 w 2183"/>
              <a:gd name="T15" fmla="*/ 1195 h 1753"/>
              <a:gd name="T16" fmla="*/ 2 w 2183"/>
              <a:gd name="T17" fmla="*/ 1198 h 1753"/>
              <a:gd name="T18" fmla="*/ 5 w 2183"/>
              <a:gd name="T19" fmla="*/ 1203 h 1753"/>
              <a:gd name="T20" fmla="*/ 6 w 2183"/>
              <a:gd name="T21" fmla="*/ 1203 h 1753"/>
              <a:gd name="T22" fmla="*/ 1005 w 2183"/>
              <a:gd name="T23" fmla="*/ 1753 h 1753"/>
              <a:gd name="T24" fmla="*/ 1005 w 2183"/>
              <a:gd name="T25" fmla="*/ 1753 h 1753"/>
              <a:gd name="T26" fmla="*/ 1005 w 2183"/>
              <a:gd name="T27" fmla="*/ 1753 h 1753"/>
              <a:gd name="T28" fmla="*/ 1627 w 2183"/>
              <a:gd name="T29" fmla="*/ 1576 h 1753"/>
              <a:gd name="T30" fmla="*/ 1627 w 2183"/>
              <a:gd name="T31" fmla="*/ 1576 h 1753"/>
              <a:gd name="T32" fmla="*/ 1939 w 2183"/>
              <a:gd name="T33" fmla="*/ 1295 h 1753"/>
              <a:gd name="T34" fmla="*/ 1512 w 2183"/>
              <a:gd name="T35" fmla="*/ 1295 h 1753"/>
              <a:gd name="T36" fmla="*/ 1512 w 2183"/>
              <a:gd name="T37" fmla="*/ 1152 h 1753"/>
              <a:gd name="T38" fmla="*/ 2033 w 2183"/>
              <a:gd name="T39" fmla="*/ 1152 h 1753"/>
              <a:gd name="T40" fmla="*/ 2122 w 2183"/>
              <a:gd name="T41" fmla="*/ 952 h 1753"/>
              <a:gd name="T42" fmla="*/ 1393 w 2183"/>
              <a:gd name="T43" fmla="*/ 952 h 1753"/>
              <a:gd name="T44" fmla="*/ 1393 w 2183"/>
              <a:gd name="T45" fmla="*/ 809 h 1753"/>
              <a:gd name="T46" fmla="*/ 2161 w 2183"/>
              <a:gd name="T47" fmla="*/ 809 h 1753"/>
              <a:gd name="T48" fmla="*/ 2183 w 2183"/>
              <a:gd name="T49" fmla="*/ 638 h 1753"/>
              <a:gd name="T50" fmla="*/ 1690 w 2183"/>
              <a:gd name="T51" fmla="*/ 638 h 1753"/>
              <a:gd name="T52" fmla="*/ 1690 w 2183"/>
              <a:gd name="T53" fmla="*/ 495 h 1753"/>
              <a:gd name="T54" fmla="*/ 2183 w 2183"/>
              <a:gd name="T55" fmla="*/ 495 h 1753"/>
              <a:gd name="T56" fmla="*/ 2153 w 2183"/>
              <a:gd name="T57" fmla="*/ 298 h 1753"/>
              <a:gd name="T58" fmla="*/ 2037 w 2183"/>
              <a:gd name="T59" fmla="*/ 0 h 1753"/>
              <a:gd name="T60" fmla="*/ 1925 w 2183"/>
              <a:gd name="T61" fmla="*/ 0 h 1753"/>
              <a:gd name="T62" fmla="*/ 1675 w 2183"/>
              <a:gd name="T63" fmla="*/ 156 h 1753"/>
              <a:gd name="T64" fmla="*/ 2109 w 2183"/>
              <a:gd name="T65" fmla="*/ 156 h 1753"/>
              <a:gd name="T66" fmla="*/ 2037 w 2183"/>
              <a:gd name="T67" fmla="*/ 0 h 1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183" h="1753">
                <a:moveTo>
                  <a:pt x="2153" y="298"/>
                </a:moveTo>
                <a:cubicBezTo>
                  <a:pt x="1445" y="298"/>
                  <a:pt x="1445" y="298"/>
                  <a:pt x="1445" y="298"/>
                </a:cubicBezTo>
                <a:cubicBezTo>
                  <a:pt x="621" y="809"/>
                  <a:pt x="621" y="809"/>
                  <a:pt x="621" y="809"/>
                </a:cubicBezTo>
                <a:cubicBezTo>
                  <a:pt x="1188" y="809"/>
                  <a:pt x="1188" y="809"/>
                  <a:pt x="1188" y="809"/>
                </a:cubicBezTo>
                <a:cubicBezTo>
                  <a:pt x="1188" y="952"/>
                  <a:pt x="1188" y="952"/>
                  <a:pt x="1188" y="952"/>
                </a:cubicBezTo>
                <a:cubicBezTo>
                  <a:pt x="391" y="952"/>
                  <a:pt x="391" y="952"/>
                  <a:pt x="391" y="952"/>
                </a:cubicBezTo>
                <a:cubicBezTo>
                  <a:pt x="0" y="1195"/>
                  <a:pt x="0" y="1195"/>
                  <a:pt x="0" y="1195"/>
                </a:cubicBezTo>
                <a:cubicBezTo>
                  <a:pt x="0" y="1195"/>
                  <a:pt x="0" y="1195"/>
                  <a:pt x="0" y="1195"/>
                </a:cubicBezTo>
                <a:cubicBezTo>
                  <a:pt x="1" y="1196"/>
                  <a:pt x="2" y="1197"/>
                  <a:pt x="2" y="1198"/>
                </a:cubicBezTo>
                <a:cubicBezTo>
                  <a:pt x="3" y="1200"/>
                  <a:pt x="4" y="1201"/>
                  <a:pt x="5" y="1203"/>
                </a:cubicBezTo>
                <a:cubicBezTo>
                  <a:pt x="5" y="1203"/>
                  <a:pt x="5" y="1203"/>
                  <a:pt x="6" y="1203"/>
                </a:cubicBezTo>
                <a:cubicBezTo>
                  <a:pt x="230" y="1558"/>
                  <a:pt x="613" y="1753"/>
                  <a:pt x="1005" y="1753"/>
                </a:cubicBezTo>
                <a:cubicBezTo>
                  <a:pt x="1005" y="1753"/>
                  <a:pt x="1005" y="1753"/>
                  <a:pt x="1005" y="1753"/>
                </a:cubicBezTo>
                <a:cubicBezTo>
                  <a:pt x="1005" y="1753"/>
                  <a:pt x="1005" y="1753"/>
                  <a:pt x="1005" y="1753"/>
                </a:cubicBezTo>
                <a:cubicBezTo>
                  <a:pt x="1218" y="1753"/>
                  <a:pt x="1433" y="1696"/>
                  <a:pt x="1627" y="1576"/>
                </a:cubicBezTo>
                <a:cubicBezTo>
                  <a:pt x="1627" y="1576"/>
                  <a:pt x="1627" y="1576"/>
                  <a:pt x="1627" y="1576"/>
                </a:cubicBezTo>
                <a:cubicBezTo>
                  <a:pt x="1750" y="1499"/>
                  <a:pt x="1855" y="1403"/>
                  <a:pt x="1939" y="1295"/>
                </a:cubicBezTo>
                <a:cubicBezTo>
                  <a:pt x="1512" y="1295"/>
                  <a:pt x="1512" y="1295"/>
                  <a:pt x="1512" y="1295"/>
                </a:cubicBezTo>
                <a:cubicBezTo>
                  <a:pt x="1512" y="1152"/>
                  <a:pt x="1512" y="1152"/>
                  <a:pt x="1512" y="1152"/>
                </a:cubicBezTo>
                <a:cubicBezTo>
                  <a:pt x="2033" y="1152"/>
                  <a:pt x="2033" y="1152"/>
                  <a:pt x="2033" y="1152"/>
                </a:cubicBezTo>
                <a:cubicBezTo>
                  <a:pt x="2069" y="1088"/>
                  <a:pt x="2099" y="1021"/>
                  <a:pt x="2122" y="952"/>
                </a:cubicBezTo>
                <a:cubicBezTo>
                  <a:pt x="1393" y="952"/>
                  <a:pt x="1393" y="952"/>
                  <a:pt x="1393" y="952"/>
                </a:cubicBezTo>
                <a:cubicBezTo>
                  <a:pt x="1393" y="809"/>
                  <a:pt x="1393" y="809"/>
                  <a:pt x="1393" y="809"/>
                </a:cubicBezTo>
                <a:cubicBezTo>
                  <a:pt x="2161" y="809"/>
                  <a:pt x="2161" y="809"/>
                  <a:pt x="2161" y="809"/>
                </a:cubicBezTo>
                <a:cubicBezTo>
                  <a:pt x="2173" y="753"/>
                  <a:pt x="2180" y="696"/>
                  <a:pt x="2183" y="638"/>
                </a:cubicBezTo>
                <a:cubicBezTo>
                  <a:pt x="1690" y="638"/>
                  <a:pt x="1690" y="638"/>
                  <a:pt x="1690" y="638"/>
                </a:cubicBezTo>
                <a:cubicBezTo>
                  <a:pt x="1690" y="495"/>
                  <a:pt x="1690" y="495"/>
                  <a:pt x="1690" y="495"/>
                </a:cubicBezTo>
                <a:cubicBezTo>
                  <a:pt x="2183" y="495"/>
                  <a:pt x="2183" y="495"/>
                  <a:pt x="2183" y="495"/>
                </a:cubicBezTo>
                <a:cubicBezTo>
                  <a:pt x="2178" y="429"/>
                  <a:pt x="2169" y="363"/>
                  <a:pt x="2153" y="298"/>
                </a:cubicBezTo>
                <a:moveTo>
                  <a:pt x="2037" y="0"/>
                </a:moveTo>
                <a:cubicBezTo>
                  <a:pt x="1925" y="0"/>
                  <a:pt x="1925" y="0"/>
                  <a:pt x="1925" y="0"/>
                </a:cubicBezTo>
                <a:cubicBezTo>
                  <a:pt x="1675" y="156"/>
                  <a:pt x="1675" y="156"/>
                  <a:pt x="1675" y="156"/>
                </a:cubicBezTo>
                <a:cubicBezTo>
                  <a:pt x="2109" y="156"/>
                  <a:pt x="2109" y="156"/>
                  <a:pt x="2109" y="156"/>
                </a:cubicBezTo>
                <a:cubicBezTo>
                  <a:pt x="2089" y="103"/>
                  <a:pt x="2065" y="51"/>
                  <a:pt x="2037" y="0"/>
                </a:cubicBezTo>
              </a:path>
            </a:pathLst>
          </a:custGeom>
          <a:solidFill>
            <a:srgbClr val="77B9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76" name="任意多边形 83">
            <a:extLst>
              <a:ext uri="{FF2B5EF4-FFF2-40B4-BE49-F238E27FC236}">
                <a16:creationId xmlns:a16="http://schemas.microsoft.com/office/drawing/2014/main" id="{137DCF77-A587-4285-8E35-463D8BA0B429}"/>
              </a:ext>
            </a:extLst>
          </p:cNvPr>
          <p:cNvSpPr/>
          <p:nvPr>
            <p:custDataLst>
              <p:tags r:id="rId66"/>
            </p:custDataLst>
          </p:nvPr>
        </p:nvSpPr>
        <p:spPr bwMode="auto">
          <a:xfrm>
            <a:off x="8244802" y="4732051"/>
            <a:ext cx="368122" cy="66197"/>
          </a:xfrm>
          <a:custGeom>
            <a:avLst/>
            <a:gdLst>
              <a:gd name="T0" fmla="*/ 456 w 456"/>
              <a:gd name="T1" fmla="*/ 0 h 82"/>
              <a:gd name="T2" fmla="*/ 131 w 456"/>
              <a:gd name="T3" fmla="*/ 0 h 82"/>
              <a:gd name="T4" fmla="*/ 0 w 456"/>
              <a:gd name="T5" fmla="*/ 82 h 82"/>
              <a:gd name="T6" fmla="*/ 456 w 456"/>
              <a:gd name="T7" fmla="*/ 82 h 82"/>
              <a:gd name="T8" fmla="*/ 456 w 456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6" h="82">
                <a:moveTo>
                  <a:pt x="456" y="0"/>
                </a:moveTo>
                <a:lnTo>
                  <a:pt x="131" y="0"/>
                </a:lnTo>
                <a:lnTo>
                  <a:pt x="0" y="82"/>
                </a:lnTo>
                <a:lnTo>
                  <a:pt x="456" y="82"/>
                </a:lnTo>
                <a:lnTo>
                  <a:pt x="456" y="0"/>
                </a:lnTo>
                <a:close/>
              </a:path>
            </a:pathLst>
          </a:custGeom>
          <a:solidFill>
            <a:srgbClr val="AAD0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77" name="任意多边形 85">
            <a:extLst>
              <a:ext uri="{FF2B5EF4-FFF2-40B4-BE49-F238E27FC236}">
                <a16:creationId xmlns:a16="http://schemas.microsoft.com/office/drawing/2014/main" id="{62FFE595-6123-49D4-8D94-3DDA4960CCE5}"/>
              </a:ext>
            </a:extLst>
          </p:cNvPr>
          <p:cNvSpPr/>
          <p:nvPr>
            <p:custDataLst>
              <p:tags r:id="rId67"/>
            </p:custDataLst>
          </p:nvPr>
        </p:nvSpPr>
        <p:spPr bwMode="auto">
          <a:xfrm>
            <a:off x="8244802" y="4732051"/>
            <a:ext cx="368122" cy="66197"/>
          </a:xfrm>
          <a:custGeom>
            <a:avLst/>
            <a:gdLst>
              <a:gd name="T0" fmla="*/ 456 w 456"/>
              <a:gd name="T1" fmla="*/ 0 h 82"/>
              <a:gd name="T2" fmla="*/ 131 w 456"/>
              <a:gd name="T3" fmla="*/ 0 h 82"/>
              <a:gd name="T4" fmla="*/ 0 w 456"/>
              <a:gd name="T5" fmla="*/ 82 h 82"/>
              <a:gd name="T6" fmla="*/ 456 w 456"/>
              <a:gd name="T7" fmla="*/ 82 h 82"/>
              <a:gd name="T8" fmla="*/ 456 w 456"/>
              <a:gd name="T9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6" h="82">
                <a:moveTo>
                  <a:pt x="456" y="0"/>
                </a:moveTo>
                <a:lnTo>
                  <a:pt x="131" y="0"/>
                </a:lnTo>
                <a:lnTo>
                  <a:pt x="0" y="82"/>
                </a:lnTo>
                <a:lnTo>
                  <a:pt x="456" y="82"/>
                </a:lnTo>
                <a:lnTo>
                  <a:pt x="45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78" name="任意多边形 89">
            <a:extLst>
              <a:ext uri="{FF2B5EF4-FFF2-40B4-BE49-F238E27FC236}">
                <a16:creationId xmlns:a16="http://schemas.microsoft.com/office/drawing/2014/main" id="{B3BC1BF0-9158-4A88-97B3-035B789C6971}"/>
              </a:ext>
            </a:extLst>
          </p:cNvPr>
          <p:cNvSpPr/>
          <p:nvPr>
            <p:custDataLst>
              <p:tags r:id="rId68"/>
            </p:custDataLst>
          </p:nvPr>
        </p:nvSpPr>
        <p:spPr bwMode="auto">
          <a:xfrm>
            <a:off x="8953597" y="4334867"/>
            <a:ext cx="51666" cy="24219"/>
          </a:xfrm>
          <a:custGeom>
            <a:avLst/>
            <a:gdLst>
              <a:gd name="T0" fmla="*/ 82 w 112"/>
              <a:gd name="T1" fmla="*/ 0 h 51"/>
              <a:gd name="T2" fmla="*/ 0 w 112"/>
              <a:gd name="T3" fmla="*/ 51 h 51"/>
              <a:gd name="T4" fmla="*/ 112 w 112"/>
              <a:gd name="T5" fmla="*/ 51 h 51"/>
              <a:gd name="T6" fmla="*/ 82 w 112"/>
              <a:gd name="T7" fmla="*/ 0 h 51"/>
              <a:gd name="T8" fmla="*/ 82 w 112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1">
                <a:moveTo>
                  <a:pt x="82" y="0"/>
                </a:moveTo>
                <a:cubicBezTo>
                  <a:pt x="0" y="51"/>
                  <a:pt x="0" y="51"/>
                  <a:pt x="0" y="51"/>
                </a:cubicBezTo>
                <a:cubicBezTo>
                  <a:pt x="112" y="51"/>
                  <a:pt x="112" y="51"/>
                  <a:pt x="112" y="51"/>
                </a:cubicBezTo>
                <a:cubicBezTo>
                  <a:pt x="103" y="34"/>
                  <a:pt x="93" y="17"/>
                  <a:pt x="82" y="0"/>
                </a:cubicBezTo>
                <a:cubicBezTo>
                  <a:pt x="82" y="0"/>
                  <a:pt x="82" y="0"/>
                  <a:pt x="82" y="0"/>
                </a:cubicBezTo>
              </a:path>
            </a:pathLst>
          </a:custGeom>
          <a:solidFill>
            <a:srgbClr val="AAD0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79" name="任意多边形 92">
            <a:extLst>
              <a:ext uri="{FF2B5EF4-FFF2-40B4-BE49-F238E27FC236}">
                <a16:creationId xmlns:a16="http://schemas.microsoft.com/office/drawing/2014/main" id="{013CC841-22B0-429D-B50D-63F84650D211}"/>
              </a:ext>
            </a:extLst>
          </p:cNvPr>
          <p:cNvSpPr/>
          <p:nvPr>
            <p:custDataLst>
              <p:tags r:id="rId69"/>
            </p:custDataLst>
          </p:nvPr>
        </p:nvSpPr>
        <p:spPr bwMode="auto">
          <a:xfrm>
            <a:off x="8731594" y="4430934"/>
            <a:ext cx="327757" cy="65390"/>
          </a:xfrm>
          <a:custGeom>
            <a:avLst/>
            <a:gdLst>
              <a:gd name="T0" fmla="*/ 664 w 708"/>
              <a:gd name="T1" fmla="*/ 0 h 142"/>
              <a:gd name="T2" fmla="*/ 230 w 708"/>
              <a:gd name="T3" fmla="*/ 0 h 142"/>
              <a:gd name="T4" fmla="*/ 0 w 708"/>
              <a:gd name="T5" fmla="*/ 142 h 142"/>
              <a:gd name="T6" fmla="*/ 708 w 708"/>
              <a:gd name="T7" fmla="*/ 142 h 142"/>
              <a:gd name="T8" fmla="*/ 664 w 708"/>
              <a:gd name="T9" fmla="*/ 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8" h="142">
                <a:moveTo>
                  <a:pt x="664" y="0"/>
                </a:moveTo>
                <a:cubicBezTo>
                  <a:pt x="230" y="0"/>
                  <a:pt x="230" y="0"/>
                  <a:pt x="230" y="0"/>
                </a:cubicBezTo>
                <a:cubicBezTo>
                  <a:pt x="0" y="142"/>
                  <a:pt x="0" y="142"/>
                  <a:pt x="0" y="142"/>
                </a:cubicBezTo>
                <a:cubicBezTo>
                  <a:pt x="708" y="142"/>
                  <a:pt x="708" y="142"/>
                  <a:pt x="708" y="142"/>
                </a:cubicBezTo>
                <a:cubicBezTo>
                  <a:pt x="697" y="94"/>
                  <a:pt x="682" y="47"/>
                  <a:pt x="664" y="0"/>
                </a:cubicBezTo>
              </a:path>
            </a:pathLst>
          </a:custGeom>
          <a:solidFill>
            <a:srgbClr val="AAD0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80" name="任意多边形 93">
            <a:extLst>
              <a:ext uri="{FF2B5EF4-FFF2-40B4-BE49-F238E27FC236}">
                <a16:creationId xmlns:a16="http://schemas.microsoft.com/office/drawing/2014/main" id="{90BA5A9F-22EC-4D6B-83A1-3A4EFBEFDCF2}"/>
              </a:ext>
            </a:extLst>
          </p:cNvPr>
          <p:cNvSpPr/>
          <p:nvPr>
            <p:custDataLst>
              <p:tags r:id="rId70"/>
            </p:custDataLst>
          </p:nvPr>
        </p:nvSpPr>
        <p:spPr bwMode="auto">
          <a:xfrm>
            <a:off x="8844613" y="4587547"/>
            <a:ext cx="229269" cy="65390"/>
          </a:xfrm>
          <a:custGeom>
            <a:avLst/>
            <a:gdLst>
              <a:gd name="T0" fmla="*/ 493 w 495"/>
              <a:gd name="T1" fmla="*/ 0 h 143"/>
              <a:gd name="T2" fmla="*/ 0 w 495"/>
              <a:gd name="T3" fmla="*/ 0 h 143"/>
              <a:gd name="T4" fmla="*/ 0 w 495"/>
              <a:gd name="T5" fmla="*/ 143 h 143"/>
              <a:gd name="T6" fmla="*/ 493 w 495"/>
              <a:gd name="T7" fmla="*/ 143 h 143"/>
              <a:gd name="T8" fmla="*/ 495 w 495"/>
              <a:gd name="T9" fmla="*/ 76 h 143"/>
              <a:gd name="T10" fmla="*/ 493 w 495"/>
              <a:gd name="T11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5" h="143">
                <a:moveTo>
                  <a:pt x="493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43"/>
                  <a:pt x="0" y="143"/>
                  <a:pt x="0" y="143"/>
                </a:cubicBezTo>
                <a:cubicBezTo>
                  <a:pt x="493" y="143"/>
                  <a:pt x="493" y="143"/>
                  <a:pt x="493" y="143"/>
                </a:cubicBezTo>
                <a:cubicBezTo>
                  <a:pt x="495" y="120"/>
                  <a:pt x="495" y="98"/>
                  <a:pt x="495" y="76"/>
                </a:cubicBezTo>
                <a:cubicBezTo>
                  <a:pt x="495" y="50"/>
                  <a:pt x="494" y="25"/>
                  <a:pt x="493" y="0"/>
                </a:cubicBezTo>
              </a:path>
            </a:pathLst>
          </a:custGeom>
          <a:solidFill>
            <a:srgbClr val="AAD0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81" name="任意多边形 94">
            <a:extLst>
              <a:ext uri="{FF2B5EF4-FFF2-40B4-BE49-F238E27FC236}">
                <a16:creationId xmlns:a16="http://schemas.microsoft.com/office/drawing/2014/main" id="{5E4EFA1D-D2B3-4A1A-883E-081A3C37DB33}"/>
              </a:ext>
            </a:extLst>
          </p:cNvPr>
          <p:cNvSpPr/>
          <p:nvPr>
            <p:custDataLst>
              <p:tags r:id="rId71"/>
            </p:custDataLst>
          </p:nvPr>
        </p:nvSpPr>
        <p:spPr bwMode="auto">
          <a:xfrm>
            <a:off x="8707375" y="4732051"/>
            <a:ext cx="355205" cy="66197"/>
          </a:xfrm>
          <a:custGeom>
            <a:avLst/>
            <a:gdLst>
              <a:gd name="T0" fmla="*/ 768 w 768"/>
              <a:gd name="T1" fmla="*/ 0 h 143"/>
              <a:gd name="T2" fmla="*/ 0 w 768"/>
              <a:gd name="T3" fmla="*/ 0 h 143"/>
              <a:gd name="T4" fmla="*/ 0 w 768"/>
              <a:gd name="T5" fmla="*/ 143 h 143"/>
              <a:gd name="T6" fmla="*/ 729 w 768"/>
              <a:gd name="T7" fmla="*/ 143 h 143"/>
              <a:gd name="T8" fmla="*/ 768 w 768"/>
              <a:gd name="T9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8" h="143">
                <a:moveTo>
                  <a:pt x="768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43"/>
                  <a:pt x="0" y="143"/>
                  <a:pt x="0" y="143"/>
                </a:cubicBezTo>
                <a:cubicBezTo>
                  <a:pt x="729" y="143"/>
                  <a:pt x="729" y="143"/>
                  <a:pt x="729" y="143"/>
                </a:cubicBezTo>
                <a:cubicBezTo>
                  <a:pt x="745" y="97"/>
                  <a:pt x="758" y="49"/>
                  <a:pt x="768" y="0"/>
                </a:cubicBezTo>
              </a:path>
            </a:pathLst>
          </a:custGeom>
          <a:solidFill>
            <a:srgbClr val="AAD0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82" name="任意多边形 95">
            <a:extLst>
              <a:ext uri="{FF2B5EF4-FFF2-40B4-BE49-F238E27FC236}">
                <a16:creationId xmlns:a16="http://schemas.microsoft.com/office/drawing/2014/main" id="{670BD95A-6D18-4638-8CD0-6B72E059EE9A}"/>
              </a:ext>
            </a:extLst>
          </p:cNvPr>
          <p:cNvSpPr/>
          <p:nvPr>
            <p:custDataLst>
              <p:tags r:id="rId72"/>
            </p:custDataLst>
          </p:nvPr>
        </p:nvSpPr>
        <p:spPr bwMode="auto">
          <a:xfrm>
            <a:off x="8763078" y="4890279"/>
            <a:ext cx="240571" cy="66197"/>
          </a:xfrm>
          <a:custGeom>
            <a:avLst/>
            <a:gdLst>
              <a:gd name="T0" fmla="*/ 521 w 521"/>
              <a:gd name="T1" fmla="*/ 0 h 143"/>
              <a:gd name="T2" fmla="*/ 0 w 521"/>
              <a:gd name="T3" fmla="*/ 0 h 143"/>
              <a:gd name="T4" fmla="*/ 0 w 521"/>
              <a:gd name="T5" fmla="*/ 143 h 143"/>
              <a:gd name="T6" fmla="*/ 427 w 521"/>
              <a:gd name="T7" fmla="*/ 143 h 143"/>
              <a:gd name="T8" fmla="*/ 521 w 521"/>
              <a:gd name="T9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1" h="143">
                <a:moveTo>
                  <a:pt x="52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43"/>
                  <a:pt x="0" y="143"/>
                  <a:pt x="0" y="143"/>
                </a:cubicBezTo>
                <a:cubicBezTo>
                  <a:pt x="427" y="143"/>
                  <a:pt x="427" y="143"/>
                  <a:pt x="427" y="143"/>
                </a:cubicBezTo>
                <a:cubicBezTo>
                  <a:pt x="462" y="97"/>
                  <a:pt x="494" y="49"/>
                  <a:pt x="521" y="0"/>
                </a:cubicBezTo>
              </a:path>
            </a:pathLst>
          </a:custGeom>
          <a:solidFill>
            <a:srgbClr val="AAD0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83" name="任意多边形 96">
            <a:extLst>
              <a:ext uri="{FF2B5EF4-FFF2-40B4-BE49-F238E27FC236}">
                <a16:creationId xmlns:a16="http://schemas.microsoft.com/office/drawing/2014/main" id="{6DC905F4-2A88-4B83-B52A-446270B0CD9E}"/>
              </a:ext>
            </a:extLst>
          </p:cNvPr>
          <p:cNvSpPr/>
          <p:nvPr>
            <p:custDataLst>
              <p:tags r:id="rId73"/>
            </p:custDataLst>
          </p:nvPr>
        </p:nvSpPr>
        <p:spPr bwMode="auto">
          <a:xfrm>
            <a:off x="8063970" y="4334867"/>
            <a:ext cx="1009913" cy="833117"/>
          </a:xfrm>
          <a:custGeom>
            <a:avLst/>
            <a:gdLst>
              <a:gd name="T0" fmla="*/ 1005 w 2185"/>
              <a:gd name="T1" fmla="*/ 1804 h 1804"/>
              <a:gd name="T2" fmla="*/ 1005 w 2185"/>
              <a:gd name="T3" fmla="*/ 1804 h 1804"/>
              <a:gd name="T4" fmla="*/ 1005 w 2185"/>
              <a:gd name="T5" fmla="*/ 1804 h 1804"/>
              <a:gd name="T6" fmla="*/ 1005 w 2185"/>
              <a:gd name="T7" fmla="*/ 1804 h 1804"/>
              <a:gd name="T8" fmla="*/ 1627 w 2185"/>
              <a:gd name="T9" fmla="*/ 1627 h 1804"/>
              <a:gd name="T10" fmla="*/ 1005 w 2185"/>
              <a:gd name="T11" fmla="*/ 1804 h 1804"/>
              <a:gd name="T12" fmla="*/ 1627 w 2185"/>
              <a:gd name="T13" fmla="*/ 1627 h 1804"/>
              <a:gd name="T14" fmla="*/ 5 w 2185"/>
              <a:gd name="T15" fmla="*/ 1254 h 1804"/>
              <a:gd name="T16" fmla="*/ 6 w 2185"/>
              <a:gd name="T17" fmla="*/ 1254 h 1804"/>
              <a:gd name="T18" fmla="*/ 5 w 2185"/>
              <a:gd name="T19" fmla="*/ 1254 h 1804"/>
              <a:gd name="T20" fmla="*/ 0 w 2185"/>
              <a:gd name="T21" fmla="*/ 1246 h 1804"/>
              <a:gd name="T22" fmla="*/ 2 w 2185"/>
              <a:gd name="T23" fmla="*/ 1249 h 1804"/>
              <a:gd name="T24" fmla="*/ 0 w 2185"/>
              <a:gd name="T25" fmla="*/ 1246 h 1804"/>
              <a:gd name="T26" fmla="*/ 2007 w 2185"/>
              <a:gd name="T27" fmla="*/ 0 h 1804"/>
              <a:gd name="T28" fmla="*/ 2007 w 2185"/>
              <a:gd name="T29" fmla="*/ 0 h 1804"/>
              <a:gd name="T30" fmla="*/ 2007 w 2185"/>
              <a:gd name="T31" fmla="*/ 0 h 1804"/>
              <a:gd name="T32" fmla="*/ 2007 w 2185"/>
              <a:gd name="T33" fmla="*/ 0 h 1804"/>
              <a:gd name="T34" fmla="*/ 2007 w 2185"/>
              <a:gd name="T35" fmla="*/ 0 h 1804"/>
              <a:gd name="T36" fmla="*/ 2037 w 2185"/>
              <a:gd name="T37" fmla="*/ 51 h 1804"/>
              <a:gd name="T38" fmla="*/ 2109 w 2185"/>
              <a:gd name="T39" fmla="*/ 207 h 1804"/>
              <a:gd name="T40" fmla="*/ 2153 w 2185"/>
              <a:gd name="T41" fmla="*/ 349 h 1804"/>
              <a:gd name="T42" fmla="*/ 2183 w 2185"/>
              <a:gd name="T43" fmla="*/ 546 h 1804"/>
              <a:gd name="T44" fmla="*/ 2185 w 2185"/>
              <a:gd name="T45" fmla="*/ 622 h 1804"/>
              <a:gd name="T46" fmla="*/ 2007 w 2185"/>
              <a:gd name="T47" fmla="*/ 0 h 1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185" h="1804">
                <a:moveTo>
                  <a:pt x="1005" y="1804"/>
                </a:moveTo>
                <a:cubicBezTo>
                  <a:pt x="1005" y="1804"/>
                  <a:pt x="1005" y="1804"/>
                  <a:pt x="1005" y="1804"/>
                </a:cubicBezTo>
                <a:cubicBezTo>
                  <a:pt x="1005" y="1804"/>
                  <a:pt x="1005" y="1804"/>
                  <a:pt x="1005" y="1804"/>
                </a:cubicBezTo>
                <a:cubicBezTo>
                  <a:pt x="1005" y="1804"/>
                  <a:pt x="1005" y="1804"/>
                  <a:pt x="1005" y="1804"/>
                </a:cubicBezTo>
                <a:moveTo>
                  <a:pt x="1627" y="1627"/>
                </a:moveTo>
                <a:cubicBezTo>
                  <a:pt x="1433" y="1747"/>
                  <a:pt x="1218" y="1804"/>
                  <a:pt x="1005" y="1804"/>
                </a:cubicBezTo>
                <a:cubicBezTo>
                  <a:pt x="1218" y="1804"/>
                  <a:pt x="1433" y="1747"/>
                  <a:pt x="1627" y="1627"/>
                </a:cubicBezTo>
                <a:moveTo>
                  <a:pt x="5" y="1254"/>
                </a:moveTo>
                <a:cubicBezTo>
                  <a:pt x="5" y="1254"/>
                  <a:pt x="5" y="1254"/>
                  <a:pt x="6" y="1254"/>
                </a:cubicBezTo>
                <a:cubicBezTo>
                  <a:pt x="5" y="1254"/>
                  <a:pt x="5" y="1254"/>
                  <a:pt x="5" y="1254"/>
                </a:cubicBezTo>
                <a:moveTo>
                  <a:pt x="0" y="1246"/>
                </a:moveTo>
                <a:cubicBezTo>
                  <a:pt x="1" y="1247"/>
                  <a:pt x="2" y="1248"/>
                  <a:pt x="2" y="1249"/>
                </a:cubicBezTo>
                <a:cubicBezTo>
                  <a:pt x="2" y="1248"/>
                  <a:pt x="1" y="1247"/>
                  <a:pt x="0" y="1246"/>
                </a:cubicBezTo>
                <a:moveTo>
                  <a:pt x="2007" y="0"/>
                </a:moveTo>
                <a:cubicBezTo>
                  <a:pt x="2007" y="0"/>
                  <a:pt x="2007" y="0"/>
                  <a:pt x="2007" y="0"/>
                </a:cubicBezTo>
                <a:cubicBezTo>
                  <a:pt x="2007" y="0"/>
                  <a:pt x="2007" y="0"/>
                  <a:pt x="2007" y="0"/>
                </a:cubicBezTo>
                <a:cubicBezTo>
                  <a:pt x="2007" y="0"/>
                  <a:pt x="2007" y="0"/>
                  <a:pt x="2007" y="0"/>
                </a:cubicBezTo>
                <a:cubicBezTo>
                  <a:pt x="2007" y="0"/>
                  <a:pt x="2007" y="0"/>
                  <a:pt x="2007" y="0"/>
                </a:cubicBezTo>
                <a:cubicBezTo>
                  <a:pt x="2018" y="17"/>
                  <a:pt x="2028" y="34"/>
                  <a:pt x="2037" y="51"/>
                </a:cubicBezTo>
                <a:cubicBezTo>
                  <a:pt x="2065" y="102"/>
                  <a:pt x="2089" y="154"/>
                  <a:pt x="2109" y="207"/>
                </a:cubicBezTo>
                <a:cubicBezTo>
                  <a:pt x="2127" y="254"/>
                  <a:pt x="2142" y="301"/>
                  <a:pt x="2153" y="349"/>
                </a:cubicBezTo>
                <a:cubicBezTo>
                  <a:pt x="2169" y="414"/>
                  <a:pt x="2178" y="480"/>
                  <a:pt x="2183" y="546"/>
                </a:cubicBezTo>
                <a:cubicBezTo>
                  <a:pt x="2184" y="571"/>
                  <a:pt x="2185" y="596"/>
                  <a:pt x="2185" y="622"/>
                </a:cubicBezTo>
                <a:cubicBezTo>
                  <a:pt x="2185" y="409"/>
                  <a:pt x="2128" y="194"/>
                  <a:pt x="2007" y="0"/>
                </a:cubicBezTo>
              </a:path>
            </a:pathLst>
          </a:custGeom>
          <a:solidFill>
            <a:srgbClr val="2F57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84" name="任意多边形 97">
            <a:extLst>
              <a:ext uri="{FF2B5EF4-FFF2-40B4-BE49-F238E27FC236}">
                <a16:creationId xmlns:a16="http://schemas.microsoft.com/office/drawing/2014/main" id="{8B243996-6D9C-4234-B697-D80E1CF4C784}"/>
              </a:ext>
            </a:extLst>
          </p:cNvPr>
          <p:cNvSpPr/>
          <p:nvPr>
            <p:custDataLst>
              <p:tags r:id="rId74"/>
            </p:custDataLst>
          </p:nvPr>
        </p:nvSpPr>
        <p:spPr bwMode="auto">
          <a:xfrm>
            <a:off x="8092224" y="4103177"/>
            <a:ext cx="588511" cy="422210"/>
          </a:xfrm>
          <a:custGeom>
            <a:avLst/>
            <a:gdLst>
              <a:gd name="T0" fmla="*/ 69 w 1272"/>
              <a:gd name="T1" fmla="*/ 909 h 914"/>
              <a:gd name="T2" fmla="*/ 4 w 1272"/>
              <a:gd name="T3" fmla="*/ 823 h 914"/>
              <a:gd name="T4" fmla="*/ 356 w 1272"/>
              <a:gd name="T5" fmla="*/ 268 h 914"/>
              <a:gd name="T6" fmla="*/ 1214 w 1272"/>
              <a:gd name="T7" fmla="*/ 183 h 914"/>
              <a:gd name="T8" fmla="*/ 1254 w 1272"/>
              <a:gd name="T9" fmla="*/ 287 h 914"/>
              <a:gd name="T10" fmla="*/ 1151 w 1272"/>
              <a:gd name="T11" fmla="*/ 327 h 914"/>
              <a:gd name="T12" fmla="*/ 439 w 1272"/>
              <a:gd name="T13" fmla="*/ 402 h 914"/>
              <a:gd name="T14" fmla="*/ 160 w 1272"/>
              <a:gd name="T15" fmla="*/ 840 h 914"/>
              <a:gd name="T16" fmla="*/ 74 w 1272"/>
              <a:gd name="T17" fmla="*/ 910 h 914"/>
              <a:gd name="T18" fmla="*/ 69 w 1272"/>
              <a:gd name="T19" fmla="*/ 909 h 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72" h="914">
                <a:moveTo>
                  <a:pt x="69" y="909"/>
                </a:moveTo>
                <a:cubicBezTo>
                  <a:pt x="28" y="902"/>
                  <a:pt x="0" y="865"/>
                  <a:pt x="4" y="823"/>
                </a:cubicBezTo>
                <a:cubicBezTo>
                  <a:pt x="6" y="809"/>
                  <a:pt x="46" y="462"/>
                  <a:pt x="356" y="268"/>
                </a:cubicBezTo>
                <a:cubicBezTo>
                  <a:pt x="788" y="0"/>
                  <a:pt x="1197" y="176"/>
                  <a:pt x="1214" y="183"/>
                </a:cubicBezTo>
                <a:cubicBezTo>
                  <a:pt x="1254" y="201"/>
                  <a:pt x="1272" y="247"/>
                  <a:pt x="1254" y="287"/>
                </a:cubicBezTo>
                <a:cubicBezTo>
                  <a:pt x="1237" y="327"/>
                  <a:pt x="1191" y="345"/>
                  <a:pt x="1151" y="327"/>
                </a:cubicBezTo>
                <a:cubicBezTo>
                  <a:pt x="1137" y="321"/>
                  <a:pt x="798" y="178"/>
                  <a:pt x="439" y="402"/>
                </a:cubicBezTo>
                <a:cubicBezTo>
                  <a:pt x="193" y="555"/>
                  <a:pt x="161" y="837"/>
                  <a:pt x="160" y="840"/>
                </a:cubicBezTo>
                <a:cubicBezTo>
                  <a:pt x="156" y="883"/>
                  <a:pt x="117" y="914"/>
                  <a:pt x="74" y="910"/>
                </a:cubicBezTo>
                <a:cubicBezTo>
                  <a:pt x="72" y="910"/>
                  <a:pt x="71" y="909"/>
                  <a:pt x="69" y="90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85" name="任意多边形 98">
            <a:extLst>
              <a:ext uri="{FF2B5EF4-FFF2-40B4-BE49-F238E27FC236}">
                <a16:creationId xmlns:a16="http://schemas.microsoft.com/office/drawing/2014/main" id="{B56A3949-C204-4023-A9C2-2B5A30B96BBA}"/>
              </a:ext>
            </a:extLst>
          </p:cNvPr>
          <p:cNvSpPr/>
          <p:nvPr>
            <p:custDataLst>
              <p:tags r:id="rId75"/>
            </p:custDataLst>
          </p:nvPr>
        </p:nvSpPr>
        <p:spPr bwMode="auto">
          <a:xfrm>
            <a:off x="7916236" y="4012761"/>
            <a:ext cx="1216578" cy="1214156"/>
          </a:xfrm>
          <a:custGeom>
            <a:avLst/>
            <a:gdLst>
              <a:gd name="T0" fmla="*/ 1114 w 2631"/>
              <a:gd name="T1" fmla="*/ 2520 h 2631"/>
              <a:gd name="T2" fmla="*/ 112 w 2631"/>
              <a:gd name="T3" fmla="*/ 1114 h 2631"/>
              <a:gd name="T4" fmla="*/ 1517 w 2631"/>
              <a:gd name="T5" fmla="*/ 111 h 2631"/>
              <a:gd name="T6" fmla="*/ 2520 w 2631"/>
              <a:gd name="T7" fmla="*/ 1517 h 2631"/>
              <a:gd name="T8" fmla="*/ 1114 w 2631"/>
              <a:gd name="T9" fmla="*/ 2520 h 2631"/>
              <a:gd name="T10" fmla="*/ 1508 w 2631"/>
              <a:gd name="T11" fmla="*/ 168 h 2631"/>
              <a:gd name="T12" fmla="*/ 168 w 2631"/>
              <a:gd name="T13" fmla="*/ 1123 h 2631"/>
              <a:gd name="T14" fmla="*/ 1124 w 2631"/>
              <a:gd name="T15" fmla="*/ 2464 h 2631"/>
              <a:gd name="T16" fmla="*/ 2464 w 2631"/>
              <a:gd name="T17" fmla="*/ 1508 h 2631"/>
              <a:gd name="T18" fmla="*/ 1508 w 2631"/>
              <a:gd name="T19" fmla="*/ 168 h 2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631" h="2631">
                <a:moveTo>
                  <a:pt x="1114" y="2520"/>
                </a:moveTo>
                <a:cubicBezTo>
                  <a:pt x="450" y="2409"/>
                  <a:pt x="0" y="1778"/>
                  <a:pt x="112" y="1114"/>
                </a:cubicBezTo>
                <a:cubicBezTo>
                  <a:pt x="223" y="450"/>
                  <a:pt x="853" y="0"/>
                  <a:pt x="1517" y="111"/>
                </a:cubicBezTo>
                <a:cubicBezTo>
                  <a:pt x="2181" y="222"/>
                  <a:pt x="2631" y="853"/>
                  <a:pt x="2520" y="1517"/>
                </a:cubicBezTo>
                <a:cubicBezTo>
                  <a:pt x="2409" y="2181"/>
                  <a:pt x="1778" y="2631"/>
                  <a:pt x="1114" y="2520"/>
                </a:cubicBezTo>
                <a:close/>
                <a:moveTo>
                  <a:pt x="1508" y="168"/>
                </a:moveTo>
                <a:cubicBezTo>
                  <a:pt x="875" y="62"/>
                  <a:pt x="274" y="491"/>
                  <a:pt x="168" y="1123"/>
                </a:cubicBezTo>
                <a:cubicBezTo>
                  <a:pt x="62" y="1756"/>
                  <a:pt x="491" y="2358"/>
                  <a:pt x="1124" y="2464"/>
                </a:cubicBezTo>
                <a:cubicBezTo>
                  <a:pt x="1757" y="2570"/>
                  <a:pt x="2358" y="2141"/>
                  <a:pt x="2464" y="1508"/>
                </a:cubicBezTo>
                <a:cubicBezTo>
                  <a:pt x="2569" y="875"/>
                  <a:pt x="2141" y="274"/>
                  <a:pt x="1508" y="168"/>
                </a:cubicBezTo>
                <a:close/>
              </a:path>
            </a:pathLst>
          </a:custGeom>
          <a:solidFill>
            <a:srgbClr val="0938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186" name="任意多边形 99">
            <a:extLst>
              <a:ext uri="{FF2B5EF4-FFF2-40B4-BE49-F238E27FC236}">
                <a16:creationId xmlns:a16="http://schemas.microsoft.com/office/drawing/2014/main" id="{FCB9D29F-08F7-464F-AE7C-53A32E5E3EDB}"/>
              </a:ext>
            </a:extLst>
          </p:cNvPr>
          <p:cNvSpPr/>
          <p:nvPr>
            <p:custDataLst>
              <p:tags r:id="rId76"/>
            </p:custDataLst>
          </p:nvPr>
        </p:nvSpPr>
        <p:spPr bwMode="auto">
          <a:xfrm>
            <a:off x="6871610" y="4954054"/>
            <a:ext cx="964706" cy="736243"/>
          </a:xfrm>
          <a:custGeom>
            <a:avLst/>
            <a:gdLst>
              <a:gd name="T0" fmla="*/ 99 w 2087"/>
              <a:gd name="T1" fmla="*/ 1377 h 1594"/>
              <a:gd name="T2" fmla="*/ 190 w 2087"/>
              <a:gd name="T3" fmla="*/ 920 h 1594"/>
              <a:gd name="T4" fmla="*/ 1539 w 2087"/>
              <a:gd name="T5" fmla="*/ 92 h 1594"/>
              <a:gd name="T6" fmla="*/ 1988 w 2087"/>
              <a:gd name="T7" fmla="*/ 218 h 1594"/>
              <a:gd name="T8" fmla="*/ 1897 w 2087"/>
              <a:gd name="T9" fmla="*/ 675 h 1594"/>
              <a:gd name="T10" fmla="*/ 547 w 2087"/>
              <a:gd name="T11" fmla="*/ 1503 h 1594"/>
              <a:gd name="T12" fmla="*/ 99 w 2087"/>
              <a:gd name="T13" fmla="*/ 1377 h 1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87" h="1594">
                <a:moveTo>
                  <a:pt x="99" y="1377"/>
                </a:moveTo>
                <a:cubicBezTo>
                  <a:pt x="0" y="1216"/>
                  <a:pt x="41" y="1011"/>
                  <a:pt x="190" y="920"/>
                </a:cubicBezTo>
                <a:cubicBezTo>
                  <a:pt x="1539" y="92"/>
                  <a:pt x="1539" y="92"/>
                  <a:pt x="1539" y="92"/>
                </a:cubicBezTo>
                <a:cubicBezTo>
                  <a:pt x="1688" y="0"/>
                  <a:pt x="1889" y="57"/>
                  <a:pt x="1988" y="218"/>
                </a:cubicBezTo>
                <a:cubicBezTo>
                  <a:pt x="2087" y="379"/>
                  <a:pt x="2046" y="584"/>
                  <a:pt x="1897" y="675"/>
                </a:cubicBezTo>
                <a:cubicBezTo>
                  <a:pt x="547" y="1503"/>
                  <a:pt x="547" y="1503"/>
                  <a:pt x="547" y="1503"/>
                </a:cubicBezTo>
                <a:cubicBezTo>
                  <a:pt x="399" y="1594"/>
                  <a:pt x="198" y="1538"/>
                  <a:pt x="99" y="1377"/>
                </a:cubicBezTo>
                <a:close/>
              </a:path>
            </a:pathLst>
          </a:custGeom>
          <a:solidFill>
            <a:srgbClr val="101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sp>
        <p:nvSpPr>
          <p:cNvPr id="99" name="任意多边形 39107">
            <a:extLst>
              <a:ext uri="{FF2B5EF4-FFF2-40B4-BE49-F238E27FC236}">
                <a16:creationId xmlns:a16="http://schemas.microsoft.com/office/drawing/2014/main" id="{CA5C34CA-3F5B-4CE0-A06E-B7EC75349A55}"/>
              </a:ext>
            </a:extLst>
          </p:cNvPr>
          <p:cNvSpPr>
            <a:spLocks noEditPoints="1"/>
          </p:cNvSpPr>
          <p:nvPr/>
        </p:nvSpPr>
        <p:spPr>
          <a:xfrm>
            <a:off x="3991771" y="3720618"/>
            <a:ext cx="254000" cy="323215"/>
          </a:xfrm>
          <a:custGeom>
            <a:avLst/>
            <a:gdLst/>
            <a:ahLst/>
            <a:cxnLst/>
            <a:rect l="0" t="0" r="0" b="0"/>
            <a:pathLst>
              <a:path w="40" h="51">
                <a:moveTo>
                  <a:pt x="3" y="35"/>
                </a:moveTo>
                <a:cubicBezTo>
                  <a:pt x="3" y="35"/>
                  <a:pt x="3" y="35"/>
                  <a:pt x="3" y="35"/>
                </a:cubicBezTo>
                <a:cubicBezTo>
                  <a:pt x="3" y="35"/>
                  <a:pt x="3" y="35"/>
                  <a:pt x="3" y="35"/>
                </a:cubicBezTo>
                <a:cubicBezTo>
                  <a:pt x="3" y="34"/>
                  <a:pt x="3" y="34"/>
                  <a:pt x="2" y="34"/>
                </a:cubicBezTo>
                <a:cubicBezTo>
                  <a:pt x="2" y="34"/>
                  <a:pt x="2" y="33"/>
                  <a:pt x="2" y="32"/>
                </a:cubicBezTo>
                <a:cubicBezTo>
                  <a:pt x="2" y="32"/>
                  <a:pt x="2" y="31"/>
                  <a:pt x="2" y="31"/>
                </a:cubicBezTo>
                <a:cubicBezTo>
                  <a:pt x="2" y="30"/>
                  <a:pt x="1" y="29"/>
                  <a:pt x="1" y="29"/>
                </a:cubicBezTo>
                <a:cubicBezTo>
                  <a:pt x="1" y="28"/>
                  <a:pt x="1" y="28"/>
                  <a:pt x="2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0" y="26"/>
                  <a:pt x="0" y="26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4"/>
                  <a:pt x="1" y="22"/>
                  <a:pt x="1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2" y="20"/>
                  <a:pt x="2" y="20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8"/>
                  <a:pt x="3" y="18"/>
                  <a:pt x="3" y="18"/>
                </a:cubicBezTo>
                <a:cubicBezTo>
                  <a:pt x="3" y="17"/>
                  <a:pt x="3" y="17"/>
                  <a:pt x="3" y="17"/>
                </a:cubicBezTo>
                <a:cubicBezTo>
                  <a:pt x="3" y="17"/>
                  <a:pt x="3" y="16"/>
                  <a:pt x="3" y="16"/>
                </a:cubicBezTo>
                <a:cubicBezTo>
                  <a:pt x="3" y="16"/>
                  <a:pt x="3" y="16"/>
                  <a:pt x="3" y="16"/>
                </a:cubicBezTo>
                <a:cubicBezTo>
                  <a:pt x="3" y="15"/>
                  <a:pt x="3" y="13"/>
                  <a:pt x="3" y="13"/>
                </a:cubicBezTo>
                <a:cubicBezTo>
                  <a:pt x="3" y="12"/>
                  <a:pt x="4" y="11"/>
                  <a:pt x="4" y="10"/>
                </a:cubicBezTo>
                <a:cubicBezTo>
                  <a:pt x="5" y="6"/>
                  <a:pt x="8" y="4"/>
                  <a:pt x="11" y="3"/>
                </a:cubicBezTo>
                <a:cubicBezTo>
                  <a:pt x="14" y="1"/>
                  <a:pt x="18" y="0"/>
                  <a:pt x="22" y="1"/>
                </a:cubicBezTo>
                <a:cubicBezTo>
                  <a:pt x="25" y="1"/>
                  <a:pt x="29" y="2"/>
                  <a:pt x="32" y="4"/>
                </a:cubicBezTo>
                <a:cubicBezTo>
                  <a:pt x="35" y="7"/>
                  <a:pt x="37" y="10"/>
                  <a:pt x="39" y="14"/>
                </a:cubicBezTo>
                <a:cubicBezTo>
                  <a:pt x="40" y="18"/>
                  <a:pt x="40" y="21"/>
                  <a:pt x="38" y="25"/>
                </a:cubicBezTo>
                <a:cubicBezTo>
                  <a:pt x="37" y="29"/>
                  <a:pt x="34" y="32"/>
                  <a:pt x="32" y="35"/>
                </a:cubicBezTo>
                <a:cubicBezTo>
                  <a:pt x="32" y="35"/>
                  <a:pt x="31" y="35"/>
                  <a:pt x="31" y="35"/>
                </a:cubicBezTo>
                <a:cubicBezTo>
                  <a:pt x="31" y="36"/>
                  <a:pt x="31" y="36"/>
                  <a:pt x="31" y="37"/>
                </a:cubicBezTo>
                <a:cubicBezTo>
                  <a:pt x="32" y="39"/>
                  <a:pt x="32" y="41"/>
                  <a:pt x="32" y="42"/>
                </a:cubicBezTo>
                <a:cubicBezTo>
                  <a:pt x="33" y="44"/>
                  <a:pt x="34" y="46"/>
                  <a:pt x="34" y="48"/>
                </a:cubicBezTo>
                <a:cubicBezTo>
                  <a:pt x="34" y="49"/>
                  <a:pt x="34" y="50"/>
                  <a:pt x="33" y="51"/>
                </a:cubicBezTo>
                <a:cubicBezTo>
                  <a:pt x="32" y="51"/>
                  <a:pt x="31" y="50"/>
                  <a:pt x="30" y="49"/>
                </a:cubicBezTo>
                <a:cubicBezTo>
                  <a:pt x="30" y="47"/>
                  <a:pt x="29" y="45"/>
                  <a:pt x="29" y="43"/>
                </a:cubicBezTo>
                <a:cubicBezTo>
                  <a:pt x="28" y="41"/>
                  <a:pt x="28" y="39"/>
                  <a:pt x="27" y="37"/>
                </a:cubicBezTo>
                <a:cubicBezTo>
                  <a:pt x="27" y="36"/>
                  <a:pt x="27" y="35"/>
                  <a:pt x="27" y="34"/>
                </a:cubicBezTo>
                <a:cubicBezTo>
                  <a:pt x="28" y="33"/>
                  <a:pt x="28" y="33"/>
                  <a:pt x="29" y="32"/>
                </a:cubicBezTo>
                <a:cubicBezTo>
                  <a:pt x="31" y="30"/>
                  <a:pt x="33" y="27"/>
                  <a:pt x="34" y="24"/>
                </a:cubicBezTo>
                <a:cubicBezTo>
                  <a:pt x="36" y="21"/>
                  <a:pt x="36" y="18"/>
                  <a:pt x="35" y="15"/>
                </a:cubicBezTo>
                <a:cubicBezTo>
                  <a:pt x="34" y="12"/>
                  <a:pt x="32" y="9"/>
                  <a:pt x="30" y="7"/>
                </a:cubicBezTo>
                <a:cubicBezTo>
                  <a:pt x="27" y="5"/>
                  <a:pt x="25" y="4"/>
                  <a:pt x="21" y="4"/>
                </a:cubicBezTo>
                <a:cubicBezTo>
                  <a:pt x="18" y="4"/>
                  <a:pt x="15" y="5"/>
                  <a:pt x="12" y="6"/>
                </a:cubicBezTo>
                <a:cubicBezTo>
                  <a:pt x="10" y="7"/>
                  <a:pt x="9" y="9"/>
                  <a:pt x="8" y="11"/>
                </a:cubicBezTo>
                <a:cubicBezTo>
                  <a:pt x="7" y="12"/>
                  <a:pt x="7" y="13"/>
                  <a:pt x="7" y="13"/>
                </a:cubicBezTo>
                <a:cubicBezTo>
                  <a:pt x="7" y="14"/>
                  <a:pt x="7" y="14"/>
                  <a:pt x="7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6"/>
                  <a:pt x="7" y="16"/>
                  <a:pt x="7" y="16"/>
                </a:cubicBezTo>
                <a:cubicBezTo>
                  <a:pt x="7" y="17"/>
                  <a:pt x="7" y="17"/>
                  <a:pt x="7" y="18"/>
                </a:cubicBezTo>
                <a:cubicBezTo>
                  <a:pt x="7" y="18"/>
                  <a:pt x="7" y="19"/>
                  <a:pt x="7" y="19"/>
                </a:cubicBezTo>
                <a:cubicBezTo>
                  <a:pt x="7" y="20"/>
                  <a:pt x="7" y="21"/>
                  <a:pt x="6" y="21"/>
                </a:cubicBezTo>
                <a:cubicBezTo>
                  <a:pt x="6" y="21"/>
                  <a:pt x="6" y="21"/>
                  <a:pt x="6" y="21"/>
                </a:cubicBezTo>
                <a:cubicBezTo>
                  <a:pt x="6" y="22"/>
                  <a:pt x="5" y="23"/>
                  <a:pt x="5" y="23"/>
                </a:cubicBezTo>
                <a:cubicBezTo>
                  <a:pt x="5" y="23"/>
                  <a:pt x="5" y="23"/>
                  <a:pt x="5" y="23"/>
                </a:cubicBezTo>
                <a:cubicBezTo>
                  <a:pt x="4" y="24"/>
                  <a:pt x="4" y="24"/>
                  <a:pt x="4" y="24"/>
                </a:cubicBezTo>
                <a:cubicBezTo>
                  <a:pt x="4" y="24"/>
                  <a:pt x="4" y="24"/>
                  <a:pt x="4" y="24"/>
                </a:cubicBezTo>
                <a:cubicBezTo>
                  <a:pt x="4" y="24"/>
                  <a:pt x="5" y="24"/>
                  <a:pt x="5" y="24"/>
                </a:cubicBezTo>
                <a:cubicBezTo>
                  <a:pt x="5" y="24"/>
                  <a:pt x="5" y="24"/>
                  <a:pt x="5" y="24"/>
                </a:cubicBezTo>
                <a:cubicBezTo>
                  <a:pt x="7" y="26"/>
                  <a:pt x="6" y="27"/>
                  <a:pt x="5" y="29"/>
                </a:cubicBezTo>
                <a:cubicBezTo>
                  <a:pt x="5" y="29"/>
                  <a:pt x="5" y="29"/>
                  <a:pt x="5" y="29"/>
                </a:cubicBezTo>
                <a:cubicBezTo>
                  <a:pt x="5" y="29"/>
                  <a:pt x="5" y="29"/>
                  <a:pt x="5" y="29"/>
                </a:cubicBezTo>
                <a:cubicBezTo>
                  <a:pt x="5" y="29"/>
                  <a:pt x="5" y="29"/>
                  <a:pt x="6" y="29"/>
                </a:cubicBezTo>
                <a:cubicBezTo>
                  <a:pt x="6" y="30"/>
                  <a:pt x="6" y="30"/>
                  <a:pt x="6" y="30"/>
                </a:cubicBezTo>
                <a:cubicBezTo>
                  <a:pt x="6" y="31"/>
                  <a:pt x="6" y="31"/>
                  <a:pt x="6" y="31"/>
                </a:cubicBezTo>
                <a:cubicBezTo>
                  <a:pt x="6" y="32"/>
                  <a:pt x="6" y="32"/>
                  <a:pt x="6" y="32"/>
                </a:cubicBezTo>
                <a:cubicBezTo>
                  <a:pt x="6" y="32"/>
                  <a:pt x="6" y="32"/>
                  <a:pt x="6" y="32"/>
                </a:cubicBezTo>
                <a:cubicBezTo>
                  <a:pt x="6" y="32"/>
                  <a:pt x="6" y="32"/>
                  <a:pt x="6" y="32"/>
                </a:cubicBezTo>
                <a:cubicBezTo>
                  <a:pt x="6" y="32"/>
                  <a:pt x="6" y="33"/>
                  <a:pt x="6" y="33"/>
                </a:cubicBezTo>
                <a:cubicBezTo>
                  <a:pt x="7" y="34"/>
                  <a:pt x="7" y="35"/>
                  <a:pt x="7" y="36"/>
                </a:cubicBezTo>
                <a:cubicBezTo>
                  <a:pt x="7" y="37"/>
                  <a:pt x="7" y="37"/>
                  <a:pt x="7" y="37"/>
                </a:cubicBezTo>
                <a:cubicBezTo>
                  <a:pt x="7" y="37"/>
                  <a:pt x="7" y="37"/>
                  <a:pt x="7" y="37"/>
                </a:cubicBezTo>
                <a:cubicBezTo>
                  <a:pt x="8" y="38"/>
                  <a:pt x="9" y="38"/>
                  <a:pt x="10" y="38"/>
                </a:cubicBezTo>
                <a:cubicBezTo>
                  <a:pt x="15" y="38"/>
                  <a:pt x="16" y="40"/>
                  <a:pt x="17" y="45"/>
                </a:cubicBezTo>
                <a:cubicBezTo>
                  <a:pt x="17" y="46"/>
                  <a:pt x="17" y="47"/>
                  <a:pt x="17" y="49"/>
                </a:cubicBezTo>
                <a:cubicBezTo>
                  <a:pt x="17" y="50"/>
                  <a:pt x="16" y="51"/>
                  <a:pt x="15" y="51"/>
                </a:cubicBezTo>
                <a:cubicBezTo>
                  <a:pt x="14" y="51"/>
                  <a:pt x="13" y="50"/>
                  <a:pt x="13" y="49"/>
                </a:cubicBezTo>
                <a:cubicBezTo>
                  <a:pt x="13" y="48"/>
                  <a:pt x="13" y="46"/>
                  <a:pt x="13" y="45"/>
                </a:cubicBezTo>
                <a:cubicBezTo>
                  <a:pt x="13" y="43"/>
                  <a:pt x="13" y="42"/>
                  <a:pt x="10" y="41"/>
                </a:cubicBezTo>
                <a:cubicBezTo>
                  <a:pt x="8" y="41"/>
                  <a:pt x="6" y="41"/>
                  <a:pt x="5" y="40"/>
                </a:cubicBezTo>
                <a:cubicBezTo>
                  <a:pt x="4" y="40"/>
                  <a:pt x="3" y="39"/>
                  <a:pt x="3" y="38"/>
                </a:cubicBezTo>
                <a:cubicBezTo>
                  <a:pt x="3" y="38"/>
                  <a:pt x="3" y="37"/>
                  <a:pt x="3" y="36"/>
                </a:cubicBezTo>
                <a:cubicBezTo>
                  <a:pt x="3" y="36"/>
                  <a:pt x="3" y="36"/>
                  <a:pt x="3" y="36"/>
                </a:cubicBezTo>
                <a:cubicBezTo>
                  <a:pt x="3" y="36"/>
                  <a:pt x="3" y="35"/>
                  <a:pt x="3" y="35"/>
                </a:cubicBezTo>
                <a:close/>
                <a:moveTo>
                  <a:pt x="24" y="11"/>
                </a:moveTo>
                <a:cubicBezTo>
                  <a:pt x="24" y="11"/>
                  <a:pt x="24" y="11"/>
                  <a:pt x="24" y="11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5"/>
                  <a:pt x="17" y="25"/>
                  <a:pt x="17" y="22"/>
                </a:cubicBezTo>
                <a:cubicBezTo>
                  <a:pt x="17" y="22"/>
                  <a:pt x="17" y="22"/>
                  <a:pt x="17" y="22"/>
                </a:cubicBezTo>
                <a:cubicBezTo>
                  <a:pt x="15" y="11"/>
                  <a:pt x="15" y="11"/>
                  <a:pt x="15" y="11"/>
                </a:cubicBezTo>
                <a:cubicBezTo>
                  <a:pt x="15" y="8"/>
                  <a:pt x="24" y="8"/>
                  <a:pt x="24" y="11"/>
                </a:cubicBezTo>
                <a:close/>
                <a:moveTo>
                  <a:pt x="20" y="22"/>
                </a:moveTo>
                <a:cubicBezTo>
                  <a:pt x="20" y="22"/>
                  <a:pt x="20" y="22"/>
                  <a:pt x="20" y="22"/>
                </a:cubicBezTo>
                <a:cubicBezTo>
                  <a:pt x="21" y="11"/>
                  <a:pt x="21" y="11"/>
                  <a:pt x="21" y="11"/>
                </a:cubicBezTo>
                <a:cubicBezTo>
                  <a:pt x="21" y="11"/>
                  <a:pt x="18" y="11"/>
                  <a:pt x="18" y="11"/>
                </a:cubicBezTo>
                <a:cubicBezTo>
                  <a:pt x="19" y="22"/>
                  <a:pt x="19" y="22"/>
                  <a:pt x="19" y="22"/>
                </a:cubicBezTo>
                <a:cubicBezTo>
                  <a:pt x="19" y="22"/>
                  <a:pt x="19" y="22"/>
                  <a:pt x="19" y="22"/>
                </a:cubicBezTo>
                <a:cubicBezTo>
                  <a:pt x="19" y="22"/>
                  <a:pt x="20" y="22"/>
                  <a:pt x="20" y="22"/>
                </a:cubicBezTo>
                <a:close/>
                <a:moveTo>
                  <a:pt x="20" y="25"/>
                </a:moveTo>
                <a:cubicBezTo>
                  <a:pt x="20" y="25"/>
                  <a:pt x="20" y="25"/>
                  <a:pt x="20" y="25"/>
                </a:cubicBezTo>
                <a:cubicBezTo>
                  <a:pt x="20" y="25"/>
                  <a:pt x="21" y="26"/>
                  <a:pt x="21" y="26"/>
                </a:cubicBezTo>
                <a:cubicBezTo>
                  <a:pt x="22" y="26"/>
                  <a:pt x="22" y="26"/>
                  <a:pt x="22" y="26"/>
                </a:cubicBezTo>
                <a:cubicBezTo>
                  <a:pt x="22" y="27"/>
                  <a:pt x="22" y="27"/>
                  <a:pt x="22" y="28"/>
                </a:cubicBezTo>
                <a:cubicBezTo>
                  <a:pt x="22" y="29"/>
                  <a:pt x="22" y="30"/>
                  <a:pt x="21" y="30"/>
                </a:cubicBezTo>
                <a:cubicBezTo>
                  <a:pt x="21" y="31"/>
                  <a:pt x="20" y="31"/>
                  <a:pt x="20" y="31"/>
                </a:cubicBezTo>
                <a:cubicBezTo>
                  <a:pt x="19" y="31"/>
                  <a:pt x="18" y="31"/>
                  <a:pt x="18" y="30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30"/>
                  <a:pt x="17" y="29"/>
                  <a:pt x="17" y="28"/>
                </a:cubicBezTo>
                <a:cubicBezTo>
                  <a:pt x="17" y="27"/>
                  <a:pt x="17" y="27"/>
                  <a:pt x="18" y="26"/>
                </a:cubicBezTo>
                <a:cubicBezTo>
                  <a:pt x="18" y="26"/>
                  <a:pt x="19" y="25"/>
                  <a:pt x="20" y="25"/>
                </a:cubicBezTo>
                <a:close/>
                <a:moveTo>
                  <a:pt x="20" y="28"/>
                </a:move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9"/>
                  <a:pt x="19" y="29"/>
                  <a:pt x="20" y="29"/>
                </a:cubicBezTo>
                <a:cubicBezTo>
                  <a:pt x="20" y="29"/>
                  <a:pt x="20" y="29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0" name="椭圆 99">
            <a:extLst>
              <a:ext uri="{FF2B5EF4-FFF2-40B4-BE49-F238E27FC236}">
                <a16:creationId xmlns:a16="http://schemas.microsoft.com/office/drawing/2014/main" id="{01E3B16A-1229-497B-96D7-52359BA5495E}"/>
              </a:ext>
            </a:extLst>
          </p:cNvPr>
          <p:cNvSpPr/>
          <p:nvPr/>
        </p:nvSpPr>
        <p:spPr>
          <a:xfrm>
            <a:off x="3817998" y="3573932"/>
            <a:ext cx="616585" cy="616585"/>
          </a:xfrm>
          <a:prstGeom prst="ellipse">
            <a:avLst/>
          </a:prstGeom>
          <a:noFill/>
          <a:ln w="1905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id="{C9F265B9-D0E5-4068-9706-A9E2136207B6}"/>
              </a:ext>
            </a:extLst>
          </p:cNvPr>
          <p:cNvSpPr txBox="1"/>
          <p:nvPr/>
        </p:nvSpPr>
        <p:spPr>
          <a:xfrm>
            <a:off x="4762766" y="3387652"/>
            <a:ext cx="3018155" cy="9629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i="0" dirty="0">
                <a:solidFill>
                  <a:srgbClr val="434343"/>
                </a:solidFill>
                <a:effectLst/>
                <a:latin typeface="Arial" panose="020B0604020202020204" pitchFamily="34" charset="0"/>
              </a:rPr>
              <a:t> Attrition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 dirty="0"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自然减员</a:t>
            </a:r>
            <a:endParaRPr lang="en-US" altLang="zh-CN" sz="2000" b="1" dirty="0"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6" name="椭圆 105">
            <a:extLst>
              <a:ext uri="{FF2B5EF4-FFF2-40B4-BE49-F238E27FC236}">
                <a16:creationId xmlns:a16="http://schemas.microsoft.com/office/drawing/2014/main" id="{908DFC2A-2AE5-4E20-9C53-EA4412986B7D}"/>
              </a:ext>
            </a:extLst>
          </p:cNvPr>
          <p:cNvSpPr/>
          <p:nvPr/>
        </p:nvSpPr>
        <p:spPr>
          <a:xfrm>
            <a:off x="594813" y="5018495"/>
            <a:ext cx="616585" cy="616585"/>
          </a:xfrm>
          <a:prstGeom prst="ellipse">
            <a:avLst/>
          </a:prstGeom>
          <a:noFill/>
          <a:ln w="1905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8" name="文本框 137">
            <a:extLst>
              <a:ext uri="{FF2B5EF4-FFF2-40B4-BE49-F238E27FC236}">
                <a16:creationId xmlns:a16="http://schemas.microsoft.com/office/drawing/2014/main" id="{13B2114D-56D2-480B-89A0-34D0B6CCE016}"/>
              </a:ext>
            </a:extLst>
          </p:cNvPr>
          <p:cNvSpPr txBox="1"/>
          <p:nvPr/>
        </p:nvSpPr>
        <p:spPr>
          <a:xfrm>
            <a:off x="1141480" y="4805756"/>
            <a:ext cx="2516726" cy="9629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 algn="just">
              <a:lnSpc>
                <a:spcPct val="150000"/>
              </a:lnSpc>
            </a:pPr>
            <a:r>
              <a:rPr lang="en-US" altLang="zh-CN" sz="2000" b="1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T</a:t>
            </a:r>
            <a:r>
              <a:rPr lang="en-US" altLang="zh-CN" sz="20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rend </a:t>
            </a:r>
            <a:r>
              <a:rPr lang="en-US" altLang="zh-CN" sz="2000" b="1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20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nalysis</a:t>
            </a:r>
          </a:p>
          <a:p>
            <a:pPr indent="266700" algn="just">
              <a:lnSpc>
                <a:spcPct val="150000"/>
              </a:lnSpc>
            </a:pPr>
            <a:r>
              <a:rPr lang="zh-CN" altLang="en-US" sz="2000" b="1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趋势分析</a:t>
            </a:r>
            <a:endParaRPr lang="zh-CN" altLang="zh-CN" sz="2000" b="1" kern="100" dirty="0"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7" name="任意多边形 39093">
            <a:extLst>
              <a:ext uri="{FF2B5EF4-FFF2-40B4-BE49-F238E27FC236}">
                <a16:creationId xmlns:a16="http://schemas.microsoft.com/office/drawing/2014/main" id="{0A21B9DC-E68F-4FC8-B7EA-80AD01980076}"/>
              </a:ext>
            </a:extLst>
          </p:cNvPr>
          <p:cNvSpPr>
            <a:spLocks noEditPoints="1"/>
          </p:cNvSpPr>
          <p:nvPr/>
        </p:nvSpPr>
        <p:spPr>
          <a:xfrm>
            <a:off x="720576" y="5121131"/>
            <a:ext cx="347345" cy="358140"/>
          </a:xfrm>
          <a:custGeom>
            <a:avLst/>
            <a:gdLst/>
            <a:ahLst/>
            <a:cxnLst/>
            <a:rect l="0" t="0" r="0" b="0"/>
            <a:pathLst>
              <a:path w="47" h="49">
                <a:moveTo>
                  <a:pt x="33" y="37"/>
                </a:moveTo>
                <a:cubicBezTo>
                  <a:pt x="33" y="44"/>
                  <a:pt x="33" y="44"/>
                  <a:pt x="33" y="44"/>
                </a:cubicBezTo>
                <a:cubicBezTo>
                  <a:pt x="33" y="45"/>
                  <a:pt x="32" y="45"/>
                  <a:pt x="31" y="45"/>
                </a:cubicBezTo>
                <a:cubicBezTo>
                  <a:pt x="28" y="45"/>
                  <a:pt x="28" y="45"/>
                  <a:pt x="28" y="45"/>
                </a:cubicBezTo>
                <a:cubicBezTo>
                  <a:pt x="28" y="46"/>
                  <a:pt x="28" y="47"/>
                  <a:pt x="27" y="47"/>
                </a:cubicBezTo>
                <a:cubicBezTo>
                  <a:pt x="26" y="48"/>
                  <a:pt x="25" y="49"/>
                  <a:pt x="23" y="49"/>
                </a:cubicBezTo>
                <a:cubicBezTo>
                  <a:pt x="22" y="49"/>
                  <a:pt x="21" y="48"/>
                  <a:pt x="20" y="47"/>
                </a:cubicBezTo>
                <a:cubicBezTo>
                  <a:pt x="19" y="47"/>
                  <a:pt x="19" y="46"/>
                  <a:pt x="18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5" y="45"/>
                  <a:pt x="14" y="45"/>
                  <a:pt x="14" y="44"/>
                </a:cubicBezTo>
                <a:cubicBezTo>
                  <a:pt x="14" y="37"/>
                  <a:pt x="14" y="37"/>
                  <a:pt x="14" y="37"/>
                </a:cubicBezTo>
                <a:cubicBezTo>
                  <a:pt x="13" y="37"/>
                  <a:pt x="12" y="36"/>
                  <a:pt x="12" y="36"/>
                </a:cubicBezTo>
                <a:cubicBezTo>
                  <a:pt x="9" y="33"/>
                  <a:pt x="7" y="28"/>
                  <a:pt x="7" y="24"/>
                </a:cubicBezTo>
                <a:cubicBezTo>
                  <a:pt x="7" y="20"/>
                  <a:pt x="9" y="16"/>
                  <a:pt x="12" y="13"/>
                </a:cubicBezTo>
                <a:cubicBezTo>
                  <a:pt x="15" y="10"/>
                  <a:pt x="19" y="8"/>
                  <a:pt x="23" y="8"/>
                </a:cubicBezTo>
                <a:cubicBezTo>
                  <a:pt x="28" y="8"/>
                  <a:pt x="32" y="10"/>
                  <a:pt x="35" y="13"/>
                </a:cubicBezTo>
                <a:cubicBezTo>
                  <a:pt x="38" y="16"/>
                  <a:pt x="40" y="20"/>
                  <a:pt x="40" y="24"/>
                </a:cubicBezTo>
                <a:cubicBezTo>
                  <a:pt x="40" y="28"/>
                  <a:pt x="38" y="33"/>
                  <a:pt x="35" y="36"/>
                </a:cubicBezTo>
                <a:cubicBezTo>
                  <a:pt x="34" y="36"/>
                  <a:pt x="33" y="37"/>
                  <a:pt x="33" y="37"/>
                </a:cubicBezTo>
                <a:close/>
                <a:moveTo>
                  <a:pt x="23" y="22"/>
                </a:moveTo>
                <a:cubicBezTo>
                  <a:pt x="23" y="22"/>
                  <a:pt x="23" y="22"/>
                  <a:pt x="23" y="22"/>
                </a:cubicBezTo>
                <a:cubicBezTo>
                  <a:pt x="24" y="22"/>
                  <a:pt x="24" y="22"/>
                  <a:pt x="24" y="22"/>
                </a:cubicBezTo>
                <a:cubicBezTo>
                  <a:pt x="25" y="21"/>
                  <a:pt x="26" y="21"/>
                  <a:pt x="27" y="21"/>
                </a:cubicBezTo>
                <a:cubicBezTo>
                  <a:pt x="27" y="21"/>
                  <a:pt x="28" y="21"/>
                  <a:pt x="29" y="22"/>
                </a:cubicBezTo>
                <a:cubicBezTo>
                  <a:pt x="29" y="22"/>
                  <a:pt x="30" y="22"/>
                  <a:pt x="31" y="23"/>
                </a:cubicBezTo>
                <a:cubicBezTo>
                  <a:pt x="31" y="23"/>
                  <a:pt x="31" y="24"/>
                  <a:pt x="31" y="25"/>
                </a:cubicBezTo>
                <a:cubicBezTo>
                  <a:pt x="30" y="25"/>
                  <a:pt x="29" y="25"/>
                  <a:pt x="29" y="25"/>
                </a:cubicBezTo>
                <a:cubicBezTo>
                  <a:pt x="29" y="24"/>
                  <a:pt x="28" y="24"/>
                  <a:pt x="28" y="24"/>
                </a:cubicBezTo>
                <a:cubicBezTo>
                  <a:pt x="27" y="24"/>
                  <a:pt x="27" y="24"/>
                  <a:pt x="27" y="24"/>
                </a:cubicBezTo>
                <a:cubicBezTo>
                  <a:pt x="26" y="24"/>
                  <a:pt x="26" y="24"/>
                  <a:pt x="25" y="24"/>
                </a:cubicBezTo>
                <a:cubicBezTo>
                  <a:pt x="25" y="24"/>
                  <a:pt x="24" y="24"/>
                  <a:pt x="24" y="25"/>
                </a:cubicBezTo>
                <a:cubicBezTo>
                  <a:pt x="24" y="25"/>
                  <a:pt x="23" y="25"/>
                  <a:pt x="23" y="25"/>
                </a:cubicBezTo>
                <a:cubicBezTo>
                  <a:pt x="22" y="24"/>
                  <a:pt x="22" y="24"/>
                  <a:pt x="21" y="24"/>
                </a:cubicBezTo>
                <a:cubicBezTo>
                  <a:pt x="21" y="24"/>
                  <a:pt x="21" y="24"/>
                  <a:pt x="20" y="24"/>
                </a:cubicBezTo>
                <a:cubicBezTo>
                  <a:pt x="20" y="24"/>
                  <a:pt x="19" y="24"/>
                  <a:pt x="19" y="24"/>
                </a:cubicBezTo>
                <a:cubicBezTo>
                  <a:pt x="18" y="24"/>
                  <a:pt x="18" y="24"/>
                  <a:pt x="18" y="25"/>
                </a:cubicBezTo>
                <a:cubicBezTo>
                  <a:pt x="17" y="25"/>
                  <a:pt x="17" y="25"/>
                  <a:pt x="16" y="25"/>
                </a:cubicBezTo>
                <a:cubicBezTo>
                  <a:pt x="16" y="24"/>
                  <a:pt x="16" y="23"/>
                  <a:pt x="16" y="23"/>
                </a:cubicBezTo>
                <a:cubicBezTo>
                  <a:pt x="17" y="22"/>
                  <a:pt x="17" y="22"/>
                  <a:pt x="18" y="22"/>
                </a:cubicBezTo>
                <a:cubicBezTo>
                  <a:pt x="19" y="21"/>
                  <a:pt x="19" y="21"/>
                  <a:pt x="20" y="21"/>
                </a:cubicBezTo>
                <a:cubicBezTo>
                  <a:pt x="21" y="21"/>
                  <a:pt x="22" y="21"/>
                  <a:pt x="22" y="22"/>
                </a:cubicBezTo>
                <a:cubicBezTo>
                  <a:pt x="23" y="22"/>
                  <a:pt x="23" y="22"/>
                  <a:pt x="23" y="22"/>
                </a:cubicBezTo>
                <a:close/>
                <a:moveTo>
                  <a:pt x="24" y="5"/>
                </a:moveTo>
                <a:cubicBezTo>
                  <a:pt x="24" y="5"/>
                  <a:pt x="24" y="5"/>
                  <a:pt x="24" y="5"/>
                </a:cubicBezTo>
                <a:cubicBezTo>
                  <a:pt x="24" y="6"/>
                  <a:pt x="24" y="6"/>
                  <a:pt x="23" y="6"/>
                </a:cubicBezTo>
                <a:cubicBezTo>
                  <a:pt x="23" y="6"/>
                  <a:pt x="22" y="6"/>
                  <a:pt x="22" y="5"/>
                </a:cubicBezTo>
                <a:cubicBezTo>
                  <a:pt x="22" y="2"/>
                  <a:pt x="22" y="2"/>
                  <a:pt x="22" y="2"/>
                </a:cubicBezTo>
                <a:cubicBezTo>
                  <a:pt x="22" y="1"/>
                  <a:pt x="23" y="0"/>
                  <a:pt x="23" y="0"/>
                </a:cubicBezTo>
                <a:cubicBezTo>
                  <a:pt x="24" y="0"/>
                  <a:pt x="24" y="1"/>
                  <a:pt x="24" y="2"/>
                </a:cubicBezTo>
                <a:cubicBezTo>
                  <a:pt x="24" y="5"/>
                  <a:pt x="24" y="5"/>
                  <a:pt x="24" y="5"/>
                </a:cubicBezTo>
                <a:close/>
                <a:moveTo>
                  <a:pt x="34" y="8"/>
                </a:moveTo>
                <a:cubicBezTo>
                  <a:pt x="34" y="8"/>
                  <a:pt x="34" y="8"/>
                  <a:pt x="34" y="8"/>
                </a:cubicBezTo>
                <a:cubicBezTo>
                  <a:pt x="33" y="9"/>
                  <a:pt x="33" y="9"/>
                  <a:pt x="32" y="9"/>
                </a:cubicBezTo>
                <a:cubicBezTo>
                  <a:pt x="32" y="8"/>
                  <a:pt x="31" y="8"/>
                  <a:pt x="32" y="7"/>
                </a:cubicBezTo>
                <a:cubicBezTo>
                  <a:pt x="34" y="4"/>
                  <a:pt x="34" y="4"/>
                  <a:pt x="34" y="4"/>
                </a:cubicBezTo>
                <a:cubicBezTo>
                  <a:pt x="34" y="3"/>
                  <a:pt x="35" y="3"/>
                  <a:pt x="35" y="4"/>
                </a:cubicBezTo>
                <a:cubicBezTo>
                  <a:pt x="36" y="4"/>
                  <a:pt x="36" y="5"/>
                  <a:pt x="36" y="5"/>
                </a:cubicBezTo>
                <a:cubicBezTo>
                  <a:pt x="34" y="8"/>
                  <a:pt x="34" y="8"/>
                  <a:pt x="34" y="8"/>
                </a:cubicBezTo>
                <a:close/>
                <a:moveTo>
                  <a:pt x="40" y="16"/>
                </a:moveTo>
                <a:cubicBezTo>
                  <a:pt x="40" y="16"/>
                  <a:pt x="40" y="16"/>
                  <a:pt x="40" y="16"/>
                </a:cubicBezTo>
                <a:cubicBezTo>
                  <a:pt x="40" y="16"/>
                  <a:pt x="39" y="16"/>
                  <a:pt x="39" y="15"/>
                </a:cubicBezTo>
                <a:cubicBezTo>
                  <a:pt x="38" y="15"/>
                  <a:pt x="39" y="14"/>
                  <a:pt x="39" y="14"/>
                </a:cubicBezTo>
                <a:cubicBezTo>
                  <a:pt x="42" y="12"/>
                  <a:pt x="42" y="12"/>
                  <a:pt x="42" y="12"/>
                </a:cubicBezTo>
                <a:cubicBezTo>
                  <a:pt x="43" y="12"/>
                  <a:pt x="44" y="12"/>
                  <a:pt x="44" y="12"/>
                </a:cubicBezTo>
                <a:cubicBezTo>
                  <a:pt x="44" y="13"/>
                  <a:pt x="44" y="14"/>
                  <a:pt x="43" y="14"/>
                </a:cubicBezTo>
                <a:cubicBezTo>
                  <a:pt x="40" y="16"/>
                  <a:pt x="40" y="16"/>
                  <a:pt x="40" y="16"/>
                </a:cubicBezTo>
                <a:close/>
                <a:moveTo>
                  <a:pt x="42" y="25"/>
                </a:moveTo>
                <a:cubicBezTo>
                  <a:pt x="42" y="25"/>
                  <a:pt x="42" y="25"/>
                  <a:pt x="42" y="25"/>
                </a:cubicBezTo>
                <a:cubicBezTo>
                  <a:pt x="42" y="25"/>
                  <a:pt x="41" y="25"/>
                  <a:pt x="41" y="24"/>
                </a:cubicBezTo>
                <a:cubicBezTo>
                  <a:pt x="41" y="24"/>
                  <a:pt x="42" y="23"/>
                  <a:pt x="42" y="23"/>
                </a:cubicBezTo>
                <a:cubicBezTo>
                  <a:pt x="46" y="23"/>
                  <a:pt x="46" y="23"/>
                  <a:pt x="46" y="23"/>
                </a:cubicBezTo>
                <a:cubicBezTo>
                  <a:pt x="47" y="23"/>
                  <a:pt x="47" y="24"/>
                  <a:pt x="47" y="24"/>
                </a:cubicBezTo>
                <a:cubicBezTo>
                  <a:pt x="47" y="25"/>
                  <a:pt x="47" y="25"/>
                  <a:pt x="46" y="25"/>
                </a:cubicBezTo>
                <a:cubicBezTo>
                  <a:pt x="42" y="25"/>
                  <a:pt x="42" y="25"/>
                  <a:pt x="42" y="25"/>
                </a:cubicBezTo>
                <a:close/>
                <a:moveTo>
                  <a:pt x="39" y="35"/>
                </a:moveTo>
                <a:cubicBezTo>
                  <a:pt x="39" y="35"/>
                  <a:pt x="39" y="35"/>
                  <a:pt x="39" y="35"/>
                </a:cubicBezTo>
                <a:cubicBezTo>
                  <a:pt x="39" y="34"/>
                  <a:pt x="38" y="34"/>
                  <a:pt x="39" y="33"/>
                </a:cubicBezTo>
                <a:cubicBezTo>
                  <a:pt x="39" y="32"/>
                  <a:pt x="40" y="32"/>
                  <a:pt x="40" y="33"/>
                </a:cubicBezTo>
                <a:cubicBezTo>
                  <a:pt x="43" y="34"/>
                  <a:pt x="43" y="34"/>
                  <a:pt x="43" y="34"/>
                </a:cubicBezTo>
                <a:cubicBezTo>
                  <a:pt x="44" y="35"/>
                  <a:pt x="44" y="35"/>
                  <a:pt x="44" y="36"/>
                </a:cubicBezTo>
                <a:cubicBezTo>
                  <a:pt x="44" y="37"/>
                  <a:pt x="43" y="37"/>
                  <a:pt x="42" y="36"/>
                </a:cubicBezTo>
                <a:cubicBezTo>
                  <a:pt x="39" y="35"/>
                  <a:pt x="39" y="35"/>
                  <a:pt x="39" y="35"/>
                </a:cubicBezTo>
                <a:close/>
                <a:moveTo>
                  <a:pt x="6" y="33"/>
                </a:moveTo>
                <a:cubicBezTo>
                  <a:pt x="6" y="33"/>
                  <a:pt x="6" y="33"/>
                  <a:pt x="6" y="33"/>
                </a:cubicBezTo>
                <a:cubicBezTo>
                  <a:pt x="7" y="32"/>
                  <a:pt x="8" y="32"/>
                  <a:pt x="8" y="33"/>
                </a:cubicBezTo>
                <a:cubicBezTo>
                  <a:pt x="8" y="34"/>
                  <a:pt x="8" y="34"/>
                  <a:pt x="8" y="35"/>
                </a:cubicBezTo>
                <a:cubicBezTo>
                  <a:pt x="4" y="36"/>
                  <a:pt x="4" y="36"/>
                  <a:pt x="4" y="36"/>
                </a:cubicBezTo>
                <a:cubicBezTo>
                  <a:pt x="4" y="37"/>
                  <a:pt x="3" y="37"/>
                  <a:pt x="3" y="36"/>
                </a:cubicBezTo>
                <a:cubicBezTo>
                  <a:pt x="2" y="35"/>
                  <a:pt x="3" y="35"/>
                  <a:pt x="3" y="34"/>
                </a:cubicBezTo>
                <a:cubicBezTo>
                  <a:pt x="6" y="33"/>
                  <a:pt x="6" y="33"/>
                  <a:pt x="6" y="33"/>
                </a:cubicBezTo>
                <a:close/>
                <a:moveTo>
                  <a:pt x="4" y="23"/>
                </a:moveTo>
                <a:cubicBezTo>
                  <a:pt x="4" y="23"/>
                  <a:pt x="4" y="23"/>
                  <a:pt x="4" y="23"/>
                </a:cubicBezTo>
                <a:cubicBezTo>
                  <a:pt x="5" y="23"/>
                  <a:pt x="6" y="24"/>
                  <a:pt x="6" y="24"/>
                </a:cubicBezTo>
                <a:cubicBezTo>
                  <a:pt x="6" y="25"/>
                  <a:pt x="5" y="25"/>
                  <a:pt x="4" y="25"/>
                </a:cubicBezTo>
                <a:cubicBezTo>
                  <a:pt x="1" y="25"/>
                  <a:pt x="1" y="25"/>
                  <a:pt x="1" y="25"/>
                </a:cubicBezTo>
                <a:cubicBezTo>
                  <a:pt x="0" y="25"/>
                  <a:pt x="0" y="25"/>
                  <a:pt x="0" y="24"/>
                </a:cubicBezTo>
                <a:cubicBezTo>
                  <a:pt x="0" y="24"/>
                  <a:pt x="0" y="23"/>
                  <a:pt x="1" y="23"/>
                </a:cubicBezTo>
                <a:cubicBezTo>
                  <a:pt x="4" y="23"/>
                  <a:pt x="4" y="23"/>
                  <a:pt x="4" y="23"/>
                </a:cubicBezTo>
                <a:close/>
                <a:moveTo>
                  <a:pt x="8" y="14"/>
                </a:moveTo>
                <a:cubicBezTo>
                  <a:pt x="8" y="14"/>
                  <a:pt x="8" y="14"/>
                  <a:pt x="8" y="14"/>
                </a:cubicBezTo>
                <a:cubicBezTo>
                  <a:pt x="8" y="14"/>
                  <a:pt x="8" y="15"/>
                  <a:pt x="8" y="15"/>
                </a:cubicBezTo>
                <a:cubicBezTo>
                  <a:pt x="8" y="16"/>
                  <a:pt x="7" y="16"/>
                  <a:pt x="6" y="16"/>
                </a:cubicBezTo>
                <a:cubicBezTo>
                  <a:pt x="3" y="14"/>
                  <a:pt x="3" y="14"/>
                  <a:pt x="3" y="14"/>
                </a:cubicBezTo>
                <a:cubicBezTo>
                  <a:pt x="3" y="14"/>
                  <a:pt x="2" y="13"/>
                  <a:pt x="3" y="12"/>
                </a:cubicBezTo>
                <a:cubicBezTo>
                  <a:pt x="3" y="12"/>
                  <a:pt x="4" y="12"/>
                  <a:pt x="4" y="12"/>
                </a:cubicBezTo>
                <a:cubicBezTo>
                  <a:pt x="8" y="14"/>
                  <a:pt x="8" y="14"/>
                  <a:pt x="8" y="14"/>
                </a:cubicBezTo>
                <a:close/>
                <a:moveTo>
                  <a:pt x="15" y="7"/>
                </a:moveTo>
                <a:cubicBezTo>
                  <a:pt x="15" y="7"/>
                  <a:pt x="15" y="7"/>
                  <a:pt x="15" y="7"/>
                </a:cubicBezTo>
                <a:cubicBezTo>
                  <a:pt x="15" y="8"/>
                  <a:pt x="15" y="8"/>
                  <a:pt x="14" y="9"/>
                </a:cubicBezTo>
                <a:cubicBezTo>
                  <a:pt x="14" y="9"/>
                  <a:pt x="13" y="9"/>
                  <a:pt x="13" y="8"/>
                </a:cubicBez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4"/>
                  <a:pt x="11" y="4"/>
                </a:cubicBezTo>
                <a:cubicBezTo>
                  <a:pt x="12" y="3"/>
                  <a:pt x="13" y="3"/>
                  <a:pt x="13" y="4"/>
                </a:cubicBezTo>
                <a:cubicBezTo>
                  <a:pt x="15" y="7"/>
                  <a:pt x="15" y="7"/>
                  <a:pt x="15" y="7"/>
                </a:cubicBezTo>
                <a:close/>
                <a:moveTo>
                  <a:pt x="30" y="35"/>
                </a:moveTo>
                <a:cubicBezTo>
                  <a:pt x="30" y="35"/>
                  <a:pt x="30" y="35"/>
                  <a:pt x="30" y="35"/>
                </a:cubicBezTo>
                <a:cubicBezTo>
                  <a:pt x="30" y="35"/>
                  <a:pt x="30" y="35"/>
                  <a:pt x="30" y="35"/>
                </a:cubicBezTo>
                <a:cubicBezTo>
                  <a:pt x="31" y="34"/>
                  <a:pt x="31" y="34"/>
                  <a:pt x="32" y="33"/>
                </a:cubicBezTo>
                <a:cubicBezTo>
                  <a:pt x="34" y="31"/>
                  <a:pt x="36" y="27"/>
                  <a:pt x="36" y="24"/>
                </a:cubicBezTo>
                <a:cubicBezTo>
                  <a:pt x="36" y="21"/>
                  <a:pt x="34" y="18"/>
                  <a:pt x="32" y="15"/>
                </a:cubicBezTo>
                <a:cubicBezTo>
                  <a:pt x="30" y="13"/>
                  <a:pt x="27" y="12"/>
                  <a:pt x="23" y="12"/>
                </a:cubicBezTo>
                <a:cubicBezTo>
                  <a:pt x="20" y="12"/>
                  <a:pt x="17" y="13"/>
                  <a:pt x="15" y="15"/>
                </a:cubicBezTo>
                <a:cubicBezTo>
                  <a:pt x="12" y="18"/>
                  <a:pt x="11" y="21"/>
                  <a:pt x="11" y="24"/>
                </a:cubicBezTo>
                <a:cubicBezTo>
                  <a:pt x="11" y="27"/>
                  <a:pt x="12" y="31"/>
                  <a:pt x="15" y="33"/>
                </a:cubicBezTo>
                <a:cubicBezTo>
                  <a:pt x="15" y="34"/>
                  <a:pt x="16" y="34"/>
                  <a:pt x="17" y="35"/>
                </a:cubicBezTo>
                <a:cubicBezTo>
                  <a:pt x="17" y="35"/>
                  <a:pt x="17" y="35"/>
                  <a:pt x="17" y="35"/>
                </a:cubicBezTo>
                <a:cubicBezTo>
                  <a:pt x="19" y="36"/>
                  <a:pt x="21" y="36"/>
                  <a:pt x="23" y="36"/>
                </a:cubicBezTo>
                <a:cubicBezTo>
                  <a:pt x="26" y="36"/>
                  <a:pt x="28" y="36"/>
                  <a:pt x="30" y="35"/>
                </a:cubicBezTo>
                <a:close/>
                <a:moveTo>
                  <a:pt x="18" y="39"/>
                </a:moveTo>
                <a:cubicBezTo>
                  <a:pt x="18" y="39"/>
                  <a:pt x="18" y="39"/>
                  <a:pt x="18" y="39"/>
                </a:cubicBezTo>
                <a:cubicBezTo>
                  <a:pt x="18" y="42"/>
                  <a:pt x="18" y="42"/>
                  <a:pt x="18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21" y="42"/>
                  <a:pt x="22" y="42"/>
                  <a:pt x="22" y="44"/>
                </a:cubicBezTo>
                <a:cubicBezTo>
                  <a:pt x="22" y="44"/>
                  <a:pt x="22" y="44"/>
                  <a:pt x="22" y="44"/>
                </a:cubicBezTo>
                <a:cubicBezTo>
                  <a:pt x="22" y="44"/>
                  <a:pt x="22" y="44"/>
                  <a:pt x="22" y="45"/>
                </a:cubicBezTo>
                <a:cubicBezTo>
                  <a:pt x="22" y="45"/>
                  <a:pt x="22" y="45"/>
                  <a:pt x="22" y="45"/>
                </a:cubicBezTo>
                <a:cubicBezTo>
                  <a:pt x="23" y="45"/>
                  <a:pt x="23" y="45"/>
                  <a:pt x="23" y="45"/>
                </a:cubicBezTo>
                <a:cubicBezTo>
                  <a:pt x="24" y="45"/>
                  <a:pt x="24" y="45"/>
                  <a:pt x="24" y="45"/>
                </a:cubicBezTo>
                <a:cubicBezTo>
                  <a:pt x="24" y="45"/>
                  <a:pt x="24" y="45"/>
                  <a:pt x="24" y="45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2"/>
                  <a:pt x="26" y="42"/>
                  <a:pt x="27" y="42"/>
                </a:cubicBezTo>
                <a:cubicBezTo>
                  <a:pt x="29" y="42"/>
                  <a:pt x="29" y="42"/>
                  <a:pt x="29" y="42"/>
                </a:cubicBezTo>
                <a:cubicBezTo>
                  <a:pt x="29" y="39"/>
                  <a:pt x="29" y="39"/>
                  <a:pt x="29" y="39"/>
                </a:cubicBezTo>
                <a:cubicBezTo>
                  <a:pt x="27" y="40"/>
                  <a:pt x="25" y="40"/>
                  <a:pt x="23" y="40"/>
                </a:cubicBezTo>
                <a:cubicBezTo>
                  <a:pt x="21" y="40"/>
                  <a:pt x="20" y="40"/>
                  <a:pt x="18" y="39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172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1719027" y="2011680"/>
            <a:ext cx="9730740" cy="3719830"/>
            <a:chOff x="4961" y="3168"/>
            <a:chExt cx="15324" cy="5858"/>
          </a:xfrm>
        </p:grpSpPr>
        <p:sp>
          <p:nvSpPr>
            <p:cNvPr id="2" name="文本框 1"/>
            <p:cNvSpPr txBox="1"/>
            <p:nvPr/>
          </p:nvSpPr>
          <p:spPr>
            <a:xfrm>
              <a:off x="8818" y="5395"/>
              <a:ext cx="11467" cy="363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342900" lvl="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Internal management changes </a:t>
              </a: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内部管理变革</a:t>
              </a:r>
            </a:p>
            <a:p>
              <a:pPr marL="342900" lvl="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Change in recruitment strategy </a:t>
              </a: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招聘策略的改变</a:t>
              </a:r>
            </a:p>
            <a:p>
              <a:pPr marL="342900" lvl="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Training and external recruitment of middle-level cadres </a:t>
              </a: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中层干部的培养和外聘</a:t>
              </a:r>
            </a:p>
            <a:p>
              <a:pPr marL="342900" lvl="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Training of grassroots employees </a:t>
              </a: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基层员工的培养</a:t>
              </a:r>
            </a:p>
            <a:p>
              <a:pPr marL="342900" lvl="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Employee succession plan </a:t>
              </a: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员工的接替计划</a:t>
              </a:r>
            </a:p>
            <a:p>
              <a:pPr marL="342900" lvl="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Matching salary system </a:t>
              </a: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薪酬体系的匹配</a:t>
              </a:r>
            </a:p>
            <a:p>
              <a:pPr marL="342900" lvl="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Improvement of performance appraisal system </a:t>
              </a: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绩效考核体系的完善</a:t>
              </a:r>
            </a:p>
            <a:p>
              <a:pPr marL="342900" lvl="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7309" y="3208"/>
              <a:ext cx="11878" cy="206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3200" b="1" dirty="0">
                  <a:solidFill>
                    <a:srgbClr val="00CC99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Human Resources Measures</a:t>
              </a:r>
            </a:p>
            <a:p>
              <a:pPr lv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3200" b="1" dirty="0">
                  <a:solidFill>
                    <a:srgbClr val="00CC99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人力资源措施</a:t>
              </a:r>
              <a:endParaRPr lang="en-US" altLang="zh-CN" sz="3200" b="1" dirty="0">
                <a:solidFill>
                  <a:srgbClr val="00CC99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961" y="3168"/>
              <a:ext cx="3859" cy="4167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altLang="zh-CN" sz="16600">
                  <a:solidFill>
                    <a:srgbClr val="00CC99"/>
                  </a:solidFill>
                  <a:latin typeface="Segoe UI Semilight" panose="020B0402040204020203" charset="0"/>
                  <a:ea typeface="微软雅黑" panose="020B0503020204020204" charset="-122"/>
                  <a:sym typeface="+mn-ea"/>
                </a:rPr>
                <a:t>04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5229" y="5271"/>
              <a:ext cx="3263" cy="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/>
            <p:cNvCxnSpPr>
              <a:cxnSpLocks/>
            </p:cNvCxnSpPr>
            <p:nvPr/>
          </p:nvCxnSpPr>
          <p:spPr>
            <a:xfrm flipV="1">
              <a:off x="8492" y="5251"/>
              <a:ext cx="9560" cy="0"/>
            </a:xfrm>
            <a:prstGeom prst="line">
              <a:avLst/>
            </a:prstGeom>
            <a:ln>
              <a:solidFill>
                <a:srgbClr val="8F8C85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6045" y="5254"/>
              <a:ext cx="1689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PART 04</a:t>
              </a:r>
              <a:endParaRPr 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2376921" y="623709"/>
            <a:ext cx="7452126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Human Resources  Measures</a:t>
            </a:r>
          </a:p>
          <a:p>
            <a:pPr algn="ctr"/>
            <a:r>
              <a:rPr lang="zh-CN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人力资源措施</a:t>
            </a:r>
            <a:endParaRPr lang="en-US" altLang="zh-CN" sz="3200" b="1" dirty="0">
              <a:solidFill>
                <a:schemeClr val="tx1">
                  <a:lumMod val="65000"/>
                  <a:lumOff val="35000"/>
                </a:schemeClr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709075" y="2031974"/>
            <a:ext cx="3621987" cy="770255"/>
          </a:xfrm>
          <a:prstGeom prst="roundRect">
            <a:avLst>
              <a:gd name="adj" fmla="val 15070"/>
            </a:avLst>
          </a:prstGeom>
          <a:noFill/>
          <a:ln w="2540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4687C8">
                    <a:alpha val="1000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圆角矩形 45"/>
          <p:cNvSpPr/>
          <p:nvPr/>
        </p:nvSpPr>
        <p:spPr>
          <a:xfrm>
            <a:off x="7854315" y="2135406"/>
            <a:ext cx="3714750" cy="770255"/>
          </a:xfrm>
          <a:prstGeom prst="roundRect">
            <a:avLst>
              <a:gd name="adj" fmla="val 15070"/>
            </a:avLst>
          </a:prstGeom>
          <a:noFill/>
          <a:ln w="25400">
            <a:solidFill>
              <a:srgbClr val="4687C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00CC99">
                    <a:alpha val="1000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任意多边形 3"/>
          <p:cNvSpPr/>
          <p:nvPr>
            <p:custDataLst>
              <p:tags r:id="rId1"/>
            </p:custDataLst>
          </p:nvPr>
        </p:nvSpPr>
        <p:spPr>
          <a:xfrm rot="3129379">
            <a:off x="4101644" y="3924073"/>
            <a:ext cx="2574711" cy="1392647"/>
          </a:xfrm>
          <a:custGeom>
            <a:avLst/>
            <a:gdLst>
              <a:gd name="connsiteX0" fmla="*/ 1832429 w 6775553"/>
              <a:gd name="connsiteY0" fmla="*/ 0 h 3664858"/>
              <a:gd name="connsiteX1" fmla="*/ 3520857 w 6775553"/>
              <a:gd name="connsiteY1" fmla="*/ 1119165 h 3664858"/>
              <a:gd name="connsiteX2" fmla="*/ 3541502 w 6775553"/>
              <a:gd name="connsiteY2" fmla="*/ 1175571 h 3664858"/>
              <a:gd name="connsiteX3" fmla="*/ 3543956 w 6775553"/>
              <a:gd name="connsiteY3" fmla="*/ 1174000 h 3664858"/>
              <a:gd name="connsiteX4" fmla="*/ 3615719 w 6775553"/>
              <a:gd name="connsiteY4" fmla="*/ 1306233 h 3664858"/>
              <a:gd name="connsiteX5" fmla="*/ 4345916 w 6775553"/>
              <a:gd name="connsiteY5" fmla="*/ 1694531 h 3664858"/>
              <a:gd name="connsiteX6" fmla="*/ 5011770 w 6775553"/>
              <a:gd name="connsiteY6" fmla="*/ 1390179 h 3664858"/>
              <a:gd name="connsiteX7" fmla="*/ 5048596 w 6775553"/>
              <a:gd name="connsiteY7" fmla="*/ 1342134 h 3664858"/>
              <a:gd name="connsiteX8" fmla="*/ 5066082 w 6775553"/>
              <a:gd name="connsiteY8" fmla="*/ 1309919 h 3664858"/>
              <a:gd name="connsiteX9" fmla="*/ 5089552 w 6775553"/>
              <a:gd name="connsiteY9" fmla="*/ 1281473 h 3664858"/>
              <a:gd name="connsiteX10" fmla="*/ 5094681 w 6775553"/>
              <a:gd name="connsiteY10" fmla="*/ 1272022 h 3664858"/>
              <a:gd name="connsiteX11" fmla="*/ 5096253 w 6775553"/>
              <a:gd name="connsiteY11" fmla="*/ 1273351 h 3664858"/>
              <a:gd name="connsiteX12" fmla="*/ 5180197 w 6775553"/>
              <a:gd name="connsiteY12" fmla="*/ 1171610 h 3664858"/>
              <a:gd name="connsiteX13" fmla="*/ 5841015 w 6775553"/>
              <a:gd name="connsiteY13" fmla="*/ 897890 h 3664858"/>
              <a:gd name="connsiteX14" fmla="*/ 6775553 w 6775553"/>
              <a:gd name="connsiteY14" fmla="*/ 1832428 h 3664858"/>
              <a:gd name="connsiteX15" fmla="*/ 5841015 w 6775553"/>
              <a:gd name="connsiteY15" fmla="*/ 2766966 h 3664858"/>
              <a:gd name="connsiteX16" fmla="*/ 5134367 w 6775553"/>
              <a:gd name="connsiteY16" fmla="*/ 2444014 h 3664858"/>
              <a:gd name="connsiteX17" fmla="*/ 5092691 w 6775553"/>
              <a:gd name="connsiteY17" fmla="*/ 2386854 h 3664858"/>
              <a:gd name="connsiteX18" fmla="*/ 5090513 w 6775553"/>
              <a:gd name="connsiteY18" fmla="*/ 2388695 h 3664858"/>
              <a:gd name="connsiteX19" fmla="*/ 5080267 w 6775553"/>
              <a:gd name="connsiteY19" fmla="*/ 2369814 h 3664858"/>
              <a:gd name="connsiteX20" fmla="*/ 5046845 w 6775553"/>
              <a:gd name="connsiteY20" fmla="*/ 2323975 h 3664858"/>
              <a:gd name="connsiteX21" fmla="*/ 5011770 w 6775553"/>
              <a:gd name="connsiteY21" fmla="*/ 2278215 h 3664858"/>
              <a:gd name="connsiteX22" fmla="*/ 4345916 w 6775553"/>
              <a:gd name="connsiteY22" fmla="*/ 1973862 h 3664858"/>
              <a:gd name="connsiteX23" fmla="*/ 3615719 w 6775553"/>
              <a:gd name="connsiteY23" fmla="*/ 2362160 h 3664858"/>
              <a:gd name="connsiteX24" fmla="*/ 3548466 w 6775553"/>
              <a:gd name="connsiteY24" fmla="*/ 2486081 h 3664858"/>
              <a:gd name="connsiteX25" fmla="*/ 3544494 w 6775553"/>
              <a:gd name="connsiteY25" fmla="*/ 2483539 h 3664858"/>
              <a:gd name="connsiteX26" fmla="*/ 3533622 w 6775553"/>
              <a:gd name="connsiteY26" fmla="*/ 2514722 h 3664858"/>
              <a:gd name="connsiteX27" fmla="*/ 1832429 w 6775553"/>
              <a:gd name="connsiteY27" fmla="*/ 3664858 h 3664858"/>
              <a:gd name="connsiteX28" fmla="*/ 0 w 6775553"/>
              <a:gd name="connsiteY28" fmla="*/ 1832429 h 3664858"/>
              <a:gd name="connsiteX29" fmla="*/ 1832429 w 6775553"/>
              <a:gd name="connsiteY29" fmla="*/ 0 h 3664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775553" h="3664858">
                <a:moveTo>
                  <a:pt x="1832429" y="0"/>
                </a:moveTo>
                <a:cubicBezTo>
                  <a:pt x="2591446" y="0"/>
                  <a:pt x="3242679" y="461478"/>
                  <a:pt x="3520857" y="1119165"/>
                </a:cubicBezTo>
                <a:lnTo>
                  <a:pt x="3541502" y="1175571"/>
                </a:lnTo>
                <a:lnTo>
                  <a:pt x="3543956" y="1174000"/>
                </a:lnTo>
                <a:lnTo>
                  <a:pt x="3615719" y="1306233"/>
                </a:lnTo>
                <a:cubicBezTo>
                  <a:pt x="3773967" y="1540504"/>
                  <a:pt x="4041957" y="1694531"/>
                  <a:pt x="4345916" y="1694531"/>
                </a:cubicBezTo>
                <a:cubicBezTo>
                  <a:pt x="4611881" y="1694531"/>
                  <a:pt x="4850306" y="1576604"/>
                  <a:pt x="5011770" y="1390179"/>
                </a:cubicBezTo>
                <a:lnTo>
                  <a:pt x="5048596" y="1342134"/>
                </a:lnTo>
                <a:lnTo>
                  <a:pt x="5066082" y="1309919"/>
                </a:lnTo>
                <a:lnTo>
                  <a:pt x="5089552" y="1281473"/>
                </a:lnTo>
                <a:lnTo>
                  <a:pt x="5094681" y="1272022"/>
                </a:lnTo>
                <a:lnTo>
                  <a:pt x="5096253" y="1273351"/>
                </a:lnTo>
                <a:lnTo>
                  <a:pt x="5180197" y="1171610"/>
                </a:lnTo>
                <a:cubicBezTo>
                  <a:pt x="5349315" y="1002492"/>
                  <a:pt x="5582950" y="897890"/>
                  <a:pt x="5841015" y="897890"/>
                </a:cubicBezTo>
                <a:cubicBezTo>
                  <a:pt x="6357146" y="897890"/>
                  <a:pt x="6775553" y="1316297"/>
                  <a:pt x="6775553" y="1832428"/>
                </a:cubicBezTo>
                <a:cubicBezTo>
                  <a:pt x="6775553" y="2348559"/>
                  <a:pt x="6357146" y="2766966"/>
                  <a:pt x="5841015" y="2766966"/>
                </a:cubicBezTo>
                <a:cubicBezTo>
                  <a:pt x="5558756" y="2766966"/>
                  <a:pt x="5305723" y="2641832"/>
                  <a:pt x="5134367" y="2444014"/>
                </a:cubicBezTo>
                <a:lnTo>
                  <a:pt x="5092691" y="2386854"/>
                </a:lnTo>
                <a:lnTo>
                  <a:pt x="5090513" y="2388695"/>
                </a:lnTo>
                <a:lnTo>
                  <a:pt x="5080267" y="2369814"/>
                </a:lnTo>
                <a:lnTo>
                  <a:pt x="5046845" y="2323975"/>
                </a:lnTo>
                <a:lnTo>
                  <a:pt x="5011770" y="2278215"/>
                </a:lnTo>
                <a:cubicBezTo>
                  <a:pt x="4850306" y="2091790"/>
                  <a:pt x="4611881" y="1973862"/>
                  <a:pt x="4345916" y="1973862"/>
                </a:cubicBezTo>
                <a:cubicBezTo>
                  <a:pt x="4041957" y="1973863"/>
                  <a:pt x="3773967" y="2127890"/>
                  <a:pt x="3615719" y="2362160"/>
                </a:cubicBezTo>
                <a:lnTo>
                  <a:pt x="3548466" y="2486081"/>
                </a:lnTo>
                <a:lnTo>
                  <a:pt x="3544494" y="2483539"/>
                </a:lnTo>
                <a:lnTo>
                  <a:pt x="3533622" y="2514722"/>
                </a:lnTo>
                <a:cubicBezTo>
                  <a:pt x="3263004" y="3188846"/>
                  <a:pt x="2603306" y="3664858"/>
                  <a:pt x="1832429" y="3664858"/>
                </a:cubicBezTo>
                <a:cubicBezTo>
                  <a:pt x="820406" y="3664858"/>
                  <a:pt x="0" y="2844452"/>
                  <a:pt x="0" y="1832429"/>
                </a:cubicBezTo>
                <a:cubicBezTo>
                  <a:pt x="0" y="820406"/>
                  <a:pt x="820406" y="0"/>
                  <a:pt x="1832429" y="0"/>
                </a:cubicBezTo>
                <a:close/>
              </a:path>
            </a:pathLst>
          </a:custGeom>
          <a:solidFill>
            <a:srgbClr val="178AA1"/>
          </a:solidFill>
          <a:ln w="76200">
            <a:noFill/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0" name="任意多边形 9"/>
          <p:cNvSpPr/>
          <p:nvPr>
            <p:custDataLst>
              <p:tags r:id="rId2"/>
            </p:custDataLst>
          </p:nvPr>
        </p:nvSpPr>
        <p:spPr>
          <a:xfrm rot="8246748">
            <a:off x="5456061" y="3264183"/>
            <a:ext cx="2574712" cy="1392647"/>
          </a:xfrm>
          <a:custGeom>
            <a:avLst/>
            <a:gdLst>
              <a:gd name="connsiteX0" fmla="*/ 1832429 w 6775553"/>
              <a:gd name="connsiteY0" fmla="*/ 0 h 3664858"/>
              <a:gd name="connsiteX1" fmla="*/ 3520857 w 6775553"/>
              <a:gd name="connsiteY1" fmla="*/ 1119165 h 3664858"/>
              <a:gd name="connsiteX2" fmla="*/ 3541502 w 6775553"/>
              <a:gd name="connsiteY2" fmla="*/ 1175571 h 3664858"/>
              <a:gd name="connsiteX3" fmla="*/ 3543956 w 6775553"/>
              <a:gd name="connsiteY3" fmla="*/ 1174000 h 3664858"/>
              <a:gd name="connsiteX4" fmla="*/ 3615719 w 6775553"/>
              <a:gd name="connsiteY4" fmla="*/ 1306233 h 3664858"/>
              <a:gd name="connsiteX5" fmla="*/ 4345916 w 6775553"/>
              <a:gd name="connsiteY5" fmla="*/ 1694531 h 3664858"/>
              <a:gd name="connsiteX6" fmla="*/ 5011770 w 6775553"/>
              <a:gd name="connsiteY6" fmla="*/ 1390179 h 3664858"/>
              <a:gd name="connsiteX7" fmla="*/ 5048596 w 6775553"/>
              <a:gd name="connsiteY7" fmla="*/ 1342134 h 3664858"/>
              <a:gd name="connsiteX8" fmla="*/ 5066082 w 6775553"/>
              <a:gd name="connsiteY8" fmla="*/ 1309919 h 3664858"/>
              <a:gd name="connsiteX9" fmla="*/ 5089552 w 6775553"/>
              <a:gd name="connsiteY9" fmla="*/ 1281473 h 3664858"/>
              <a:gd name="connsiteX10" fmla="*/ 5094681 w 6775553"/>
              <a:gd name="connsiteY10" fmla="*/ 1272022 h 3664858"/>
              <a:gd name="connsiteX11" fmla="*/ 5096253 w 6775553"/>
              <a:gd name="connsiteY11" fmla="*/ 1273351 h 3664858"/>
              <a:gd name="connsiteX12" fmla="*/ 5180197 w 6775553"/>
              <a:gd name="connsiteY12" fmla="*/ 1171610 h 3664858"/>
              <a:gd name="connsiteX13" fmla="*/ 5841015 w 6775553"/>
              <a:gd name="connsiteY13" fmla="*/ 897890 h 3664858"/>
              <a:gd name="connsiteX14" fmla="*/ 6775553 w 6775553"/>
              <a:gd name="connsiteY14" fmla="*/ 1832428 h 3664858"/>
              <a:gd name="connsiteX15" fmla="*/ 5841015 w 6775553"/>
              <a:gd name="connsiteY15" fmla="*/ 2766966 h 3664858"/>
              <a:gd name="connsiteX16" fmla="*/ 5134367 w 6775553"/>
              <a:gd name="connsiteY16" fmla="*/ 2444014 h 3664858"/>
              <a:gd name="connsiteX17" fmla="*/ 5092691 w 6775553"/>
              <a:gd name="connsiteY17" fmla="*/ 2386854 h 3664858"/>
              <a:gd name="connsiteX18" fmla="*/ 5090513 w 6775553"/>
              <a:gd name="connsiteY18" fmla="*/ 2388695 h 3664858"/>
              <a:gd name="connsiteX19" fmla="*/ 5080267 w 6775553"/>
              <a:gd name="connsiteY19" fmla="*/ 2369814 h 3664858"/>
              <a:gd name="connsiteX20" fmla="*/ 5046845 w 6775553"/>
              <a:gd name="connsiteY20" fmla="*/ 2323975 h 3664858"/>
              <a:gd name="connsiteX21" fmla="*/ 5011770 w 6775553"/>
              <a:gd name="connsiteY21" fmla="*/ 2278215 h 3664858"/>
              <a:gd name="connsiteX22" fmla="*/ 4345916 w 6775553"/>
              <a:gd name="connsiteY22" fmla="*/ 1973862 h 3664858"/>
              <a:gd name="connsiteX23" fmla="*/ 3615719 w 6775553"/>
              <a:gd name="connsiteY23" fmla="*/ 2362160 h 3664858"/>
              <a:gd name="connsiteX24" fmla="*/ 3548466 w 6775553"/>
              <a:gd name="connsiteY24" fmla="*/ 2486081 h 3664858"/>
              <a:gd name="connsiteX25" fmla="*/ 3544494 w 6775553"/>
              <a:gd name="connsiteY25" fmla="*/ 2483539 h 3664858"/>
              <a:gd name="connsiteX26" fmla="*/ 3533622 w 6775553"/>
              <a:gd name="connsiteY26" fmla="*/ 2514722 h 3664858"/>
              <a:gd name="connsiteX27" fmla="*/ 1832429 w 6775553"/>
              <a:gd name="connsiteY27" fmla="*/ 3664858 h 3664858"/>
              <a:gd name="connsiteX28" fmla="*/ 0 w 6775553"/>
              <a:gd name="connsiteY28" fmla="*/ 1832429 h 3664858"/>
              <a:gd name="connsiteX29" fmla="*/ 1832429 w 6775553"/>
              <a:gd name="connsiteY29" fmla="*/ 0 h 3664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775553" h="3664858">
                <a:moveTo>
                  <a:pt x="1832429" y="0"/>
                </a:moveTo>
                <a:cubicBezTo>
                  <a:pt x="2591446" y="0"/>
                  <a:pt x="3242679" y="461478"/>
                  <a:pt x="3520857" y="1119165"/>
                </a:cubicBezTo>
                <a:lnTo>
                  <a:pt x="3541502" y="1175571"/>
                </a:lnTo>
                <a:lnTo>
                  <a:pt x="3543956" y="1174000"/>
                </a:lnTo>
                <a:lnTo>
                  <a:pt x="3615719" y="1306233"/>
                </a:lnTo>
                <a:cubicBezTo>
                  <a:pt x="3773967" y="1540504"/>
                  <a:pt x="4041957" y="1694531"/>
                  <a:pt x="4345916" y="1694531"/>
                </a:cubicBezTo>
                <a:cubicBezTo>
                  <a:pt x="4611881" y="1694531"/>
                  <a:pt x="4850306" y="1576604"/>
                  <a:pt x="5011770" y="1390179"/>
                </a:cubicBezTo>
                <a:lnTo>
                  <a:pt x="5048596" y="1342134"/>
                </a:lnTo>
                <a:lnTo>
                  <a:pt x="5066082" y="1309919"/>
                </a:lnTo>
                <a:lnTo>
                  <a:pt x="5089552" y="1281473"/>
                </a:lnTo>
                <a:lnTo>
                  <a:pt x="5094681" y="1272022"/>
                </a:lnTo>
                <a:lnTo>
                  <a:pt x="5096253" y="1273351"/>
                </a:lnTo>
                <a:lnTo>
                  <a:pt x="5180197" y="1171610"/>
                </a:lnTo>
                <a:cubicBezTo>
                  <a:pt x="5349315" y="1002492"/>
                  <a:pt x="5582950" y="897890"/>
                  <a:pt x="5841015" y="897890"/>
                </a:cubicBezTo>
                <a:cubicBezTo>
                  <a:pt x="6357146" y="897890"/>
                  <a:pt x="6775553" y="1316297"/>
                  <a:pt x="6775553" y="1832428"/>
                </a:cubicBezTo>
                <a:cubicBezTo>
                  <a:pt x="6775553" y="2348559"/>
                  <a:pt x="6357146" y="2766966"/>
                  <a:pt x="5841015" y="2766966"/>
                </a:cubicBezTo>
                <a:cubicBezTo>
                  <a:pt x="5558756" y="2766966"/>
                  <a:pt x="5305723" y="2641832"/>
                  <a:pt x="5134367" y="2444014"/>
                </a:cubicBezTo>
                <a:lnTo>
                  <a:pt x="5092691" y="2386854"/>
                </a:lnTo>
                <a:lnTo>
                  <a:pt x="5090513" y="2388695"/>
                </a:lnTo>
                <a:lnTo>
                  <a:pt x="5080267" y="2369814"/>
                </a:lnTo>
                <a:lnTo>
                  <a:pt x="5046845" y="2323975"/>
                </a:lnTo>
                <a:lnTo>
                  <a:pt x="5011770" y="2278215"/>
                </a:lnTo>
                <a:cubicBezTo>
                  <a:pt x="4850306" y="2091790"/>
                  <a:pt x="4611881" y="1973862"/>
                  <a:pt x="4345916" y="1973862"/>
                </a:cubicBezTo>
                <a:cubicBezTo>
                  <a:pt x="4041957" y="1973863"/>
                  <a:pt x="3773967" y="2127890"/>
                  <a:pt x="3615719" y="2362160"/>
                </a:cubicBezTo>
                <a:lnTo>
                  <a:pt x="3548466" y="2486081"/>
                </a:lnTo>
                <a:lnTo>
                  <a:pt x="3544494" y="2483539"/>
                </a:lnTo>
                <a:lnTo>
                  <a:pt x="3533622" y="2514722"/>
                </a:lnTo>
                <a:cubicBezTo>
                  <a:pt x="3263004" y="3188846"/>
                  <a:pt x="2603306" y="3664858"/>
                  <a:pt x="1832429" y="3664858"/>
                </a:cubicBezTo>
                <a:cubicBezTo>
                  <a:pt x="820406" y="3664858"/>
                  <a:pt x="0" y="2844452"/>
                  <a:pt x="0" y="1832429"/>
                </a:cubicBezTo>
                <a:cubicBezTo>
                  <a:pt x="0" y="820406"/>
                  <a:pt x="820406" y="0"/>
                  <a:pt x="1832429" y="0"/>
                </a:cubicBezTo>
                <a:close/>
              </a:path>
            </a:pathLst>
          </a:custGeom>
          <a:solidFill>
            <a:srgbClr val="4276AA"/>
          </a:solidFill>
          <a:ln w="76200">
            <a:noFill/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2" name="任意多边形 11"/>
          <p:cNvSpPr/>
          <p:nvPr>
            <p:custDataLst>
              <p:tags r:id="rId3"/>
            </p:custDataLst>
          </p:nvPr>
        </p:nvSpPr>
        <p:spPr bwMode="auto">
          <a:xfrm>
            <a:off x="6851407" y="3245360"/>
            <a:ext cx="667057" cy="548264"/>
          </a:xfrm>
          <a:custGeom>
            <a:avLst/>
            <a:gdLst>
              <a:gd name="T0" fmla="*/ 285 w 293"/>
              <a:gd name="T1" fmla="*/ 32 h 238"/>
              <a:gd name="T2" fmla="*/ 259 w 293"/>
              <a:gd name="T3" fmla="*/ 38 h 238"/>
              <a:gd name="T4" fmla="*/ 275 w 293"/>
              <a:gd name="T5" fmla="*/ 24 h 238"/>
              <a:gd name="T6" fmla="*/ 285 w 293"/>
              <a:gd name="T7" fmla="*/ 4 h 238"/>
              <a:gd name="T8" fmla="*/ 257 w 293"/>
              <a:gd name="T9" fmla="*/ 16 h 238"/>
              <a:gd name="T10" fmla="*/ 237 w 293"/>
              <a:gd name="T11" fmla="*/ 11 h 238"/>
              <a:gd name="T12" fmla="*/ 216 w 293"/>
              <a:gd name="T13" fmla="*/ 1 h 238"/>
              <a:gd name="T14" fmla="*/ 203 w 293"/>
              <a:gd name="T15" fmla="*/ 0 h 238"/>
              <a:gd name="T16" fmla="*/ 179 w 293"/>
              <a:gd name="T17" fmla="*/ 5 h 238"/>
              <a:gd name="T18" fmla="*/ 154 w 293"/>
              <a:gd name="T19" fmla="*/ 27 h 238"/>
              <a:gd name="T20" fmla="*/ 143 w 293"/>
              <a:gd name="T21" fmla="*/ 54 h 238"/>
              <a:gd name="T22" fmla="*/ 143 w 293"/>
              <a:gd name="T23" fmla="*/ 67 h 238"/>
              <a:gd name="T24" fmla="*/ 126 w 293"/>
              <a:gd name="T25" fmla="*/ 72 h 238"/>
              <a:gd name="T26" fmla="*/ 75 w 293"/>
              <a:gd name="T27" fmla="*/ 55 h 238"/>
              <a:gd name="T28" fmla="*/ 33 w 293"/>
              <a:gd name="T29" fmla="*/ 24 h 238"/>
              <a:gd name="T30" fmla="*/ 17 w 293"/>
              <a:gd name="T31" fmla="*/ 17 h 238"/>
              <a:gd name="T32" fmla="*/ 12 w 293"/>
              <a:gd name="T33" fmla="*/ 41 h 238"/>
              <a:gd name="T34" fmla="*/ 14 w 293"/>
              <a:gd name="T35" fmla="*/ 57 h 238"/>
              <a:gd name="T36" fmla="*/ 23 w 293"/>
              <a:gd name="T37" fmla="*/ 76 h 238"/>
              <a:gd name="T38" fmla="*/ 39 w 293"/>
              <a:gd name="T39" fmla="*/ 91 h 238"/>
              <a:gd name="T40" fmla="*/ 25 w 293"/>
              <a:gd name="T41" fmla="*/ 89 h 238"/>
              <a:gd name="T42" fmla="*/ 12 w 293"/>
              <a:gd name="T43" fmla="*/ 84 h 238"/>
              <a:gd name="T44" fmla="*/ 13 w 293"/>
              <a:gd name="T45" fmla="*/ 95 h 238"/>
              <a:gd name="T46" fmla="*/ 25 w 293"/>
              <a:gd name="T47" fmla="*/ 123 h 238"/>
              <a:gd name="T48" fmla="*/ 50 w 293"/>
              <a:gd name="T49" fmla="*/ 140 h 238"/>
              <a:gd name="T50" fmla="*/ 52 w 293"/>
              <a:gd name="T51" fmla="*/ 145 h 238"/>
              <a:gd name="T52" fmla="*/ 33 w 293"/>
              <a:gd name="T53" fmla="*/ 145 h 238"/>
              <a:gd name="T54" fmla="*/ 41 w 293"/>
              <a:gd name="T55" fmla="*/ 161 h 238"/>
              <a:gd name="T56" fmla="*/ 62 w 293"/>
              <a:gd name="T57" fmla="*/ 179 h 238"/>
              <a:gd name="T58" fmla="*/ 89 w 293"/>
              <a:gd name="T59" fmla="*/ 186 h 238"/>
              <a:gd name="T60" fmla="*/ 73 w 293"/>
              <a:gd name="T61" fmla="*/ 197 h 238"/>
              <a:gd name="T62" fmla="*/ 45 w 293"/>
              <a:gd name="T63" fmla="*/ 208 h 238"/>
              <a:gd name="T64" fmla="*/ 14 w 293"/>
              <a:gd name="T65" fmla="*/ 212 h 238"/>
              <a:gd name="T66" fmla="*/ 0 w 293"/>
              <a:gd name="T67" fmla="*/ 211 h 238"/>
              <a:gd name="T68" fmla="*/ 32 w 293"/>
              <a:gd name="T69" fmla="*/ 227 h 238"/>
              <a:gd name="T70" fmla="*/ 68 w 293"/>
              <a:gd name="T71" fmla="*/ 237 h 238"/>
              <a:gd name="T72" fmla="*/ 93 w 293"/>
              <a:gd name="T73" fmla="*/ 238 h 238"/>
              <a:gd name="T74" fmla="*/ 149 w 293"/>
              <a:gd name="T75" fmla="*/ 229 h 238"/>
              <a:gd name="T76" fmla="*/ 195 w 293"/>
              <a:gd name="T77" fmla="*/ 205 h 238"/>
              <a:gd name="T78" fmla="*/ 229 w 293"/>
              <a:gd name="T79" fmla="*/ 169 h 238"/>
              <a:gd name="T80" fmla="*/ 252 w 293"/>
              <a:gd name="T81" fmla="*/ 127 h 238"/>
              <a:gd name="T82" fmla="*/ 262 w 293"/>
              <a:gd name="T83" fmla="*/ 82 h 238"/>
              <a:gd name="T84" fmla="*/ 263 w 293"/>
              <a:gd name="T85" fmla="*/ 59 h 238"/>
              <a:gd name="T86" fmla="*/ 280 w 293"/>
              <a:gd name="T87" fmla="*/ 45 h 238"/>
              <a:gd name="T88" fmla="*/ 293 w 293"/>
              <a:gd name="T89" fmla="*/ 28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93" h="238">
                <a:moveTo>
                  <a:pt x="293" y="28"/>
                </a:moveTo>
                <a:lnTo>
                  <a:pt x="293" y="28"/>
                </a:lnTo>
                <a:lnTo>
                  <a:pt x="285" y="32"/>
                </a:lnTo>
                <a:lnTo>
                  <a:pt x="277" y="34"/>
                </a:lnTo>
                <a:lnTo>
                  <a:pt x="267" y="36"/>
                </a:lnTo>
                <a:lnTo>
                  <a:pt x="259" y="38"/>
                </a:lnTo>
                <a:lnTo>
                  <a:pt x="259" y="38"/>
                </a:lnTo>
                <a:lnTo>
                  <a:pt x="267" y="31"/>
                </a:lnTo>
                <a:lnTo>
                  <a:pt x="275" y="24"/>
                </a:lnTo>
                <a:lnTo>
                  <a:pt x="281" y="14"/>
                </a:lnTo>
                <a:lnTo>
                  <a:pt x="285" y="4"/>
                </a:lnTo>
                <a:lnTo>
                  <a:pt x="285" y="4"/>
                </a:lnTo>
                <a:lnTo>
                  <a:pt x="277" y="9"/>
                </a:lnTo>
                <a:lnTo>
                  <a:pt x="266" y="13"/>
                </a:lnTo>
                <a:lnTo>
                  <a:pt x="257" y="16"/>
                </a:lnTo>
                <a:lnTo>
                  <a:pt x="247" y="18"/>
                </a:lnTo>
                <a:lnTo>
                  <a:pt x="247" y="18"/>
                </a:lnTo>
                <a:lnTo>
                  <a:pt x="237" y="11"/>
                </a:lnTo>
                <a:lnTo>
                  <a:pt x="227" y="5"/>
                </a:lnTo>
                <a:lnTo>
                  <a:pt x="222" y="3"/>
                </a:lnTo>
                <a:lnTo>
                  <a:pt x="216" y="1"/>
                </a:lnTo>
                <a:lnTo>
                  <a:pt x="209" y="0"/>
                </a:lnTo>
                <a:lnTo>
                  <a:pt x="203" y="0"/>
                </a:lnTo>
                <a:lnTo>
                  <a:pt x="203" y="0"/>
                </a:lnTo>
                <a:lnTo>
                  <a:pt x="197" y="0"/>
                </a:lnTo>
                <a:lnTo>
                  <a:pt x="191" y="1"/>
                </a:lnTo>
                <a:lnTo>
                  <a:pt x="179" y="5"/>
                </a:lnTo>
                <a:lnTo>
                  <a:pt x="169" y="10"/>
                </a:lnTo>
                <a:lnTo>
                  <a:pt x="161" y="17"/>
                </a:lnTo>
                <a:lnTo>
                  <a:pt x="154" y="27"/>
                </a:lnTo>
                <a:lnTo>
                  <a:pt x="147" y="37"/>
                </a:lnTo>
                <a:lnTo>
                  <a:pt x="144" y="48"/>
                </a:lnTo>
                <a:lnTo>
                  <a:pt x="143" y="54"/>
                </a:lnTo>
                <a:lnTo>
                  <a:pt x="143" y="60"/>
                </a:lnTo>
                <a:lnTo>
                  <a:pt x="143" y="60"/>
                </a:lnTo>
                <a:lnTo>
                  <a:pt x="143" y="67"/>
                </a:lnTo>
                <a:lnTo>
                  <a:pt x="144" y="74"/>
                </a:lnTo>
                <a:lnTo>
                  <a:pt x="144" y="74"/>
                </a:lnTo>
                <a:lnTo>
                  <a:pt x="126" y="72"/>
                </a:lnTo>
                <a:lnTo>
                  <a:pt x="108" y="68"/>
                </a:lnTo>
                <a:lnTo>
                  <a:pt x="92" y="63"/>
                </a:lnTo>
                <a:lnTo>
                  <a:pt x="75" y="55"/>
                </a:lnTo>
                <a:lnTo>
                  <a:pt x="59" y="46"/>
                </a:lnTo>
                <a:lnTo>
                  <a:pt x="45" y="36"/>
                </a:lnTo>
                <a:lnTo>
                  <a:pt x="33" y="24"/>
                </a:lnTo>
                <a:lnTo>
                  <a:pt x="20" y="11"/>
                </a:lnTo>
                <a:lnTo>
                  <a:pt x="20" y="11"/>
                </a:lnTo>
                <a:lnTo>
                  <a:pt x="17" y="17"/>
                </a:lnTo>
                <a:lnTo>
                  <a:pt x="15" y="26"/>
                </a:lnTo>
                <a:lnTo>
                  <a:pt x="13" y="33"/>
                </a:lnTo>
                <a:lnTo>
                  <a:pt x="12" y="41"/>
                </a:lnTo>
                <a:lnTo>
                  <a:pt x="12" y="41"/>
                </a:lnTo>
                <a:lnTo>
                  <a:pt x="13" y="48"/>
                </a:lnTo>
                <a:lnTo>
                  <a:pt x="14" y="57"/>
                </a:lnTo>
                <a:lnTo>
                  <a:pt x="17" y="63"/>
                </a:lnTo>
                <a:lnTo>
                  <a:pt x="20" y="70"/>
                </a:lnTo>
                <a:lnTo>
                  <a:pt x="23" y="76"/>
                </a:lnTo>
                <a:lnTo>
                  <a:pt x="28" y="81"/>
                </a:lnTo>
                <a:lnTo>
                  <a:pt x="34" y="87"/>
                </a:lnTo>
                <a:lnTo>
                  <a:pt x="39" y="91"/>
                </a:lnTo>
                <a:lnTo>
                  <a:pt x="39" y="91"/>
                </a:lnTo>
                <a:lnTo>
                  <a:pt x="32" y="91"/>
                </a:lnTo>
                <a:lnTo>
                  <a:pt x="25" y="89"/>
                </a:lnTo>
                <a:lnTo>
                  <a:pt x="18" y="87"/>
                </a:lnTo>
                <a:lnTo>
                  <a:pt x="12" y="84"/>
                </a:lnTo>
                <a:lnTo>
                  <a:pt x="12" y="84"/>
                </a:lnTo>
                <a:lnTo>
                  <a:pt x="12" y="85"/>
                </a:lnTo>
                <a:lnTo>
                  <a:pt x="12" y="85"/>
                </a:lnTo>
                <a:lnTo>
                  <a:pt x="13" y="95"/>
                </a:lnTo>
                <a:lnTo>
                  <a:pt x="16" y="105"/>
                </a:lnTo>
                <a:lnTo>
                  <a:pt x="20" y="115"/>
                </a:lnTo>
                <a:lnTo>
                  <a:pt x="25" y="123"/>
                </a:lnTo>
                <a:lnTo>
                  <a:pt x="33" y="130"/>
                </a:lnTo>
                <a:lnTo>
                  <a:pt x="41" y="136"/>
                </a:lnTo>
                <a:lnTo>
                  <a:pt x="50" y="140"/>
                </a:lnTo>
                <a:lnTo>
                  <a:pt x="60" y="143"/>
                </a:lnTo>
                <a:lnTo>
                  <a:pt x="60" y="143"/>
                </a:lnTo>
                <a:lnTo>
                  <a:pt x="52" y="145"/>
                </a:lnTo>
                <a:lnTo>
                  <a:pt x="44" y="146"/>
                </a:lnTo>
                <a:lnTo>
                  <a:pt x="44" y="146"/>
                </a:lnTo>
                <a:lnTo>
                  <a:pt x="33" y="145"/>
                </a:lnTo>
                <a:lnTo>
                  <a:pt x="33" y="145"/>
                </a:lnTo>
                <a:lnTo>
                  <a:pt x="37" y="153"/>
                </a:lnTo>
                <a:lnTo>
                  <a:pt x="41" y="161"/>
                </a:lnTo>
                <a:lnTo>
                  <a:pt x="47" y="168"/>
                </a:lnTo>
                <a:lnTo>
                  <a:pt x="54" y="175"/>
                </a:lnTo>
                <a:lnTo>
                  <a:pt x="62" y="179"/>
                </a:lnTo>
                <a:lnTo>
                  <a:pt x="71" y="183"/>
                </a:lnTo>
                <a:lnTo>
                  <a:pt x="79" y="185"/>
                </a:lnTo>
                <a:lnTo>
                  <a:pt x="89" y="186"/>
                </a:lnTo>
                <a:lnTo>
                  <a:pt x="89" y="186"/>
                </a:lnTo>
                <a:lnTo>
                  <a:pt x="81" y="192"/>
                </a:lnTo>
                <a:lnTo>
                  <a:pt x="73" y="197"/>
                </a:lnTo>
                <a:lnTo>
                  <a:pt x="64" y="201"/>
                </a:lnTo>
                <a:lnTo>
                  <a:pt x="54" y="206"/>
                </a:lnTo>
                <a:lnTo>
                  <a:pt x="45" y="208"/>
                </a:lnTo>
                <a:lnTo>
                  <a:pt x="35" y="210"/>
                </a:lnTo>
                <a:lnTo>
                  <a:pt x="25" y="212"/>
                </a:lnTo>
                <a:lnTo>
                  <a:pt x="14" y="212"/>
                </a:lnTo>
                <a:lnTo>
                  <a:pt x="14" y="212"/>
                </a:lnTo>
                <a:lnTo>
                  <a:pt x="0" y="211"/>
                </a:lnTo>
                <a:lnTo>
                  <a:pt x="0" y="211"/>
                </a:lnTo>
                <a:lnTo>
                  <a:pt x="10" y="217"/>
                </a:lnTo>
                <a:lnTo>
                  <a:pt x="21" y="222"/>
                </a:lnTo>
                <a:lnTo>
                  <a:pt x="32" y="227"/>
                </a:lnTo>
                <a:lnTo>
                  <a:pt x="44" y="231"/>
                </a:lnTo>
                <a:lnTo>
                  <a:pt x="55" y="235"/>
                </a:lnTo>
                <a:lnTo>
                  <a:pt x="68" y="237"/>
                </a:lnTo>
                <a:lnTo>
                  <a:pt x="80" y="238"/>
                </a:lnTo>
                <a:lnTo>
                  <a:pt x="93" y="238"/>
                </a:lnTo>
                <a:lnTo>
                  <a:pt x="93" y="238"/>
                </a:lnTo>
                <a:lnTo>
                  <a:pt x="112" y="237"/>
                </a:lnTo>
                <a:lnTo>
                  <a:pt x="132" y="233"/>
                </a:lnTo>
                <a:lnTo>
                  <a:pt x="149" y="229"/>
                </a:lnTo>
                <a:lnTo>
                  <a:pt x="166" y="222"/>
                </a:lnTo>
                <a:lnTo>
                  <a:pt x="180" y="215"/>
                </a:lnTo>
                <a:lnTo>
                  <a:pt x="195" y="205"/>
                </a:lnTo>
                <a:lnTo>
                  <a:pt x="207" y="194"/>
                </a:lnTo>
                <a:lnTo>
                  <a:pt x="220" y="183"/>
                </a:lnTo>
                <a:lnTo>
                  <a:pt x="229" y="169"/>
                </a:lnTo>
                <a:lnTo>
                  <a:pt x="238" y="156"/>
                </a:lnTo>
                <a:lnTo>
                  <a:pt x="246" y="141"/>
                </a:lnTo>
                <a:lnTo>
                  <a:pt x="252" y="127"/>
                </a:lnTo>
                <a:lnTo>
                  <a:pt x="257" y="112"/>
                </a:lnTo>
                <a:lnTo>
                  <a:pt x="260" y="97"/>
                </a:lnTo>
                <a:lnTo>
                  <a:pt x="262" y="82"/>
                </a:lnTo>
                <a:lnTo>
                  <a:pt x="263" y="67"/>
                </a:lnTo>
                <a:lnTo>
                  <a:pt x="263" y="67"/>
                </a:lnTo>
                <a:lnTo>
                  <a:pt x="263" y="59"/>
                </a:lnTo>
                <a:lnTo>
                  <a:pt x="263" y="59"/>
                </a:lnTo>
                <a:lnTo>
                  <a:pt x="271" y="52"/>
                </a:lnTo>
                <a:lnTo>
                  <a:pt x="280" y="45"/>
                </a:lnTo>
                <a:lnTo>
                  <a:pt x="287" y="37"/>
                </a:lnTo>
                <a:lnTo>
                  <a:pt x="293" y="28"/>
                </a:lnTo>
                <a:lnTo>
                  <a:pt x="293" y="2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3" name="任意多边形 12"/>
          <p:cNvSpPr/>
          <p:nvPr>
            <p:custDataLst>
              <p:tags r:id="rId4"/>
            </p:custDataLst>
          </p:nvPr>
        </p:nvSpPr>
        <p:spPr bwMode="auto">
          <a:xfrm>
            <a:off x="4747240" y="3863013"/>
            <a:ext cx="571498" cy="550716"/>
          </a:xfrm>
          <a:custGeom>
            <a:avLst/>
            <a:gdLst>
              <a:gd name="T0" fmla="*/ 0 w 208"/>
              <a:gd name="T1" fmla="*/ 68 h 201"/>
              <a:gd name="T2" fmla="*/ 8 w 208"/>
              <a:gd name="T3" fmla="*/ 78 h 201"/>
              <a:gd name="T4" fmla="*/ 31 w 208"/>
              <a:gd name="T5" fmla="*/ 72 h 201"/>
              <a:gd name="T6" fmla="*/ 64 w 208"/>
              <a:gd name="T7" fmla="*/ 172 h 201"/>
              <a:gd name="T8" fmla="*/ 106 w 208"/>
              <a:gd name="T9" fmla="*/ 189 h 201"/>
              <a:gd name="T10" fmla="*/ 197 w 208"/>
              <a:gd name="T11" fmla="*/ 62 h 201"/>
              <a:gd name="T12" fmla="*/ 114 w 208"/>
              <a:gd name="T13" fmla="*/ 67 h 201"/>
              <a:gd name="T14" fmla="*/ 137 w 208"/>
              <a:gd name="T15" fmla="*/ 94 h 201"/>
              <a:gd name="T16" fmla="*/ 109 w 208"/>
              <a:gd name="T17" fmla="*/ 130 h 201"/>
              <a:gd name="T18" fmla="*/ 93 w 208"/>
              <a:gd name="T19" fmla="*/ 90 h 201"/>
              <a:gd name="T20" fmla="*/ 60 w 208"/>
              <a:gd name="T21" fmla="*/ 22 h 201"/>
              <a:gd name="T22" fmla="*/ 0 w 208"/>
              <a:gd name="T23" fmla="*/ 68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" h="201">
                <a:moveTo>
                  <a:pt x="0" y="68"/>
                </a:moveTo>
                <a:cubicBezTo>
                  <a:pt x="8" y="78"/>
                  <a:pt x="8" y="78"/>
                  <a:pt x="8" y="78"/>
                </a:cubicBezTo>
                <a:cubicBezTo>
                  <a:pt x="8" y="78"/>
                  <a:pt x="25" y="65"/>
                  <a:pt x="31" y="72"/>
                </a:cubicBezTo>
                <a:cubicBezTo>
                  <a:pt x="36" y="78"/>
                  <a:pt x="57" y="157"/>
                  <a:pt x="64" y="172"/>
                </a:cubicBezTo>
                <a:cubicBezTo>
                  <a:pt x="70" y="184"/>
                  <a:pt x="87" y="201"/>
                  <a:pt x="106" y="189"/>
                </a:cubicBezTo>
                <a:cubicBezTo>
                  <a:pt x="125" y="177"/>
                  <a:pt x="186" y="124"/>
                  <a:pt x="197" y="62"/>
                </a:cubicBezTo>
                <a:cubicBezTo>
                  <a:pt x="208" y="0"/>
                  <a:pt x="123" y="13"/>
                  <a:pt x="114" y="67"/>
                </a:cubicBezTo>
                <a:cubicBezTo>
                  <a:pt x="137" y="54"/>
                  <a:pt x="149" y="73"/>
                  <a:pt x="137" y="94"/>
                </a:cubicBezTo>
                <a:cubicBezTo>
                  <a:pt x="126" y="116"/>
                  <a:pt x="115" y="130"/>
                  <a:pt x="109" y="130"/>
                </a:cubicBezTo>
                <a:cubicBezTo>
                  <a:pt x="104" y="130"/>
                  <a:pt x="100" y="116"/>
                  <a:pt x="93" y="90"/>
                </a:cubicBezTo>
                <a:cubicBezTo>
                  <a:pt x="87" y="64"/>
                  <a:pt x="87" y="17"/>
                  <a:pt x="60" y="22"/>
                </a:cubicBezTo>
                <a:cubicBezTo>
                  <a:pt x="34" y="27"/>
                  <a:pt x="0" y="68"/>
                  <a:pt x="0" y="6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6" name="圆角矩形 41">
            <a:extLst>
              <a:ext uri="{FF2B5EF4-FFF2-40B4-BE49-F238E27FC236}">
                <a16:creationId xmlns:a16="http://schemas.microsoft.com/office/drawing/2014/main" id="{B7517B6A-BDC9-46B2-9369-E1ED3B465E25}"/>
              </a:ext>
            </a:extLst>
          </p:cNvPr>
          <p:cNvSpPr/>
          <p:nvPr/>
        </p:nvSpPr>
        <p:spPr>
          <a:xfrm>
            <a:off x="704527" y="3281026"/>
            <a:ext cx="3621987" cy="770255"/>
          </a:xfrm>
          <a:prstGeom prst="roundRect">
            <a:avLst>
              <a:gd name="adj" fmla="val 15070"/>
            </a:avLst>
          </a:prstGeom>
          <a:noFill/>
          <a:ln w="2540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4687C8">
                    <a:alpha val="1000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圆角矩形 41">
            <a:extLst>
              <a:ext uri="{FF2B5EF4-FFF2-40B4-BE49-F238E27FC236}">
                <a16:creationId xmlns:a16="http://schemas.microsoft.com/office/drawing/2014/main" id="{B02998A6-6A9B-46AE-A111-B816831E8160}"/>
              </a:ext>
            </a:extLst>
          </p:cNvPr>
          <p:cNvSpPr/>
          <p:nvPr/>
        </p:nvSpPr>
        <p:spPr>
          <a:xfrm>
            <a:off x="704526" y="4492999"/>
            <a:ext cx="3621987" cy="770255"/>
          </a:xfrm>
          <a:prstGeom prst="roundRect">
            <a:avLst>
              <a:gd name="adj" fmla="val 15070"/>
            </a:avLst>
          </a:prstGeom>
          <a:noFill/>
          <a:ln w="2540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4687C8">
                    <a:alpha val="1000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圆角矩形 41">
            <a:extLst>
              <a:ext uri="{FF2B5EF4-FFF2-40B4-BE49-F238E27FC236}">
                <a16:creationId xmlns:a16="http://schemas.microsoft.com/office/drawing/2014/main" id="{EF69A248-1463-4DC4-9258-811FFFD69D11}"/>
              </a:ext>
            </a:extLst>
          </p:cNvPr>
          <p:cNvSpPr/>
          <p:nvPr/>
        </p:nvSpPr>
        <p:spPr>
          <a:xfrm>
            <a:off x="684085" y="5637745"/>
            <a:ext cx="3621987" cy="770255"/>
          </a:xfrm>
          <a:prstGeom prst="roundRect">
            <a:avLst>
              <a:gd name="adj" fmla="val 15070"/>
            </a:avLst>
          </a:prstGeom>
          <a:noFill/>
          <a:ln w="25400">
            <a:solidFill>
              <a:srgbClr val="00CC9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4687C8">
                    <a:alpha val="1000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圆角矩形 45">
            <a:extLst>
              <a:ext uri="{FF2B5EF4-FFF2-40B4-BE49-F238E27FC236}">
                <a16:creationId xmlns:a16="http://schemas.microsoft.com/office/drawing/2014/main" id="{4DA53C8C-92D1-4C04-924E-A9507F99B952}"/>
              </a:ext>
            </a:extLst>
          </p:cNvPr>
          <p:cNvSpPr/>
          <p:nvPr/>
        </p:nvSpPr>
        <p:spPr>
          <a:xfrm>
            <a:off x="7854315" y="5237128"/>
            <a:ext cx="3714750" cy="898773"/>
          </a:xfrm>
          <a:prstGeom prst="roundRect">
            <a:avLst>
              <a:gd name="adj" fmla="val 15070"/>
            </a:avLst>
          </a:prstGeom>
          <a:noFill/>
          <a:ln w="25400">
            <a:solidFill>
              <a:srgbClr val="4687C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00CC99">
                    <a:alpha val="1000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圆角矩形 45">
            <a:extLst>
              <a:ext uri="{FF2B5EF4-FFF2-40B4-BE49-F238E27FC236}">
                <a16:creationId xmlns:a16="http://schemas.microsoft.com/office/drawing/2014/main" id="{0046F92F-F7A2-407F-ABBA-5CDE4B0F9DBA}"/>
              </a:ext>
            </a:extLst>
          </p:cNvPr>
          <p:cNvSpPr/>
          <p:nvPr/>
        </p:nvSpPr>
        <p:spPr>
          <a:xfrm>
            <a:off x="7854315" y="3697494"/>
            <a:ext cx="3714750" cy="770255"/>
          </a:xfrm>
          <a:prstGeom prst="roundRect">
            <a:avLst>
              <a:gd name="adj" fmla="val 15070"/>
            </a:avLst>
          </a:prstGeom>
          <a:noFill/>
          <a:ln w="25400">
            <a:solidFill>
              <a:srgbClr val="4687C8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00CC99">
                    <a:alpha val="1000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CD8CAD4-DEFB-49C2-9606-45F44F98C86B}"/>
              </a:ext>
            </a:extLst>
          </p:cNvPr>
          <p:cNvSpPr txBox="1"/>
          <p:nvPr/>
        </p:nvSpPr>
        <p:spPr>
          <a:xfrm>
            <a:off x="840477" y="2031102"/>
            <a:ext cx="33500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Internal management changes</a:t>
            </a:r>
          </a:p>
          <a:p>
            <a:pPr algn="ctr"/>
            <a:r>
              <a:rPr lang="zh-CN" altLang="zh-CN" sz="20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内部管理变革</a:t>
            </a:r>
            <a:endParaRPr lang="zh-CN" altLang="en-US" sz="2000" dirty="0">
              <a:ea typeface="楷体" panose="02010609060101010101" pitchFamily="49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2F099E-BB66-48D0-9A2B-71D0B7B67C4C}"/>
              </a:ext>
            </a:extLst>
          </p:cNvPr>
          <p:cNvSpPr txBox="1"/>
          <p:nvPr/>
        </p:nvSpPr>
        <p:spPr>
          <a:xfrm>
            <a:off x="872799" y="3330934"/>
            <a:ext cx="348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Change in recruitment strategy</a:t>
            </a:r>
          </a:p>
          <a:p>
            <a:pPr algn="ctr"/>
            <a:r>
              <a:rPr lang="zh-CN" altLang="zh-CN" sz="18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招聘策略的改变</a:t>
            </a:r>
            <a:endParaRPr lang="zh-CN" altLang="en-US" dirty="0">
              <a:ea typeface="楷体" panose="02010609060101010101" pitchFamily="49" charset="-122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8A6DEFCD-62E2-445A-AC55-7C5408B7DE70}"/>
              </a:ext>
            </a:extLst>
          </p:cNvPr>
          <p:cNvSpPr txBox="1"/>
          <p:nvPr/>
        </p:nvSpPr>
        <p:spPr>
          <a:xfrm>
            <a:off x="415126" y="4549562"/>
            <a:ext cx="3890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 algn="ctr"/>
            <a:r>
              <a:rPr lang="en-US" altLang="zh-CN" sz="1800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Training of middle-level cadres</a:t>
            </a:r>
          </a:p>
          <a:p>
            <a:pPr indent="266700" algn="ctr"/>
            <a:r>
              <a:rPr lang="zh-CN" altLang="zh-CN" sz="1800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中层干部的培养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45069A8D-B620-4FE9-8949-ABA0B3C85A4A}"/>
              </a:ext>
            </a:extLst>
          </p:cNvPr>
          <p:cNvSpPr txBox="1"/>
          <p:nvPr/>
        </p:nvSpPr>
        <p:spPr>
          <a:xfrm>
            <a:off x="308743" y="5692879"/>
            <a:ext cx="4136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 algn="ctr"/>
            <a:r>
              <a:rPr lang="en-US" altLang="zh-CN" sz="1800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Employee succession plan</a:t>
            </a:r>
          </a:p>
          <a:p>
            <a:pPr indent="266700" algn="ctr"/>
            <a:r>
              <a:rPr lang="zh-CN" altLang="zh-CN" sz="1800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员工的接替计划</a:t>
            </a:r>
          </a:p>
          <a:p>
            <a:pPr indent="266700" algn="ctr"/>
            <a:endParaRPr lang="zh-CN" altLang="zh-CN" sz="1800" kern="100" dirty="0"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EADB0BA9-2FF6-48E7-9D1C-46796505231C}"/>
              </a:ext>
            </a:extLst>
          </p:cNvPr>
          <p:cNvSpPr txBox="1"/>
          <p:nvPr/>
        </p:nvSpPr>
        <p:spPr>
          <a:xfrm>
            <a:off x="7918632" y="2194797"/>
            <a:ext cx="3604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Matching salary system</a:t>
            </a:r>
          </a:p>
          <a:p>
            <a:pPr algn="ctr"/>
            <a:r>
              <a:rPr lang="zh-CN" altLang="zh-CN" sz="18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薪酬体系的匹配</a:t>
            </a:r>
            <a:endParaRPr lang="en-US" altLang="zh-CN" sz="1800" dirty="0"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0E71CDD1-6C24-4C8F-A8D0-E92EC00942A1}"/>
              </a:ext>
            </a:extLst>
          </p:cNvPr>
          <p:cNvSpPr txBox="1"/>
          <p:nvPr/>
        </p:nvSpPr>
        <p:spPr>
          <a:xfrm>
            <a:off x="7752522" y="3728599"/>
            <a:ext cx="3584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 algn="ctr"/>
            <a:r>
              <a:rPr lang="en-US" altLang="zh-CN" sz="1800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Training of employees</a:t>
            </a:r>
          </a:p>
          <a:p>
            <a:pPr indent="266700" algn="ctr"/>
            <a:r>
              <a:rPr lang="zh-CN" altLang="zh-CN" sz="1800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员工的培养</a:t>
            </a:r>
            <a:endParaRPr lang="en-US" altLang="zh-CN" sz="1800" kern="100" dirty="0"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zh-CN" altLang="en-US" dirty="0">
              <a:ea typeface="楷体" panose="02010609060101010101" pitchFamily="49" charset="-122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BDE92CA-97A5-4484-B812-1E3D035B00A7}"/>
              </a:ext>
            </a:extLst>
          </p:cNvPr>
          <p:cNvSpPr txBox="1"/>
          <p:nvPr/>
        </p:nvSpPr>
        <p:spPr>
          <a:xfrm>
            <a:off x="7878876" y="5186067"/>
            <a:ext cx="3430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 algn="ctr"/>
            <a:r>
              <a:rPr lang="en-US" altLang="zh-CN" sz="1800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Improvement of performance appraisal system</a:t>
            </a:r>
          </a:p>
          <a:p>
            <a:pPr indent="266700" algn="ctr"/>
            <a:r>
              <a:rPr lang="zh-CN" altLang="zh-CN" sz="1800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绩效考核体系的完善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任意多边形 47"/>
          <p:cNvSpPr/>
          <p:nvPr/>
        </p:nvSpPr>
        <p:spPr>
          <a:xfrm flipH="1">
            <a:off x="571941" y="4352607"/>
            <a:ext cx="1528445" cy="2193925"/>
          </a:xfrm>
          <a:custGeom>
            <a:avLst/>
            <a:gdLst>
              <a:gd name="connisteX0" fmla="*/ 0 w 1797050"/>
              <a:gd name="connsiteY0" fmla="*/ 2413002 h 2425702"/>
              <a:gd name="connisteX1" fmla="*/ 889000 w 1797050"/>
              <a:gd name="connsiteY1" fmla="*/ 2 h 2425702"/>
              <a:gd name="connisteX2" fmla="*/ 1797050 w 1797050"/>
              <a:gd name="connsiteY2" fmla="*/ 2425702 h 2425702"/>
              <a:gd name="connisteX3" fmla="*/ 1835150 w 1797050"/>
              <a:gd name="connsiteY3" fmla="*/ 2406652 h 2425702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1797050" h="2425703">
                <a:moveTo>
                  <a:pt x="0" y="2413003"/>
                </a:moveTo>
                <a:cubicBezTo>
                  <a:pt x="159385" y="1882143"/>
                  <a:pt x="529590" y="-2537"/>
                  <a:pt x="889000" y="3"/>
                </a:cubicBezTo>
                <a:cubicBezTo>
                  <a:pt x="1248410" y="2543"/>
                  <a:pt x="1607820" y="1944373"/>
                  <a:pt x="1797050" y="2425703"/>
                </a:cubicBezTo>
              </a:path>
            </a:pathLst>
          </a:custGeom>
          <a:solidFill>
            <a:srgbClr val="00CC9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任意多边形 48"/>
          <p:cNvSpPr/>
          <p:nvPr/>
        </p:nvSpPr>
        <p:spPr>
          <a:xfrm>
            <a:off x="1741565" y="5131117"/>
            <a:ext cx="1482725" cy="1415415"/>
          </a:xfrm>
          <a:custGeom>
            <a:avLst/>
            <a:gdLst>
              <a:gd name="connisteX0" fmla="*/ 0 w 1797050"/>
              <a:gd name="connsiteY0" fmla="*/ 2413002 h 2425702"/>
              <a:gd name="connisteX1" fmla="*/ 889000 w 1797050"/>
              <a:gd name="connsiteY1" fmla="*/ 2 h 2425702"/>
              <a:gd name="connisteX2" fmla="*/ 1797050 w 1797050"/>
              <a:gd name="connsiteY2" fmla="*/ 2425702 h 2425702"/>
              <a:gd name="connisteX3" fmla="*/ 1835150 w 1797050"/>
              <a:gd name="connsiteY3" fmla="*/ 2406652 h 2425702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</a:cxnLst>
            <a:rect l="l" t="t" r="r" b="b"/>
            <a:pathLst>
              <a:path w="1797050" h="2425703">
                <a:moveTo>
                  <a:pt x="0" y="2413003"/>
                </a:moveTo>
                <a:cubicBezTo>
                  <a:pt x="159385" y="1882143"/>
                  <a:pt x="529590" y="-2537"/>
                  <a:pt x="889000" y="3"/>
                </a:cubicBezTo>
                <a:cubicBezTo>
                  <a:pt x="1248410" y="2543"/>
                  <a:pt x="1607820" y="1944373"/>
                  <a:pt x="1797050" y="2425703"/>
                </a:cubicBezTo>
              </a:path>
            </a:pathLst>
          </a:custGeom>
          <a:solidFill>
            <a:srgbClr val="4687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任意多边形 3">
            <a:extLst>
              <a:ext uri="{FF2B5EF4-FFF2-40B4-BE49-F238E27FC236}">
                <a16:creationId xmlns:a16="http://schemas.microsoft.com/office/drawing/2014/main" id="{CAC4D213-EDE8-4162-BC9E-AA69B84A0EE2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6811485" y="1583657"/>
            <a:ext cx="5004182" cy="5302284"/>
          </a:xfrm>
          <a:custGeom>
            <a:avLst/>
            <a:gdLst>
              <a:gd name="connsiteX0" fmla="*/ 2953 w 10000"/>
              <a:gd name="connsiteY0" fmla="*/ 1410 h 9051"/>
              <a:gd name="connsiteX1" fmla="*/ 3446 w 10000"/>
              <a:gd name="connsiteY1" fmla="*/ 1622 h 9051"/>
              <a:gd name="connsiteX2" fmla="*/ 3451 w 10000"/>
              <a:gd name="connsiteY2" fmla="*/ 1622 h 9051"/>
              <a:gd name="connsiteX3" fmla="*/ 3455 w 10000"/>
              <a:gd name="connsiteY3" fmla="*/ 1625 h 9051"/>
              <a:gd name="connsiteX4" fmla="*/ 3835 w 10000"/>
              <a:gd name="connsiteY4" fmla="*/ 1897 h 9051"/>
              <a:gd name="connsiteX5" fmla="*/ 3885 w 10000"/>
              <a:gd name="connsiteY5" fmla="*/ 1957 h 9051"/>
              <a:gd name="connsiteX6" fmla="*/ 3890 w 10000"/>
              <a:gd name="connsiteY6" fmla="*/ 1957 h 9051"/>
              <a:gd name="connsiteX7" fmla="*/ 4337 w 10000"/>
              <a:gd name="connsiteY7" fmla="*/ 2704 h 9051"/>
              <a:gd name="connsiteX8" fmla="*/ 4342 w 10000"/>
              <a:gd name="connsiteY8" fmla="*/ 2718 h 9051"/>
              <a:gd name="connsiteX9" fmla="*/ 4414 w 10000"/>
              <a:gd name="connsiteY9" fmla="*/ 2919 h 9051"/>
              <a:gd name="connsiteX10" fmla="*/ 4414 w 10000"/>
              <a:gd name="connsiteY10" fmla="*/ 2919 h 9051"/>
              <a:gd name="connsiteX11" fmla="*/ 4763 w 10000"/>
              <a:gd name="connsiteY11" fmla="*/ 4217 h 9051"/>
              <a:gd name="connsiteX12" fmla="*/ 4853 w 10000"/>
              <a:gd name="connsiteY12" fmla="*/ 4756 h 9051"/>
              <a:gd name="connsiteX13" fmla="*/ 4996 w 10000"/>
              <a:gd name="connsiteY13" fmla="*/ 0 h 9051"/>
              <a:gd name="connsiteX14" fmla="*/ 5152 w 10000"/>
              <a:gd name="connsiteY14" fmla="*/ 4756 h 9051"/>
              <a:gd name="connsiteX15" fmla="*/ 5242 w 10000"/>
              <a:gd name="connsiteY15" fmla="*/ 4217 h 9051"/>
              <a:gd name="connsiteX16" fmla="*/ 5590 w 10000"/>
              <a:gd name="connsiteY16" fmla="*/ 2919 h 9051"/>
              <a:gd name="connsiteX17" fmla="*/ 5590 w 10000"/>
              <a:gd name="connsiteY17" fmla="*/ 2919 h 9051"/>
              <a:gd name="connsiteX18" fmla="*/ 5663 w 10000"/>
              <a:gd name="connsiteY18" fmla="*/ 2718 h 9051"/>
              <a:gd name="connsiteX19" fmla="*/ 5667 w 10000"/>
              <a:gd name="connsiteY19" fmla="*/ 2704 h 9051"/>
              <a:gd name="connsiteX20" fmla="*/ 6115 w 10000"/>
              <a:gd name="connsiteY20" fmla="*/ 1957 h 9051"/>
              <a:gd name="connsiteX21" fmla="*/ 6115 w 10000"/>
              <a:gd name="connsiteY21" fmla="*/ 1957 h 9051"/>
              <a:gd name="connsiteX22" fmla="*/ 6119 w 10000"/>
              <a:gd name="connsiteY22" fmla="*/ 1953 h 9051"/>
              <a:gd name="connsiteX23" fmla="*/ 6128 w 10000"/>
              <a:gd name="connsiteY23" fmla="*/ 1939 h 9051"/>
              <a:gd name="connsiteX24" fmla="*/ 6169 w 10000"/>
              <a:gd name="connsiteY24" fmla="*/ 1897 h 9051"/>
              <a:gd name="connsiteX25" fmla="*/ 7051 w 10000"/>
              <a:gd name="connsiteY25" fmla="*/ 1410 h 9051"/>
              <a:gd name="connsiteX26" fmla="*/ 7056 w 10000"/>
              <a:gd name="connsiteY26" fmla="*/ 1410 h 9051"/>
              <a:gd name="connsiteX27" fmla="*/ 7399 w 10000"/>
              <a:gd name="connsiteY27" fmla="*/ 1361 h 9051"/>
              <a:gd name="connsiteX28" fmla="*/ 7417 w 10000"/>
              <a:gd name="connsiteY28" fmla="*/ 1361 h 9051"/>
              <a:gd name="connsiteX29" fmla="*/ 7544 w 10000"/>
              <a:gd name="connsiteY29" fmla="*/ 1354 h 9051"/>
              <a:gd name="connsiteX30" fmla="*/ 8824 w 10000"/>
              <a:gd name="connsiteY30" fmla="*/ 698 h 9051"/>
              <a:gd name="connsiteX31" fmla="*/ 7562 w 10000"/>
              <a:gd name="connsiteY31" fmla="*/ 1424 h 9051"/>
              <a:gd name="connsiteX32" fmla="*/ 7558 w 10000"/>
              <a:gd name="connsiteY32" fmla="*/ 1424 h 9051"/>
              <a:gd name="connsiteX33" fmla="*/ 7553 w 10000"/>
              <a:gd name="connsiteY33" fmla="*/ 1424 h 9051"/>
              <a:gd name="connsiteX34" fmla="*/ 7540 w 10000"/>
              <a:gd name="connsiteY34" fmla="*/ 1428 h 9051"/>
              <a:gd name="connsiteX35" fmla="*/ 7531 w 10000"/>
              <a:gd name="connsiteY35" fmla="*/ 1428 h 9051"/>
              <a:gd name="connsiteX36" fmla="*/ 7526 w 10000"/>
              <a:gd name="connsiteY36" fmla="*/ 1428 h 9051"/>
              <a:gd name="connsiteX37" fmla="*/ 7521 w 10000"/>
              <a:gd name="connsiteY37" fmla="*/ 1428 h 9051"/>
              <a:gd name="connsiteX38" fmla="*/ 7517 w 10000"/>
              <a:gd name="connsiteY38" fmla="*/ 1428 h 9051"/>
              <a:gd name="connsiteX39" fmla="*/ 7508 w 10000"/>
              <a:gd name="connsiteY39" fmla="*/ 1431 h 9051"/>
              <a:gd name="connsiteX40" fmla="*/ 7503 w 10000"/>
              <a:gd name="connsiteY40" fmla="*/ 1431 h 9051"/>
              <a:gd name="connsiteX41" fmla="*/ 7422 w 10000"/>
              <a:gd name="connsiteY41" fmla="*/ 1442 h 9051"/>
              <a:gd name="connsiteX42" fmla="*/ 6232 w 10000"/>
              <a:gd name="connsiteY42" fmla="*/ 2016 h 9051"/>
              <a:gd name="connsiteX43" fmla="*/ 5753 w 10000"/>
              <a:gd name="connsiteY43" fmla="*/ 2951 h 9051"/>
              <a:gd name="connsiteX44" fmla="*/ 5355 w 10000"/>
              <a:gd name="connsiteY44" fmla="*/ 4799 h 9051"/>
              <a:gd name="connsiteX45" fmla="*/ 6395 w 10000"/>
              <a:gd name="connsiteY45" fmla="*/ 3177 h 9051"/>
              <a:gd name="connsiteX46" fmla="*/ 6395 w 10000"/>
              <a:gd name="connsiteY46" fmla="*/ 3177 h 9051"/>
              <a:gd name="connsiteX47" fmla="*/ 6400 w 10000"/>
              <a:gd name="connsiteY47" fmla="*/ 3173 h 9051"/>
              <a:gd name="connsiteX48" fmla="*/ 6563 w 10000"/>
              <a:gd name="connsiteY48" fmla="*/ 3071 h 9051"/>
              <a:gd name="connsiteX49" fmla="*/ 7065 w 10000"/>
              <a:gd name="connsiteY49" fmla="*/ 2849 h 9051"/>
              <a:gd name="connsiteX50" fmla="*/ 7983 w 10000"/>
              <a:gd name="connsiteY50" fmla="*/ 2824 h 9051"/>
              <a:gd name="connsiteX51" fmla="*/ 7983 w 10000"/>
              <a:gd name="connsiteY51" fmla="*/ 2824 h 9051"/>
              <a:gd name="connsiteX52" fmla="*/ 8024 w 10000"/>
              <a:gd name="connsiteY52" fmla="*/ 2831 h 9051"/>
              <a:gd name="connsiteX53" fmla="*/ 10000 w 10000"/>
              <a:gd name="connsiteY53" fmla="*/ 2464 h 9051"/>
              <a:gd name="connsiteX54" fmla="*/ 8114 w 10000"/>
              <a:gd name="connsiteY54" fmla="*/ 2919 h 9051"/>
              <a:gd name="connsiteX55" fmla="*/ 8005 w 10000"/>
              <a:gd name="connsiteY55" fmla="*/ 2905 h 9051"/>
              <a:gd name="connsiteX56" fmla="*/ 7965 w 10000"/>
              <a:gd name="connsiteY56" fmla="*/ 2898 h 9051"/>
              <a:gd name="connsiteX57" fmla="*/ 7155 w 10000"/>
              <a:gd name="connsiteY57" fmla="*/ 2937 h 9051"/>
              <a:gd name="connsiteX58" fmla="*/ 6630 w 10000"/>
              <a:gd name="connsiteY58" fmla="*/ 3152 h 9051"/>
              <a:gd name="connsiteX59" fmla="*/ 6481 w 10000"/>
              <a:gd name="connsiteY59" fmla="*/ 3251 h 9051"/>
              <a:gd name="connsiteX60" fmla="*/ 5473 w 10000"/>
              <a:gd name="connsiteY60" fmla="*/ 5303 h 9051"/>
              <a:gd name="connsiteX61" fmla="*/ 5427 w 10000"/>
              <a:gd name="connsiteY61" fmla="*/ 6304 h 9051"/>
              <a:gd name="connsiteX62" fmla="*/ 6811 w 10000"/>
              <a:gd name="connsiteY62" fmla="*/ 4079 h 9051"/>
              <a:gd name="connsiteX63" fmla="*/ 6870 w 10000"/>
              <a:gd name="connsiteY63" fmla="*/ 4037 h 9051"/>
              <a:gd name="connsiteX64" fmla="*/ 6870 w 10000"/>
              <a:gd name="connsiteY64" fmla="*/ 4037 h 9051"/>
              <a:gd name="connsiteX65" fmla="*/ 9091 w 10000"/>
              <a:gd name="connsiteY65" fmla="*/ 3755 h 9051"/>
              <a:gd name="connsiteX66" fmla="*/ 6979 w 10000"/>
              <a:gd name="connsiteY66" fmla="*/ 4118 h 9051"/>
              <a:gd name="connsiteX67" fmla="*/ 6974 w 10000"/>
              <a:gd name="connsiteY67" fmla="*/ 4122 h 9051"/>
              <a:gd name="connsiteX68" fmla="*/ 6938 w 10000"/>
              <a:gd name="connsiteY68" fmla="*/ 4160 h 9051"/>
              <a:gd name="connsiteX69" fmla="*/ 5785 w 10000"/>
              <a:gd name="connsiteY69" fmla="*/ 8148 h 9051"/>
              <a:gd name="connsiteX70" fmla="*/ 6160 w 10000"/>
              <a:gd name="connsiteY70" fmla="*/ 9051 h 9051"/>
              <a:gd name="connsiteX71" fmla="*/ 3844 w 10000"/>
              <a:gd name="connsiteY71" fmla="*/ 9051 h 9051"/>
              <a:gd name="connsiteX72" fmla="*/ 4215 w 10000"/>
              <a:gd name="connsiteY72" fmla="*/ 8148 h 9051"/>
              <a:gd name="connsiteX73" fmla="*/ 3066 w 10000"/>
              <a:gd name="connsiteY73" fmla="*/ 4160 h 9051"/>
              <a:gd name="connsiteX74" fmla="*/ 3057 w 10000"/>
              <a:gd name="connsiteY74" fmla="*/ 4150 h 9051"/>
              <a:gd name="connsiteX75" fmla="*/ 3048 w 10000"/>
              <a:gd name="connsiteY75" fmla="*/ 4143 h 9051"/>
              <a:gd name="connsiteX76" fmla="*/ 3035 w 10000"/>
              <a:gd name="connsiteY76" fmla="*/ 4129 h 9051"/>
              <a:gd name="connsiteX77" fmla="*/ 3026 w 10000"/>
              <a:gd name="connsiteY77" fmla="*/ 4122 h 9051"/>
              <a:gd name="connsiteX78" fmla="*/ 3021 w 10000"/>
              <a:gd name="connsiteY78" fmla="*/ 4118 h 9051"/>
              <a:gd name="connsiteX79" fmla="*/ 914 w 10000"/>
              <a:gd name="connsiteY79" fmla="*/ 3755 h 9051"/>
              <a:gd name="connsiteX80" fmla="*/ 3130 w 10000"/>
              <a:gd name="connsiteY80" fmla="*/ 4033 h 9051"/>
              <a:gd name="connsiteX81" fmla="*/ 3130 w 10000"/>
              <a:gd name="connsiteY81" fmla="*/ 4033 h 9051"/>
              <a:gd name="connsiteX82" fmla="*/ 3134 w 10000"/>
              <a:gd name="connsiteY82" fmla="*/ 4037 h 9051"/>
              <a:gd name="connsiteX83" fmla="*/ 3134 w 10000"/>
              <a:gd name="connsiteY83" fmla="*/ 4037 h 9051"/>
              <a:gd name="connsiteX84" fmla="*/ 3180 w 10000"/>
              <a:gd name="connsiteY84" fmla="*/ 4072 h 9051"/>
              <a:gd name="connsiteX85" fmla="*/ 3180 w 10000"/>
              <a:gd name="connsiteY85" fmla="*/ 4072 h 9051"/>
              <a:gd name="connsiteX86" fmla="*/ 3189 w 10000"/>
              <a:gd name="connsiteY86" fmla="*/ 4079 h 9051"/>
              <a:gd name="connsiteX87" fmla="*/ 4573 w 10000"/>
              <a:gd name="connsiteY87" fmla="*/ 6304 h 9051"/>
              <a:gd name="connsiteX88" fmla="*/ 4532 w 10000"/>
              <a:gd name="connsiteY88" fmla="*/ 5303 h 9051"/>
              <a:gd name="connsiteX89" fmla="*/ 3523 w 10000"/>
              <a:gd name="connsiteY89" fmla="*/ 3251 h 9051"/>
              <a:gd name="connsiteX90" fmla="*/ 3370 w 10000"/>
              <a:gd name="connsiteY90" fmla="*/ 3152 h 9051"/>
              <a:gd name="connsiteX91" fmla="*/ 2845 w 10000"/>
              <a:gd name="connsiteY91" fmla="*/ 2937 h 9051"/>
              <a:gd name="connsiteX92" fmla="*/ 2035 w 10000"/>
              <a:gd name="connsiteY92" fmla="*/ 2898 h 9051"/>
              <a:gd name="connsiteX93" fmla="*/ 1999 w 10000"/>
              <a:gd name="connsiteY93" fmla="*/ 2905 h 9051"/>
              <a:gd name="connsiteX94" fmla="*/ 1891 w 10000"/>
              <a:gd name="connsiteY94" fmla="*/ 2919 h 9051"/>
              <a:gd name="connsiteX95" fmla="*/ 0 w 10000"/>
              <a:gd name="connsiteY95" fmla="*/ 2464 h 9051"/>
              <a:gd name="connsiteX96" fmla="*/ 1981 w 10000"/>
              <a:gd name="connsiteY96" fmla="*/ 2831 h 9051"/>
              <a:gd name="connsiteX97" fmla="*/ 2017 w 10000"/>
              <a:gd name="connsiteY97" fmla="*/ 2824 h 9051"/>
              <a:gd name="connsiteX98" fmla="*/ 2022 w 10000"/>
              <a:gd name="connsiteY98" fmla="*/ 2824 h 9051"/>
              <a:gd name="connsiteX99" fmla="*/ 2022 w 10000"/>
              <a:gd name="connsiteY99" fmla="*/ 2824 h 9051"/>
              <a:gd name="connsiteX100" fmla="*/ 2935 w 10000"/>
              <a:gd name="connsiteY100" fmla="*/ 2849 h 9051"/>
              <a:gd name="connsiteX101" fmla="*/ 3442 w 10000"/>
              <a:gd name="connsiteY101" fmla="*/ 3071 h 9051"/>
              <a:gd name="connsiteX102" fmla="*/ 3605 w 10000"/>
              <a:gd name="connsiteY102" fmla="*/ 3173 h 9051"/>
              <a:gd name="connsiteX103" fmla="*/ 3609 w 10000"/>
              <a:gd name="connsiteY103" fmla="*/ 3177 h 9051"/>
              <a:gd name="connsiteX104" fmla="*/ 3609 w 10000"/>
              <a:gd name="connsiteY104" fmla="*/ 3177 h 9051"/>
              <a:gd name="connsiteX105" fmla="*/ 4649 w 10000"/>
              <a:gd name="connsiteY105" fmla="*/ 4799 h 9051"/>
              <a:gd name="connsiteX106" fmla="*/ 4251 w 10000"/>
              <a:gd name="connsiteY106" fmla="*/ 2951 h 9051"/>
              <a:gd name="connsiteX107" fmla="*/ 3772 w 10000"/>
              <a:gd name="connsiteY107" fmla="*/ 2016 h 9051"/>
              <a:gd name="connsiteX108" fmla="*/ 3379 w 10000"/>
              <a:gd name="connsiteY108" fmla="*/ 1699 h 9051"/>
              <a:gd name="connsiteX109" fmla="*/ 2583 w 10000"/>
              <a:gd name="connsiteY109" fmla="*/ 1442 h 9051"/>
              <a:gd name="connsiteX110" fmla="*/ 2492 w 10000"/>
              <a:gd name="connsiteY110" fmla="*/ 1431 h 9051"/>
              <a:gd name="connsiteX111" fmla="*/ 2488 w 10000"/>
              <a:gd name="connsiteY111" fmla="*/ 1428 h 9051"/>
              <a:gd name="connsiteX112" fmla="*/ 2474 w 10000"/>
              <a:gd name="connsiteY112" fmla="*/ 1428 h 9051"/>
              <a:gd name="connsiteX113" fmla="*/ 2465 w 10000"/>
              <a:gd name="connsiteY113" fmla="*/ 1428 h 9051"/>
              <a:gd name="connsiteX114" fmla="*/ 2460 w 10000"/>
              <a:gd name="connsiteY114" fmla="*/ 1428 h 9051"/>
              <a:gd name="connsiteX115" fmla="*/ 2460 w 10000"/>
              <a:gd name="connsiteY115" fmla="*/ 1424 h 9051"/>
              <a:gd name="connsiteX116" fmla="*/ 2447 w 10000"/>
              <a:gd name="connsiteY116" fmla="*/ 1424 h 9051"/>
              <a:gd name="connsiteX117" fmla="*/ 2442 w 10000"/>
              <a:gd name="connsiteY117" fmla="*/ 1424 h 9051"/>
              <a:gd name="connsiteX118" fmla="*/ 2442 w 10000"/>
              <a:gd name="connsiteY118" fmla="*/ 1424 h 9051"/>
              <a:gd name="connsiteX119" fmla="*/ 1180 w 10000"/>
              <a:gd name="connsiteY119" fmla="*/ 698 h 9051"/>
              <a:gd name="connsiteX120" fmla="*/ 2456 w 10000"/>
              <a:gd name="connsiteY120" fmla="*/ 1354 h 9051"/>
              <a:gd name="connsiteX121" fmla="*/ 2587 w 10000"/>
              <a:gd name="connsiteY121" fmla="*/ 1361 h 9051"/>
              <a:gd name="connsiteX122" fmla="*/ 2601 w 10000"/>
              <a:gd name="connsiteY122" fmla="*/ 1361 h 9051"/>
              <a:gd name="connsiteX123" fmla="*/ 2949 w 10000"/>
              <a:gd name="connsiteY123" fmla="*/ 1410 h 9051"/>
              <a:gd name="connsiteX124" fmla="*/ 2953 w 10000"/>
              <a:gd name="connsiteY124" fmla="*/ 1410 h 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0000" h="9051">
                <a:moveTo>
                  <a:pt x="2953" y="1410"/>
                </a:moveTo>
                <a:cubicBezTo>
                  <a:pt x="3121" y="1456"/>
                  <a:pt x="3288" y="1526"/>
                  <a:pt x="3446" y="1622"/>
                </a:cubicBezTo>
                <a:lnTo>
                  <a:pt x="3451" y="1622"/>
                </a:lnTo>
                <a:lnTo>
                  <a:pt x="3455" y="1625"/>
                </a:lnTo>
                <a:cubicBezTo>
                  <a:pt x="3582" y="1699"/>
                  <a:pt x="3709" y="1791"/>
                  <a:pt x="3835" y="1897"/>
                </a:cubicBezTo>
                <a:cubicBezTo>
                  <a:pt x="3853" y="1918"/>
                  <a:pt x="3867" y="1935"/>
                  <a:pt x="3885" y="1957"/>
                </a:cubicBezTo>
                <a:lnTo>
                  <a:pt x="3890" y="1957"/>
                </a:lnTo>
                <a:cubicBezTo>
                  <a:pt x="4102" y="2200"/>
                  <a:pt x="4251" y="2450"/>
                  <a:pt x="4337" y="2704"/>
                </a:cubicBezTo>
                <a:cubicBezTo>
                  <a:pt x="4337" y="2708"/>
                  <a:pt x="4337" y="2711"/>
                  <a:pt x="4342" y="2718"/>
                </a:cubicBezTo>
                <a:cubicBezTo>
                  <a:pt x="4365" y="2785"/>
                  <a:pt x="4387" y="2852"/>
                  <a:pt x="4414" y="2919"/>
                </a:cubicBezTo>
                <a:lnTo>
                  <a:pt x="4414" y="2919"/>
                </a:lnTo>
                <a:cubicBezTo>
                  <a:pt x="4582" y="3409"/>
                  <a:pt x="4699" y="3839"/>
                  <a:pt x="4763" y="4217"/>
                </a:cubicBezTo>
                <a:lnTo>
                  <a:pt x="4853" y="4756"/>
                </a:lnTo>
                <a:cubicBezTo>
                  <a:pt x="4901" y="3171"/>
                  <a:pt x="4948" y="1585"/>
                  <a:pt x="4996" y="0"/>
                </a:cubicBezTo>
                <a:lnTo>
                  <a:pt x="5152" y="4756"/>
                </a:lnTo>
                <a:lnTo>
                  <a:pt x="5242" y="4217"/>
                </a:lnTo>
                <a:cubicBezTo>
                  <a:pt x="5305" y="3839"/>
                  <a:pt x="5423" y="3409"/>
                  <a:pt x="5590" y="2919"/>
                </a:cubicBezTo>
                <a:lnTo>
                  <a:pt x="5590" y="2919"/>
                </a:lnTo>
                <a:cubicBezTo>
                  <a:pt x="5613" y="2852"/>
                  <a:pt x="5635" y="2785"/>
                  <a:pt x="5663" y="2718"/>
                </a:cubicBezTo>
                <a:cubicBezTo>
                  <a:pt x="5663" y="2711"/>
                  <a:pt x="5667" y="2708"/>
                  <a:pt x="5667" y="2704"/>
                </a:cubicBezTo>
                <a:cubicBezTo>
                  <a:pt x="5753" y="2450"/>
                  <a:pt x="5902" y="2200"/>
                  <a:pt x="6115" y="1957"/>
                </a:cubicBezTo>
                <a:lnTo>
                  <a:pt x="6115" y="1957"/>
                </a:lnTo>
                <a:cubicBezTo>
                  <a:pt x="6115" y="1957"/>
                  <a:pt x="6119" y="1957"/>
                  <a:pt x="6119" y="1953"/>
                </a:cubicBezTo>
                <a:cubicBezTo>
                  <a:pt x="6124" y="1949"/>
                  <a:pt x="6124" y="1946"/>
                  <a:pt x="6128" y="1939"/>
                </a:cubicBezTo>
                <a:lnTo>
                  <a:pt x="6169" y="1897"/>
                </a:lnTo>
                <a:cubicBezTo>
                  <a:pt x="6450" y="1657"/>
                  <a:pt x="6744" y="1495"/>
                  <a:pt x="7051" y="1410"/>
                </a:cubicBezTo>
                <a:lnTo>
                  <a:pt x="7056" y="1410"/>
                </a:lnTo>
                <a:cubicBezTo>
                  <a:pt x="7173" y="1378"/>
                  <a:pt x="7291" y="1361"/>
                  <a:pt x="7399" y="1361"/>
                </a:cubicBezTo>
                <a:lnTo>
                  <a:pt x="7417" y="1361"/>
                </a:lnTo>
                <a:cubicBezTo>
                  <a:pt x="7458" y="1357"/>
                  <a:pt x="7503" y="1357"/>
                  <a:pt x="7544" y="1354"/>
                </a:cubicBezTo>
                <a:cubicBezTo>
                  <a:pt x="8064" y="1315"/>
                  <a:pt x="8489" y="1096"/>
                  <a:pt x="8824" y="698"/>
                </a:cubicBezTo>
                <a:cubicBezTo>
                  <a:pt x="8598" y="1107"/>
                  <a:pt x="8177" y="1350"/>
                  <a:pt x="7562" y="1424"/>
                </a:cubicBezTo>
                <a:lnTo>
                  <a:pt x="7558" y="1424"/>
                </a:lnTo>
                <a:lnTo>
                  <a:pt x="7553" y="1424"/>
                </a:lnTo>
                <a:cubicBezTo>
                  <a:pt x="7549" y="1424"/>
                  <a:pt x="7544" y="1424"/>
                  <a:pt x="7540" y="1428"/>
                </a:cubicBezTo>
                <a:lnTo>
                  <a:pt x="7531" y="1428"/>
                </a:lnTo>
                <a:lnTo>
                  <a:pt x="7526" y="1428"/>
                </a:lnTo>
                <a:lnTo>
                  <a:pt x="7521" y="1428"/>
                </a:lnTo>
                <a:lnTo>
                  <a:pt x="7517" y="1428"/>
                </a:lnTo>
                <a:lnTo>
                  <a:pt x="7508" y="1431"/>
                </a:lnTo>
                <a:lnTo>
                  <a:pt x="7503" y="1431"/>
                </a:lnTo>
                <a:cubicBezTo>
                  <a:pt x="7476" y="1435"/>
                  <a:pt x="7449" y="1435"/>
                  <a:pt x="7422" y="1442"/>
                </a:cubicBezTo>
                <a:cubicBezTo>
                  <a:pt x="6906" y="1509"/>
                  <a:pt x="6508" y="1703"/>
                  <a:pt x="6232" y="2016"/>
                </a:cubicBezTo>
                <a:cubicBezTo>
                  <a:pt x="6047" y="2256"/>
                  <a:pt x="5889" y="2567"/>
                  <a:pt x="5753" y="2951"/>
                </a:cubicBezTo>
                <a:cubicBezTo>
                  <a:pt x="5577" y="3448"/>
                  <a:pt x="5445" y="4062"/>
                  <a:pt x="5355" y="4799"/>
                </a:cubicBezTo>
                <a:cubicBezTo>
                  <a:pt x="5522" y="4076"/>
                  <a:pt x="5871" y="3533"/>
                  <a:pt x="6395" y="3177"/>
                </a:cubicBezTo>
                <a:lnTo>
                  <a:pt x="6395" y="3177"/>
                </a:lnTo>
                <a:cubicBezTo>
                  <a:pt x="6395" y="3173"/>
                  <a:pt x="6400" y="3173"/>
                  <a:pt x="6400" y="3173"/>
                </a:cubicBezTo>
                <a:cubicBezTo>
                  <a:pt x="6450" y="3138"/>
                  <a:pt x="6504" y="3102"/>
                  <a:pt x="6563" y="3071"/>
                </a:cubicBezTo>
                <a:cubicBezTo>
                  <a:pt x="6716" y="2983"/>
                  <a:pt x="6884" y="2909"/>
                  <a:pt x="7065" y="2849"/>
                </a:cubicBezTo>
                <a:cubicBezTo>
                  <a:pt x="7295" y="2778"/>
                  <a:pt x="7603" y="2771"/>
                  <a:pt x="7983" y="2824"/>
                </a:cubicBezTo>
                <a:lnTo>
                  <a:pt x="7983" y="2824"/>
                </a:lnTo>
                <a:cubicBezTo>
                  <a:pt x="7996" y="2827"/>
                  <a:pt x="8010" y="2827"/>
                  <a:pt x="8024" y="2831"/>
                </a:cubicBezTo>
                <a:cubicBezTo>
                  <a:pt x="8797" y="2926"/>
                  <a:pt x="9457" y="2803"/>
                  <a:pt x="10000" y="2464"/>
                </a:cubicBezTo>
                <a:cubicBezTo>
                  <a:pt x="9512" y="2859"/>
                  <a:pt x="8878" y="3011"/>
                  <a:pt x="8114" y="2919"/>
                </a:cubicBezTo>
                <a:cubicBezTo>
                  <a:pt x="8078" y="2912"/>
                  <a:pt x="8042" y="2909"/>
                  <a:pt x="8005" y="2905"/>
                </a:cubicBezTo>
                <a:cubicBezTo>
                  <a:pt x="7992" y="2901"/>
                  <a:pt x="7978" y="2901"/>
                  <a:pt x="7965" y="2898"/>
                </a:cubicBezTo>
                <a:cubicBezTo>
                  <a:pt x="7635" y="2863"/>
                  <a:pt x="7363" y="2873"/>
                  <a:pt x="7155" y="2937"/>
                </a:cubicBezTo>
                <a:cubicBezTo>
                  <a:pt x="6965" y="2990"/>
                  <a:pt x="6789" y="3064"/>
                  <a:pt x="6630" y="3152"/>
                </a:cubicBezTo>
                <a:cubicBezTo>
                  <a:pt x="6581" y="3184"/>
                  <a:pt x="6526" y="3215"/>
                  <a:pt x="6481" y="3251"/>
                </a:cubicBezTo>
                <a:cubicBezTo>
                  <a:pt x="5889" y="3656"/>
                  <a:pt x="5550" y="4340"/>
                  <a:pt x="5473" y="5303"/>
                </a:cubicBezTo>
                <a:cubicBezTo>
                  <a:pt x="5400" y="5662"/>
                  <a:pt x="5387" y="5997"/>
                  <a:pt x="5427" y="6304"/>
                </a:cubicBezTo>
                <a:cubicBezTo>
                  <a:pt x="5717" y="5324"/>
                  <a:pt x="6178" y="4583"/>
                  <a:pt x="6811" y="4079"/>
                </a:cubicBezTo>
                <a:cubicBezTo>
                  <a:pt x="6829" y="4065"/>
                  <a:pt x="6852" y="4051"/>
                  <a:pt x="6870" y="4037"/>
                </a:cubicBezTo>
                <a:lnTo>
                  <a:pt x="6870" y="4037"/>
                </a:lnTo>
                <a:cubicBezTo>
                  <a:pt x="7494" y="3571"/>
                  <a:pt x="8236" y="3476"/>
                  <a:pt x="9091" y="3755"/>
                </a:cubicBezTo>
                <a:cubicBezTo>
                  <a:pt x="8204" y="3547"/>
                  <a:pt x="7499" y="3670"/>
                  <a:pt x="6979" y="4118"/>
                </a:cubicBezTo>
                <a:cubicBezTo>
                  <a:pt x="6979" y="4122"/>
                  <a:pt x="6979" y="4122"/>
                  <a:pt x="6974" y="4122"/>
                </a:cubicBezTo>
                <a:cubicBezTo>
                  <a:pt x="6961" y="4136"/>
                  <a:pt x="6947" y="4146"/>
                  <a:pt x="6938" y="4160"/>
                </a:cubicBezTo>
                <a:cubicBezTo>
                  <a:pt x="5699" y="5313"/>
                  <a:pt x="5319" y="6643"/>
                  <a:pt x="5785" y="8148"/>
                </a:cubicBezTo>
                <a:cubicBezTo>
                  <a:pt x="5880" y="8445"/>
                  <a:pt x="6002" y="8744"/>
                  <a:pt x="6160" y="9051"/>
                </a:cubicBezTo>
                <a:lnTo>
                  <a:pt x="3844" y="9051"/>
                </a:lnTo>
                <a:cubicBezTo>
                  <a:pt x="4003" y="8744"/>
                  <a:pt x="4125" y="8445"/>
                  <a:pt x="4215" y="8148"/>
                </a:cubicBezTo>
                <a:cubicBezTo>
                  <a:pt x="4686" y="6643"/>
                  <a:pt x="4301" y="5313"/>
                  <a:pt x="3066" y="4160"/>
                </a:cubicBezTo>
                <a:lnTo>
                  <a:pt x="3057" y="4150"/>
                </a:lnTo>
                <a:cubicBezTo>
                  <a:pt x="3053" y="4146"/>
                  <a:pt x="3053" y="4143"/>
                  <a:pt x="3048" y="4143"/>
                </a:cubicBezTo>
                <a:lnTo>
                  <a:pt x="3035" y="4129"/>
                </a:lnTo>
                <a:cubicBezTo>
                  <a:pt x="3030" y="4125"/>
                  <a:pt x="3030" y="4125"/>
                  <a:pt x="3026" y="4122"/>
                </a:cubicBezTo>
                <a:lnTo>
                  <a:pt x="3021" y="4118"/>
                </a:lnTo>
                <a:cubicBezTo>
                  <a:pt x="2506" y="3670"/>
                  <a:pt x="1800" y="3547"/>
                  <a:pt x="914" y="3755"/>
                </a:cubicBezTo>
                <a:cubicBezTo>
                  <a:pt x="1768" y="3480"/>
                  <a:pt x="2506" y="3571"/>
                  <a:pt x="3130" y="4033"/>
                </a:cubicBezTo>
                <a:lnTo>
                  <a:pt x="3130" y="4033"/>
                </a:lnTo>
                <a:lnTo>
                  <a:pt x="3134" y="4037"/>
                </a:lnTo>
                <a:lnTo>
                  <a:pt x="3134" y="4037"/>
                </a:lnTo>
                <a:cubicBezTo>
                  <a:pt x="3148" y="4047"/>
                  <a:pt x="3161" y="4062"/>
                  <a:pt x="3180" y="4072"/>
                </a:cubicBezTo>
                <a:lnTo>
                  <a:pt x="3180" y="4072"/>
                </a:lnTo>
                <a:cubicBezTo>
                  <a:pt x="3184" y="4076"/>
                  <a:pt x="3184" y="4079"/>
                  <a:pt x="3189" y="4079"/>
                </a:cubicBezTo>
                <a:cubicBezTo>
                  <a:pt x="3826" y="4583"/>
                  <a:pt x="4288" y="5324"/>
                  <a:pt x="4573" y="6304"/>
                </a:cubicBezTo>
                <a:cubicBezTo>
                  <a:pt x="4618" y="5997"/>
                  <a:pt x="4604" y="5662"/>
                  <a:pt x="4532" y="5303"/>
                </a:cubicBezTo>
                <a:cubicBezTo>
                  <a:pt x="4450" y="4340"/>
                  <a:pt x="4116" y="3656"/>
                  <a:pt x="3523" y="3251"/>
                </a:cubicBezTo>
                <a:cubicBezTo>
                  <a:pt x="3474" y="3215"/>
                  <a:pt x="3424" y="3184"/>
                  <a:pt x="3370" y="3152"/>
                </a:cubicBezTo>
                <a:cubicBezTo>
                  <a:pt x="3211" y="3064"/>
                  <a:pt x="3039" y="2990"/>
                  <a:pt x="2845" y="2937"/>
                </a:cubicBezTo>
                <a:cubicBezTo>
                  <a:pt x="2637" y="2873"/>
                  <a:pt x="2365" y="2863"/>
                  <a:pt x="2035" y="2898"/>
                </a:cubicBezTo>
                <a:cubicBezTo>
                  <a:pt x="2022" y="2901"/>
                  <a:pt x="2013" y="2901"/>
                  <a:pt x="1999" y="2905"/>
                </a:cubicBezTo>
                <a:cubicBezTo>
                  <a:pt x="1963" y="2909"/>
                  <a:pt x="1927" y="2912"/>
                  <a:pt x="1891" y="2919"/>
                </a:cubicBezTo>
                <a:cubicBezTo>
                  <a:pt x="1122" y="3011"/>
                  <a:pt x="493" y="2859"/>
                  <a:pt x="0" y="2464"/>
                </a:cubicBezTo>
                <a:cubicBezTo>
                  <a:pt x="543" y="2803"/>
                  <a:pt x="1203" y="2926"/>
                  <a:pt x="1981" y="2831"/>
                </a:cubicBezTo>
                <a:cubicBezTo>
                  <a:pt x="1995" y="2827"/>
                  <a:pt x="2008" y="2827"/>
                  <a:pt x="2017" y="2824"/>
                </a:cubicBezTo>
                <a:lnTo>
                  <a:pt x="2022" y="2824"/>
                </a:lnTo>
                <a:lnTo>
                  <a:pt x="2022" y="2824"/>
                </a:lnTo>
                <a:cubicBezTo>
                  <a:pt x="2402" y="2771"/>
                  <a:pt x="2705" y="2778"/>
                  <a:pt x="2935" y="2849"/>
                </a:cubicBezTo>
                <a:cubicBezTo>
                  <a:pt x="3121" y="2909"/>
                  <a:pt x="3288" y="2983"/>
                  <a:pt x="3442" y="3071"/>
                </a:cubicBezTo>
                <a:cubicBezTo>
                  <a:pt x="3501" y="3102"/>
                  <a:pt x="3555" y="3138"/>
                  <a:pt x="3605" y="3173"/>
                </a:cubicBezTo>
                <a:cubicBezTo>
                  <a:pt x="3605" y="3173"/>
                  <a:pt x="3609" y="3173"/>
                  <a:pt x="3609" y="3177"/>
                </a:cubicBezTo>
                <a:lnTo>
                  <a:pt x="3609" y="3177"/>
                </a:lnTo>
                <a:cubicBezTo>
                  <a:pt x="4134" y="3533"/>
                  <a:pt x="4478" y="4076"/>
                  <a:pt x="4649" y="4799"/>
                </a:cubicBezTo>
                <a:cubicBezTo>
                  <a:pt x="4559" y="4062"/>
                  <a:pt x="4423" y="3448"/>
                  <a:pt x="4251" y="2951"/>
                </a:cubicBezTo>
                <a:cubicBezTo>
                  <a:pt x="4116" y="2567"/>
                  <a:pt x="3957" y="2256"/>
                  <a:pt x="3772" y="2016"/>
                </a:cubicBezTo>
                <a:cubicBezTo>
                  <a:pt x="3659" y="1890"/>
                  <a:pt x="3528" y="1784"/>
                  <a:pt x="3379" y="1699"/>
                </a:cubicBezTo>
                <a:cubicBezTo>
                  <a:pt x="3157" y="1569"/>
                  <a:pt x="2890" y="1480"/>
                  <a:pt x="2583" y="1442"/>
                </a:cubicBezTo>
                <a:cubicBezTo>
                  <a:pt x="2551" y="1435"/>
                  <a:pt x="2524" y="1431"/>
                  <a:pt x="2492" y="1431"/>
                </a:cubicBezTo>
                <a:lnTo>
                  <a:pt x="2488" y="1428"/>
                </a:lnTo>
                <a:lnTo>
                  <a:pt x="2474" y="1428"/>
                </a:lnTo>
                <a:lnTo>
                  <a:pt x="2465" y="1428"/>
                </a:lnTo>
                <a:lnTo>
                  <a:pt x="2460" y="1428"/>
                </a:lnTo>
                <a:lnTo>
                  <a:pt x="2460" y="1424"/>
                </a:lnTo>
                <a:lnTo>
                  <a:pt x="2447" y="1424"/>
                </a:lnTo>
                <a:lnTo>
                  <a:pt x="2442" y="1424"/>
                </a:lnTo>
                <a:lnTo>
                  <a:pt x="2442" y="1424"/>
                </a:lnTo>
                <a:cubicBezTo>
                  <a:pt x="1823" y="1350"/>
                  <a:pt x="1407" y="1107"/>
                  <a:pt x="1180" y="698"/>
                </a:cubicBezTo>
                <a:cubicBezTo>
                  <a:pt x="1511" y="1096"/>
                  <a:pt x="1940" y="1315"/>
                  <a:pt x="2456" y="1354"/>
                </a:cubicBezTo>
                <a:cubicBezTo>
                  <a:pt x="2501" y="1357"/>
                  <a:pt x="2542" y="1357"/>
                  <a:pt x="2587" y="1361"/>
                </a:cubicBezTo>
                <a:lnTo>
                  <a:pt x="2601" y="1361"/>
                </a:lnTo>
                <a:cubicBezTo>
                  <a:pt x="2714" y="1361"/>
                  <a:pt x="2827" y="1378"/>
                  <a:pt x="2949" y="1410"/>
                </a:cubicBezTo>
                <a:lnTo>
                  <a:pt x="2953" y="1410"/>
                </a:lnTo>
                <a:close/>
              </a:path>
            </a:pathLst>
          </a:custGeom>
          <a:solidFill>
            <a:srgbClr val="FFFFFF">
              <a:lumMod val="50000"/>
            </a:srgbClr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2" name="泪滴形 21">
            <a:extLst>
              <a:ext uri="{FF2B5EF4-FFF2-40B4-BE49-F238E27FC236}">
                <a16:creationId xmlns:a16="http://schemas.microsoft.com/office/drawing/2014/main" id="{756F8265-1A14-4E2E-B91D-34126A1BEFF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665693" y="1348441"/>
            <a:ext cx="1291319" cy="1291315"/>
          </a:xfrm>
          <a:prstGeom prst="teardrop">
            <a:avLst/>
          </a:prstGeom>
          <a:solidFill>
            <a:srgbClr val="FFFFFF"/>
          </a:solidFill>
          <a:ln w="38100">
            <a:solidFill>
              <a:srgbClr val="4276AA"/>
            </a:solidFill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3" name="泪滴形 22">
            <a:extLst>
              <a:ext uri="{FF2B5EF4-FFF2-40B4-BE49-F238E27FC236}">
                <a16:creationId xmlns:a16="http://schemas.microsoft.com/office/drawing/2014/main" id="{3D958E98-8603-4708-8165-7C5D2A5D650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H="1">
            <a:off x="10602664" y="1685996"/>
            <a:ext cx="953766" cy="953762"/>
          </a:xfrm>
          <a:prstGeom prst="teardrop">
            <a:avLst/>
          </a:prstGeom>
          <a:solidFill>
            <a:srgbClr val="FFFFFF"/>
          </a:solidFill>
          <a:ln w="38100">
            <a:solidFill>
              <a:srgbClr val="40A693"/>
            </a:solidFill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4" name="泪滴形 23">
            <a:extLst>
              <a:ext uri="{FF2B5EF4-FFF2-40B4-BE49-F238E27FC236}">
                <a16:creationId xmlns:a16="http://schemas.microsoft.com/office/drawing/2014/main" id="{922C84AF-BAAC-4272-9811-858BDBA732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428943" y="2622704"/>
            <a:ext cx="855380" cy="855378"/>
          </a:xfrm>
          <a:prstGeom prst="teardrop">
            <a:avLst/>
          </a:prstGeom>
          <a:solidFill>
            <a:srgbClr val="FFFFFF"/>
          </a:solidFill>
          <a:ln w="38100">
            <a:solidFill>
              <a:srgbClr val="4276AA"/>
            </a:solidFill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5" name="泪滴形 24">
            <a:extLst>
              <a:ext uri="{FF2B5EF4-FFF2-40B4-BE49-F238E27FC236}">
                <a16:creationId xmlns:a16="http://schemas.microsoft.com/office/drawing/2014/main" id="{B93BCAE2-695E-4ECB-B0EE-2E513F1DEA5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132257" y="1685996"/>
            <a:ext cx="953766" cy="953762"/>
          </a:xfrm>
          <a:prstGeom prst="teardrop">
            <a:avLst/>
          </a:prstGeom>
          <a:solidFill>
            <a:srgbClr val="FFFFFF"/>
          </a:solidFill>
          <a:ln w="38100">
            <a:solidFill>
              <a:srgbClr val="178AA1"/>
            </a:solidFill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6" name="泪滴形 25">
            <a:extLst>
              <a:ext uri="{FF2B5EF4-FFF2-40B4-BE49-F238E27FC236}">
                <a16:creationId xmlns:a16="http://schemas.microsoft.com/office/drawing/2014/main" id="{0D8EADD0-EF04-414E-8F62-2C35F2DC563A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H="1">
            <a:off x="11338381" y="2676081"/>
            <a:ext cx="855380" cy="855378"/>
          </a:xfrm>
          <a:prstGeom prst="teardrop">
            <a:avLst/>
          </a:prstGeom>
          <a:solidFill>
            <a:srgbClr val="FFFFFF"/>
          </a:solidFill>
          <a:ln w="38100">
            <a:solidFill>
              <a:srgbClr val="5268A5"/>
            </a:solidFill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7" name="泪滴形 26">
            <a:extLst>
              <a:ext uri="{FF2B5EF4-FFF2-40B4-BE49-F238E27FC236}">
                <a16:creationId xmlns:a16="http://schemas.microsoft.com/office/drawing/2014/main" id="{12C71515-E589-4EFC-9502-D0CAC217D95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090511" y="3478083"/>
            <a:ext cx="661565" cy="661563"/>
          </a:xfrm>
          <a:prstGeom prst="teardrop">
            <a:avLst/>
          </a:prstGeom>
          <a:solidFill>
            <a:srgbClr val="FFFFFF"/>
          </a:solidFill>
          <a:ln w="38100">
            <a:solidFill>
              <a:srgbClr val="778495"/>
            </a:solidFill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8" name="泪滴形 27">
            <a:extLst>
              <a:ext uri="{FF2B5EF4-FFF2-40B4-BE49-F238E27FC236}">
                <a16:creationId xmlns:a16="http://schemas.microsoft.com/office/drawing/2014/main" id="{04AB335D-7900-4CF3-805B-D0AA910A4F18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 flipH="1">
            <a:off x="10894866" y="3478083"/>
            <a:ext cx="661565" cy="661563"/>
          </a:xfrm>
          <a:prstGeom prst="teardrop">
            <a:avLst/>
          </a:prstGeom>
          <a:solidFill>
            <a:srgbClr val="FFFFFF"/>
          </a:solidFill>
          <a:ln w="38100">
            <a:solidFill>
              <a:srgbClr val="778495"/>
            </a:solidFill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32" name="泪滴形 31">
            <a:extLst>
              <a:ext uri="{FF2B5EF4-FFF2-40B4-BE49-F238E27FC236}">
                <a16:creationId xmlns:a16="http://schemas.microsoft.com/office/drawing/2014/main" id="{14887DD3-5538-43A7-920C-38794BE84C2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746397" y="3363639"/>
            <a:ext cx="1129906" cy="1129900"/>
          </a:xfrm>
          <a:prstGeom prst="teardrop">
            <a:avLst/>
          </a:prstGeom>
          <a:solidFill>
            <a:srgbClr val="FFFFFF"/>
          </a:solidFill>
          <a:ln w="38100">
            <a:solidFill>
              <a:srgbClr val="5E5CA2"/>
            </a:solidFill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33" name="任意多边形 18">
            <a:extLst>
              <a:ext uri="{FF2B5EF4-FFF2-40B4-BE49-F238E27FC236}">
                <a16:creationId xmlns:a16="http://schemas.microsoft.com/office/drawing/2014/main" id="{AB109A1D-E09A-4716-9179-31ED5EC9D31C}"/>
              </a:ext>
            </a:extLst>
          </p:cNvPr>
          <p:cNvSpPr/>
          <p:nvPr>
            <p:custDataLst>
              <p:tags r:id="rId10"/>
            </p:custDataLst>
          </p:nvPr>
        </p:nvSpPr>
        <p:spPr bwMode="auto">
          <a:xfrm>
            <a:off x="7415084" y="1885471"/>
            <a:ext cx="426749" cy="463424"/>
          </a:xfrm>
          <a:custGeom>
            <a:avLst/>
            <a:gdLst/>
            <a:ahLst/>
            <a:cxnLst>
              <a:cxn ang="0">
                <a:pos x="55" y="55"/>
              </a:cxn>
              <a:cxn ang="0">
                <a:pos x="39" y="55"/>
              </a:cxn>
              <a:cxn ang="0">
                <a:pos x="30" y="64"/>
              </a:cxn>
              <a:cxn ang="0">
                <a:pos x="21" y="55"/>
              </a:cxn>
              <a:cxn ang="0">
                <a:pos x="5" y="55"/>
              </a:cxn>
              <a:cxn ang="0">
                <a:pos x="0" y="50"/>
              </a:cxn>
              <a:cxn ang="0">
                <a:pos x="11" y="20"/>
              </a:cxn>
              <a:cxn ang="0">
                <a:pos x="27" y="5"/>
              </a:cxn>
              <a:cxn ang="0">
                <a:pos x="26" y="3"/>
              </a:cxn>
              <a:cxn ang="0">
                <a:pos x="30" y="0"/>
              </a:cxn>
              <a:cxn ang="0">
                <a:pos x="33" y="3"/>
              </a:cxn>
              <a:cxn ang="0">
                <a:pos x="33" y="5"/>
              </a:cxn>
              <a:cxn ang="0">
                <a:pos x="48" y="20"/>
              </a:cxn>
              <a:cxn ang="0">
                <a:pos x="59" y="50"/>
              </a:cxn>
              <a:cxn ang="0">
                <a:pos x="55" y="55"/>
              </a:cxn>
              <a:cxn ang="0">
                <a:pos x="30" y="60"/>
              </a:cxn>
              <a:cxn ang="0">
                <a:pos x="25" y="55"/>
              </a:cxn>
              <a:cxn ang="0">
                <a:pos x="24" y="54"/>
              </a:cxn>
              <a:cxn ang="0">
                <a:pos x="23" y="55"/>
              </a:cxn>
              <a:cxn ang="0">
                <a:pos x="30" y="61"/>
              </a:cxn>
              <a:cxn ang="0">
                <a:pos x="30" y="60"/>
              </a:cxn>
              <a:cxn ang="0">
                <a:pos x="30" y="60"/>
              </a:cxn>
            </a:cxnLst>
            <a:rect l="0" t="0" r="r" b="b"/>
            <a:pathLst>
              <a:path w="59" h="64">
                <a:moveTo>
                  <a:pt x="55" y="55"/>
                </a:moveTo>
                <a:cubicBezTo>
                  <a:pt x="39" y="55"/>
                  <a:pt x="39" y="55"/>
                  <a:pt x="39" y="55"/>
                </a:cubicBezTo>
                <a:cubicBezTo>
                  <a:pt x="39" y="60"/>
                  <a:pt x="35" y="64"/>
                  <a:pt x="30" y="64"/>
                </a:cubicBezTo>
                <a:cubicBezTo>
                  <a:pt x="25" y="64"/>
                  <a:pt x="21" y="60"/>
                  <a:pt x="21" y="55"/>
                </a:cubicBezTo>
                <a:cubicBezTo>
                  <a:pt x="5" y="55"/>
                  <a:pt x="5" y="55"/>
                  <a:pt x="5" y="55"/>
                </a:cubicBezTo>
                <a:cubicBezTo>
                  <a:pt x="2" y="55"/>
                  <a:pt x="0" y="53"/>
                  <a:pt x="0" y="50"/>
                </a:cubicBezTo>
                <a:cubicBezTo>
                  <a:pt x="5" y="46"/>
                  <a:pt x="11" y="38"/>
                  <a:pt x="11" y="20"/>
                </a:cubicBezTo>
                <a:cubicBezTo>
                  <a:pt x="11" y="13"/>
                  <a:pt x="17" y="6"/>
                  <a:pt x="27" y="5"/>
                </a:cubicBezTo>
                <a:cubicBezTo>
                  <a:pt x="26" y="4"/>
                  <a:pt x="26" y="4"/>
                  <a:pt x="26" y="3"/>
                </a:cubicBezTo>
                <a:cubicBezTo>
                  <a:pt x="26" y="1"/>
                  <a:pt x="28" y="0"/>
                  <a:pt x="30" y="0"/>
                </a:cubicBezTo>
                <a:cubicBezTo>
                  <a:pt x="32" y="0"/>
                  <a:pt x="33" y="1"/>
                  <a:pt x="33" y="3"/>
                </a:cubicBezTo>
                <a:cubicBezTo>
                  <a:pt x="33" y="4"/>
                  <a:pt x="33" y="4"/>
                  <a:pt x="33" y="5"/>
                </a:cubicBezTo>
                <a:cubicBezTo>
                  <a:pt x="42" y="6"/>
                  <a:pt x="48" y="13"/>
                  <a:pt x="48" y="20"/>
                </a:cubicBezTo>
                <a:cubicBezTo>
                  <a:pt x="48" y="38"/>
                  <a:pt x="54" y="46"/>
                  <a:pt x="59" y="50"/>
                </a:cubicBezTo>
                <a:cubicBezTo>
                  <a:pt x="59" y="53"/>
                  <a:pt x="57" y="55"/>
                  <a:pt x="55" y="55"/>
                </a:cubicBezTo>
                <a:close/>
                <a:moveTo>
                  <a:pt x="30" y="60"/>
                </a:moveTo>
                <a:cubicBezTo>
                  <a:pt x="27" y="60"/>
                  <a:pt x="25" y="57"/>
                  <a:pt x="25" y="55"/>
                </a:cubicBezTo>
                <a:cubicBezTo>
                  <a:pt x="25" y="54"/>
                  <a:pt x="24" y="54"/>
                  <a:pt x="24" y="54"/>
                </a:cubicBezTo>
                <a:cubicBezTo>
                  <a:pt x="24" y="54"/>
                  <a:pt x="23" y="54"/>
                  <a:pt x="23" y="55"/>
                </a:cubicBezTo>
                <a:cubicBezTo>
                  <a:pt x="23" y="58"/>
                  <a:pt x="26" y="61"/>
                  <a:pt x="30" y="61"/>
                </a:cubicBezTo>
                <a:cubicBezTo>
                  <a:pt x="30" y="61"/>
                  <a:pt x="30" y="61"/>
                  <a:pt x="30" y="60"/>
                </a:cubicBezTo>
                <a:cubicBezTo>
                  <a:pt x="30" y="60"/>
                  <a:pt x="30" y="60"/>
                  <a:pt x="30" y="60"/>
                </a:cubicBezTo>
                <a:close/>
              </a:path>
            </a:pathLst>
          </a:custGeom>
          <a:solidFill>
            <a:srgbClr val="178AA1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34" name="任意多边形 19">
            <a:extLst>
              <a:ext uri="{FF2B5EF4-FFF2-40B4-BE49-F238E27FC236}">
                <a16:creationId xmlns:a16="http://schemas.microsoft.com/office/drawing/2014/main" id="{35E53348-108B-4A0D-868A-2F98E36F7CB0}"/>
              </a:ext>
            </a:extLst>
          </p:cNvPr>
          <p:cNvSpPr/>
          <p:nvPr>
            <p:custDataLst>
              <p:tags r:id="rId11"/>
            </p:custDataLst>
          </p:nvPr>
        </p:nvSpPr>
        <p:spPr bwMode="auto">
          <a:xfrm>
            <a:off x="9027807" y="1636319"/>
            <a:ext cx="637091" cy="637091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l="0" t="0" r="r" b="b"/>
            <a:pathLst>
              <a:path w="384" h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rgbClr val="4276AA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36" name="任意多边形 22">
            <a:extLst>
              <a:ext uri="{FF2B5EF4-FFF2-40B4-BE49-F238E27FC236}">
                <a16:creationId xmlns:a16="http://schemas.microsoft.com/office/drawing/2014/main" id="{C4FD65E7-85BF-44C3-AF09-493FB31AF8CB}"/>
              </a:ext>
            </a:extLst>
          </p:cNvPr>
          <p:cNvSpPr/>
          <p:nvPr>
            <p:custDataLst>
              <p:tags r:id="rId12"/>
            </p:custDataLst>
          </p:nvPr>
        </p:nvSpPr>
        <p:spPr bwMode="auto">
          <a:xfrm>
            <a:off x="10846647" y="1891134"/>
            <a:ext cx="506128" cy="506128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3" y="44"/>
              </a:cxn>
              <a:cxn ang="0">
                <a:pos x="33" y="64"/>
              </a:cxn>
              <a:cxn ang="0">
                <a:pos x="32" y="64"/>
              </a:cxn>
              <a:cxn ang="0">
                <a:pos x="30" y="64"/>
              </a:cxn>
              <a:cxn ang="0">
                <a:pos x="1" y="44"/>
              </a:cxn>
              <a:cxn ang="0">
                <a:pos x="0" y="42"/>
              </a:cxn>
              <a:cxn ang="0">
                <a:pos x="0" y="23"/>
              </a:cxn>
              <a:cxn ang="0">
                <a:pos x="1" y="20"/>
              </a:cxn>
              <a:cxn ang="0">
                <a:pos x="30" y="1"/>
              </a:cxn>
              <a:cxn ang="0">
                <a:pos x="32" y="0"/>
              </a:cxn>
              <a:cxn ang="0">
                <a:pos x="33" y="1"/>
              </a:cxn>
              <a:cxn ang="0">
                <a:pos x="63" y="20"/>
              </a:cxn>
              <a:cxn ang="0">
                <a:pos x="64" y="23"/>
              </a:cxn>
              <a:cxn ang="0">
                <a:pos x="64" y="42"/>
              </a:cxn>
              <a:cxn ang="0">
                <a:pos x="12" y="32"/>
              </a:cxn>
              <a:cxn ang="0">
                <a:pos x="5" y="28"/>
              </a:cxn>
              <a:cxn ang="0">
                <a:pos x="5" y="37"/>
              </a:cxn>
              <a:cxn ang="0">
                <a:pos x="12" y="32"/>
              </a:cxn>
              <a:cxn ang="0">
                <a:pos x="29" y="21"/>
              </a:cxn>
              <a:cxn ang="0">
                <a:pos x="29" y="8"/>
              </a:cxn>
              <a:cxn ang="0">
                <a:pos x="7" y="23"/>
              </a:cxn>
              <a:cxn ang="0">
                <a:pos x="17" y="29"/>
              </a:cxn>
              <a:cxn ang="0">
                <a:pos x="29" y="21"/>
              </a:cxn>
              <a:cxn ang="0">
                <a:pos x="29" y="56"/>
              </a:cxn>
              <a:cxn ang="0">
                <a:pos x="29" y="44"/>
              </a:cxn>
              <a:cxn ang="0">
                <a:pos x="17" y="36"/>
              </a:cxn>
              <a:cxn ang="0">
                <a:pos x="7" y="42"/>
              </a:cxn>
              <a:cxn ang="0">
                <a:pos x="29" y="56"/>
              </a:cxn>
              <a:cxn ang="0">
                <a:pos x="41" y="32"/>
              </a:cxn>
              <a:cxn ang="0">
                <a:pos x="32" y="26"/>
              </a:cxn>
              <a:cxn ang="0">
                <a:pos x="22" y="32"/>
              </a:cxn>
              <a:cxn ang="0">
                <a:pos x="32" y="39"/>
              </a:cxn>
              <a:cxn ang="0">
                <a:pos x="41" y="32"/>
              </a:cxn>
              <a:cxn ang="0">
                <a:pos x="56" y="23"/>
              </a:cxn>
              <a:cxn ang="0">
                <a:pos x="35" y="8"/>
              </a:cxn>
              <a:cxn ang="0">
                <a:pos x="35" y="21"/>
              </a:cxn>
              <a:cxn ang="0">
                <a:pos x="46" y="29"/>
              </a:cxn>
              <a:cxn ang="0">
                <a:pos x="56" y="23"/>
              </a:cxn>
              <a:cxn ang="0">
                <a:pos x="56" y="42"/>
              </a:cxn>
              <a:cxn ang="0">
                <a:pos x="46" y="36"/>
              </a:cxn>
              <a:cxn ang="0">
                <a:pos x="35" y="44"/>
              </a:cxn>
              <a:cxn ang="0">
                <a:pos x="35" y="56"/>
              </a:cxn>
              <a:cxn ang="0">
                <a:pos x="56" y="42"/>
              </a:cxn>
              <a:cxn ang="0">
                <a:pos x="58" y="37"/>
              </a:cxn>
              <a:cxn ang="0">
                <a:pos x="58" y="28"/>
              </a:cxn>
              <a:cxn ang="0">
                <a:pos x="51" y="32"/>
              </a:cxn>
              <a:cxn ang="0">
                <a:pos x="58" y="37"/>
              </a:cxn>
            </a:cxnLst>
            <a:rect l="0" t="0" r="r" b="b"/>
            <a:pathLst>
              <a:path w="64" h="64">
                <a:moveTo>
                  <a:pt x="64" y="42"/>
                </a:moveTo>
                <a:cubicBezTo>
                  <a:pt x="64" y="43"/>
                  <a:pt x="63" y="44"/>
                  <a:pt x="63" y="44"/>
                </a:cubicBezTo>
                <a:cubicBezTo>
                  <a:pt x="33" y="64"/>
                  <a:pt x="33" y="64"/>
                  <a:pt x="33" y="64"/>
                </a:cubicBezTo>
                <a:cubicBezTo>
                  <a:pt x="33" y="64"/>
                  <a:pt x="32" y="64"/>
                  <a:pt x="32" y="64"/>
                </a:cubicBezTo>
                <a:cubicBezTo>
                  <a:pt x="31" y="64"/>
                  <a:pt x="31" y="64"/>
                  <a:pt x="30" y="64"/>
                </a:cubicBezTo>
                <a:cubicBezTo>
                  <a:pt x="1" y="44"/>
                  <a:pt x="1" y="44"/>
                  <a:pt x="1" y="44"/>
                </a:cubicBezTo>
                <a:cubicBezTo>
                  <a:pt x="0" y="44"/>
                  <a:pt x="0" y="43"/>
                  <a:pt x="0" y="4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2"/>
                  <a:pt x="0" y="21"/>
                  <a:pt x="1" y="20"/>
                </a:cubicBezTo>
                <a:cubicBezTo>
                  <a:pt x="30" y="1"/>
                  <a:pt x="30" y="1"/>
                  <a:pt x="30" y="1"/>
                </a:cubicBezTo>
                <a:cubicBezTo>
                  <a:pt x="31" y="1"/>
                  <a:pt x="31" y="0"/>
                  <a:pt x="32" y="0"/>
                </a:cubicBezTo>
                <a:cubicBezTo>
                  <a:pt x="32" y="0"/>
                  <a:pt x="33" y="1"/>
                  <a:pt x="33" y="1"/>
                </a:cubicBezTo>
                <a:cubicBezTo>
                  <a:pt x="63" y="20"/>
                  <a:pt x="63" y="20"/>
                  <a:pt x="63" y="20"/>
                </a:cubicBezTo>
                <a:cubicBezTo>
                  <a:pt x="63" y="21"/>
                  <a:pt x="64" y="22"/>
                  <a:pt x="64" y="23"/>
                </a:cubicBezTo>
                <a:lnTo>
                  <a:pt x="64" y="42"/>
                </a:lnTo>
                <a:close/>
                <a:moveTo>
                  <a:pt x="12" y="32"/>
                </a:moveTo>
                <a:cubicBezTo>
                  <a:pt x="5" y="28"/>
                  <a:pt x="5" y="28"/>
                  <a:pt x="5" y="28"/>
                </a:cubicBezTo>
                <a:cubicBezTo>
                  <a:pt x="5" y="37"/>
                  <a:pt x="5" y="37"/>
                  <a:pt x="5" y="37"/>
                </a:cubicBezTo>
                <a:lnTo>
                  <a:pt x="12" y="32"/>
                </a:lnTo>
                <a:close/>
                <a:moveTo>
                  <a:pt x="29" y="21"/>
                </a:moveTo>
                <a:cubicBezTo>
                  <a:pt x="29" y="8"/>
                  <a:pt x="29" y="8"/>
                  <a:pt x="29" y="8"/>
                </a:cubicBezTo>
                <a:cubicBezTo>
                  <a:pt x="7" y="23"/>
                  <a:pt x="7" y="23"/>
                  <a:pt x="7" y="23"/>
                </a:cubicBezTo>
                <a:cubicBezTo>
                  <a:pt x="17" y="29"/>
                  <a:pt x="17" y="29"/>
                  <a:pt x="17" y="29"/>
                </a:cubicBezTo>
                <a:lnTo>
                  <a:pt x="29" y="21"/>
                </a:lnTo>
                <a:close/>
                <a:moveTo>
                  <a:pt x="29" y="56"/>
                </a:moveTo>
                <a:cubicBezTo>
                  <a:pt x="29" y="44"/>
                  <a:pt x="29" y="44"/>
                  <a:pt x="29" y="44"/>
                </a:cubicBezTo>
                <a:cubicBezTo>
                  <a:pt x="17" y="36"/>
                  <a:pt x="17" y="36"/>
                  <a:pt x="17" y="36"/>
                </a:cubicBezTo>
                <a:cubicBezTo>
                  <a:pt x="7" y="42"/>
                  <a:pt x="7" y="42"/>
                  <a:pt x="7" y="42"/>
                </a:cubicBezTo>
                <a:lnTo>
                  <a:pt x="29" y="56"/>
                </a:lnTo>
                <a:close/>
                <a:moveTo>
                  <a:pt x="41" y="32"/>
                </a:moveTo>
                <a:cubicBezTo>
                  <a:pt x="32" y="26"/>
                  <a:pt x="32" y="26"/>
                  <a:pt x="32" y="26"/>
                </a:cubicBezTo>
                <a:cubicBezTo>
                  <a:pt x="22" y="32"/>
                  <a:pt x="22" y="32"/>
                  <a:pt x="22" y="32"/>
                </a:cubicBezTo>
                <a:cubicBezTo>
                  <a:pt x="32" y="39"/>
                  <a:pt x="32" y="39"/>
                  <a:pt x="32" y="39"/>
                </a:cubicBezTo>
                <a:lnTo>
                  <a:pt x="41" y="32"/>
                </a:lnTo>
                <a:close/>
                <a:moveTo>
                  <a:pt x="56" y="23"/>
                </a:moveTo>
                <a:cubicBezTo>
                  <a:pt x="35" y="8"/>
                  <a:pt x="35" y="8"/>
                  <a:pt x="35" y="8"/>
                </a:cubicBezTo>
                <a:cubicBezTo>
                  <a:pt x="35" y="21"/>
                  <a:pt x="35" y="21"/>
                  <a:pt x="35" y="21"/>
                </a:cubicBezTo>
                <a:cubicBezTo>
                  <a:pt x="46" y="29"/>
                  <a:pt x="46" y="29"/>
                  <a:pt x="46" y="29"/>
                </a:cubicBezTo>
                <a:lnTo>
                  <a:pt x="56" y="23"/>
                </a:lnTo>
                <a:close/>
                <a:moveTo>
                  <a:pt x="56" y="42"/>
                </a:moveTo>
                <a:cubicBezTo>
                  <a:pt x="46" y="36"/>
                  <a:pt x="46" y="36"/>
                  <a:pt x="46" y="36"/>
                </a:cubicBezTo>
                <a:cubicBezTo>
                  <a:pt x="35" y="44"/>
                  <a:pt x="35" y="44"/>
                  <a:pt x="35" y="44"/>
                </a:cubicBezTo>
                <a:cubicBezTo>
                  <a:pt x="35" y="56"/>
                  <a:pt x="35" y="56"/>
                  <a:pt x="35" y="56"/>
                </a:cubicBezTo>
                <a:lnTo>
                  <a:pt x="56" y="42"/>
                </a:lnTo>
                <a:close/>
                <a:moveTo>
                  <a:pt x="58" y="37"/>
                </a:moveTo>
                <a:cubicBezTo>
                  <a:pt x="58" y="28"/>
                  <a:pt x="58" y="28"/>
                  <a:pt x="58" y="28"/>
                </a:cubicBezTo>
                <a:cubicBezTo>
                  <a:pt x="51" y="32"/>
                  <a:pt x="51" y="32"/>
                  <a:pt x="51" y="32"/>
                </a:cubicBezTo>
                <a:lnTo>
                  <a:pt x="58" y="37"/>
                </a:lnTo>
                <a:close/>
              </a:path>
            </a:pathLst>
          </a:custGeom>
          <a:solidFill>
            <a:srgbClr val="40A693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37" name="任意多边形 23">
            <a:extLst>
              <a:ext uri="{FF2B5EF4-FFF2-40B4-BE49-F238E27FC236}">
                <a16:creationId xmlns:a16="http://schemas.microsoft.com/office/drawing/2014/main" id="{A9EB4D0A-A9EE-422A-8191-9427F7A7F89B}"/>
              </a:ext>
            </a:extLst>
          </p:cNvPr>
          <p:cNvSpPr/>
          <p:nvPr>
            <p:custDataLst>
              <p:tags r:id="rId13"/>
            </p:custDataLst>
          </p:nvPr>
        </p:nvSpPr>
        <p:spPr bwMode="auto">
          <a:xfrm>
            <a:off x="9059141" y="3539927"/>
            <a:ext cx="543010" cy="698875"/>
          </a:xfrm>
          <a:custGeom>
            <a:avLst/>
            <a:gdLst/>
            <a:ahLst/>
            <a:cxnLst>
              <a:cxn ang="0">
                <a:pos x="25" y="46"/>
              </a:cxn>
              <a:cxn ang="0">
                <a:pos x="1" y="64"/>
              </a:cxn>
              <a:cxn ang="0">
                <a:pos x="0" y="62"/>
              </a:cxn>
              <a:cxn ang="0">
                <a:pos x="1" y="61"/>
              </a:cxn>
              <a:cxn ang="0">
                <a:pos x="22" y="46"/>
              </a:cxn>
              <a:cxn ang="0">
                <a:pos x="1" y="36"/>
              </a:cxn>
              <a:cxn ang="0">
                <a:pos x="24" y="41"/>
              </a:cxn>
              <a:cxn ang="0">
                <a:pos x="27" y="31"/>
              </a:cxn>
              <a:cxn ang="0">
                <a:pos x="7" y="18"/>
              </a:cxn>
              <a:cxn ang="0">
                <a:pos x="27" y="28"/>
              </a:cxn>
              <a:cxn ang="0">
                <a:pos x="28" y="21"/>
              </a:cxn>
              <a:cxn ang="0">
                <a:pos x="23" y="0"/>
              </a:cxn>
              <a:cxn ang="0">
                <a:pos x="31" y="21"/>
              </a:cxn>
              <a:cxn ang="0">
                <a:pos x="31" y="25"/>
              </a:cxn>
              <a:cxn ang="0">
                <a:pos x="48" y="18"/>
              </a:cxn>
              <a:cxn ang="0">
                <a:pos x="30" y="32"/>
              </a:cxn>
              <a:cxn ang="0">
                <a:pos x="27" y="42"/>
              </a:cxn>
              <a:cxn ang="0">
                <a:pos x="50" y="39"/>
              </a:cxn>
              <a:cxn ang="0">
                <a:pos x="25" y="46"/>
              </a:cxn>
            </a:cxnLst>
            <a:rect l="0" t="0" r="r" b="b"/>
            <a:pathLst>
              <a:path w="50" h="64">
                <a:moveTo>
                  <a:pt x="25" y="46"/>
                </a:moveTo>
                <a:cubicBezTo>
                  <a:pt x="20" y="57"/>
                  <a:pt x="11" y="64"/>
                  <a:pt x="1" y="64"/>
                </a:cubicBezTo>
                <a:cubicBezTo>
                  <a:pt x="0" y="64"/>
                  <a:pt x="0" y="63"/>
                  <a:pt x="0" y="62"/>
                </a:cubicBezTo>
                <a:cubicBezTo>
                  <a:pt x="0" y="61"/>
                  <a:pt x="0" y="61"/>
                  <a:pt x="1" y="61"/>
                </a:cubicBezTo>
                <a:cubicBezTo>
                  <a:pt x="10" y="61"/>
                  <a:pt x="17" y="55"/>
                  <a:pt x="22" y="46"/>
                </a:cubicBezTo>
                <a:cubicBezTo>
                  <a:pt x="17" y="48"/>
                  <a:pt x="6" y="50"/>
                  <a:pt x="1" y="36"/>
                </a:cubicBezTo>
                <a:cubicBezTo>
                  <a:pt x="15" y="30"/>
                  <a:pt x="22" y="37"/>
                  <a:pt x="24" y="41"/>
                </a:cubicBezTo>
                <a:cubicBezTo>
                  <a:pt x="25" y="38"/>
                  <a:pt x="26" y="35"/>
                  <a:pt x="27" y="31"/>
                </a:cubicBezTo>
                <a:cubicBezTo>
                  <a:pt x="27" y="31"/>
                  <a:pt x="9" y="34"/>
                  <a:pt x="7" y="18"/>
                </a:cubicBezTo>
                <a:cubicBezTo>
                  <a:pt x="23" y="12"/>
                  <a:pt x="27" y="28"/>
                  <a:pt x="27" y="28"/>
                </a:cubicBezTo>
                <a:cubicBezTo>
                  <a:pt x="27" y="26"/>
                  <a:pt x="28" y="21"/>
                  <a:pt x="28" y="21"/>
                </a:cubicBezTo>
                <a:cubicBezTo>
                  <a:pt x="28" y="21"/>
                  <a:pt x="14" y="12"/>
                  <a:pt x="23" y="0"/>
                </a:cubicBezTo>
                <a:cubicBezTo>
                  <a:pt x="39" y="5"/>
                  <a:pt x="31" y="21"/>
                  <a:pt x="31" y="21"/>
                </a:cubicBezTo>
                <a:cubicBezTo>
                  <a:pt x="31" y="21"/>
                  <a:pt x="31" y="24"/>
                  <a:pt x="31" y="25"/>
                </a:cubicBezTo>
                <a:cubicBezTo>
                  <a:pt x="31" y="25"/>
                  <a:pt x="37" y="14"/>
                  <a:pt x="48" y="18"/>
                </a:cubicBezTo>
                <a:cubicBezTo>
                  <a:pt x="48" y="35"/>
                  <a:pt x="30" y="32"/>
                  <a:pt x="30" y="32"/>
                </a:cubicBezTo>
                <a:cubicBezTo>
                  <a:pt x="29" y="35"/>
                  <a:pt x="29" y="39"/>
                  <a:pt x="27" y="42"/>
                </a:cubicBezTo>
                <a:cubicBezTo>
                  <a:pt x="27" y="42"/>
                  <a:pt x="38" y="30"/>
                  <a:pt x="50" y="39"/>
                </a:cubicBezTo>
                <a:cubicBezTo>
                  <a:pt x="43" y="57"/>
                  <a:pt x="25" y="46"/>
                  <a:pt x="25" y="46"/>
                </a:cubicBezTo>
                <a:close/>
              </a:path>
            </a:pathLst>
          </a:custGeom>
          <a:solidFill>
            <a:srgbClr val="5E5CA2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38" name="任意多边形 24">
            <a:extLst>
              <a:ext uri="{FF2B5EF4-FFF2-40B4-BE49-F238E27FC236}">
                <a16:creationId xmlns:a16="http://schemas.microsoft.com/office/drawing/2014/main" id="{0DD25EB4-4D71-4FD6-AF74-A20FCDF95B81}"/>
              </a:ext>
            </a:extLst>
          </p:cNvPr>
          <p:cNvSpPr/>
          <p:nvPr>
            <p:custDataLst>
              <p:tags r:id="rId14"/>
            </p:custDataLst>
          </p:nvPr>
        </p:nvSpPr>
        <p:spPr bwMode="auto">
          <a:xfrm>
            <a:off x="11556429" y="2843169"/>
            <a:ext cx="413709" cy="455846"/>
          </a:xfrm>
          <a:custGeom>
            <a:avLst/>
            <a:gdLst/>
            <a:ahLst/>
            <a:cxnLst>
              <a:cxn ang="0">
                <a:pos x="40" y="55"/>
              </a:cxn>
              <a:cxn ang="0">
                <a:pos x="32" y="51"/>
              </a:cxn>
              <a:cxn ang="0">
                <a:pos x="4" y="24"/>
              </a:cxn>
              <a:cxn ang="0">
                <a:pos x="0" y="14"/>
              </a:cxn>
              <a:cxn ang="0">
                <a:pos x="13" y="0"/>
              </a:cxn>
              <a:cxn ang="0">
                <a:pos x="23" y="5"/>
              </a:cxn>
              <a:cxn ang="0">
                <a:pos x="45" y="26"/>
              </a:cxn>
              <a:cxn ang="0">
                <a:pos x="45" y="27"/>
              </a:cxn>
              <a:cxn ang="0">
                <a:pos x="42" y="30"/>
              </a:cxn>
              <a:cxn ang="0">
                <a:pos x="42" y="29"/>
              </a:cxn>
              <a:cxn ang="0">
                <a:pos x="20" y="8"/>
              </a:cxn>
              <a:cxn ang="0">
                <a:pos x="13" y="5"/>
              </a:cxn>
              <a:cxn ang="0">
                <a:pos x="4" y="14"/>
              </a:cxn>
              <a:cxn ang="0">
                <a:pos x="7" y="21"/>
              </a:cxn>
              <a:cxn ang="0">
                <a:pos x="35" y="48"/>
              </a:cxn>
              <a:cxn ang="0">
                <a:pos x="40" y="50"/>
              </a:cxn>
              <a:cxn ang="0">
                <a:pos x="45" y="45"/>
              </a:cxn>
              <a:cxn ang="0">
                <a:pos x="43" y="40"/>
              </a:cxn>
              <a:cxn ang="0">
                <a:pos x="22" y="19"/>
              </a:cxn>
              <a:cxn ang="0">
                <a:pos x="20" y="18"/>
              </a:cxn>
              <a:cxn ang="0">
                <a:pos x="18" y="21"/>
              </a:cxn>
              <a:cxn ang="0">
                <a:pos x="19" y="23"/>
              </a:cxn>
              <a:cxn ang="0">
                <a:pos x="33" y="38"/>
              </a:cxn>
              <a:cxn ang="0">
                <a:pos x="34" y="38"/>
              </a:cxn>
              <a:cxn ang="0">
                <a:pos x="31" y="41"/>
              </a:cxn>
              <a:cxn ang="0">
                <a:pos x="30" y="41"/>
              </a:cxn>
              <a:cxn ang="0">
                <a:pos x="16" y="26"/>
              </a:cxn>
              <a:cxn ang="0">
                <a:pos x="13" y="21"/>
              </a:cxn>
              <a:cxn ang="0">
                <a:pos x="20" y="14"/>
              </a:cxn>
              <a:cxn ang="0">
                <a:pos x="26" y="16"/>
              </a:cxn>
              <a:cxn ang="0">
                <a:pos x="46" y="37"/>
              </a:cxn>
              <a:cxn ang="0">
                <a:pos x="50" y="45"/>
              </a:cxn>
              <a:cxn ang="0">
                <a:pos x="40" y="55"/>
              </a:cxn>
            </a:cxnLst>
            <a:rect l="0" t="0" r="r" b="b"/>
            <a:pathLst>
              <a:path w="50" h="55">
                <a:moveTo>
                  <a:pt x="40" y="55"/>
                </a:moveTo>
                <a:cubicBezTo>
                  <a:pt x="37" y="55"/>
                  <a:pt x="34" y="54"/>
                  <a:pt x="32" y="51"/>
                </a:cubicBezTo>
                <a:cubicBezTo>
                  <a:pt x="4" y="24"/>
                  <a:pt x="4" y="24"/>
                  <a:pt x="4" y="24"/>
                </a:cubicBezTo>
                <a:cubicBezTo>
                  <a:pt x="1" y="21"/>
                  <a:pt x="0" y="18"/>
                  <a:pt x="0" y="14"/>
                </a:cubicBezTo>
                <a:cubicBezTo>
                  <a:pt x="0" y="7"/>
                  <a:pt x="6" y="0"/>
                  <a:pt x="13" y="0"/>
                </a:cubicBezTo>
                <a:cubicBezTo>
                  <a:pt x="17" y="0"/>
                  <a:pt x="21" y="2"/>
                  <a:pt x="23" y="5"/>
                </a:cubicBezTo>
                <a:cubicBezTo>
                  <a:pt x="45" y="26"/>
                  <a:pt x="45" y="26"/>
                  <a:pt x="45" y="26"/>
                </a:cubicBezTo>
                <a:cubicBezTo>
                  <a:pt x="45" y="26"/>
                  <a:pt x="45" y="27"/>
                  <a:pt x="45" y="27"/>
                </a:cubicBezTo>
                <a:cubicBezTo>
                  <a:pt x="45" y="28"/>
                  <a:pt x="43" y="30"/>
                  <a:pt x="42" y="30"/>
                </a:cubicBezTo>
                <a:cubicBezTo>
                  <a:pt x="42" y="30"/>
                  <a:pt x="42" y="30"/>
                  <a:pt x="42" y="29"/>
                </a:cubicBezTo>
                <a:cubicBezTo>
                  <a:pt x="20" y="8"/>
                  <a:pt x="20" y="8"/>
                  <a:pt x="20" y="8"/>
                </a:cubicBezTo>
                <a:cubicBezTo>
                  <a:pt x="18" y="6"/>
                  <a:pt x="16" y="5"/>
                  <a:pt x="13" y="5"/>
                </a:cubicBezTo>
                <a:cubicBezTo>
                  <a:pt x="8" y="5"/>
                  <a:pt x="4" y="9"/>
                  <a:pt x="4" y="14"/>
                </a:cubicBezTo>
                <a:cubicBezTo>
                  <a:pt x="4" y="16"/>
                  <a:pt x="5" y="19"/>
                  <a:pt x="7" y="21"/>
                </a:cubicBezTo>
                <a:cubicBezTo>
                  <a:pt x="35" y="48"/>
                  <a:pt x="35" y="48"/>
                  <a:pt x="35" y="48"/>
                </a:cubicBezTo>
                <a:cubicBezTo>
                  <a:pt x="36" y="50"/>
                  <a:pt x="38" y="50"/>
                  <a:pt x="40" y="50"/>
                </a:cubicBezTo>
                <a:cubicBezTo>
                  <a:pt x="43" y="50"/>
                  <a:pt x="45" y="48"/>
                  <a:pt x="45" y="45"/>
                </a:cubicBezTo>
                <a:cubicBezTo>
                  <a:pt x="45" y="43"/>
                  <a:pt x="44" y="41"/>
                  <a:pt x="43" y="40"/>
                </a:cubicBezTo>
                <a:cubicBezTo>
                  <a:pt x="22" y="19"/>
                  <a:pt x="22" y="19"/>
                  <a:pt x="22" y="19"/>
                </a:cubicBezTo>
                <a:cubicBezTo>
                  <a:pt x="22" y="19"/>
                  <a:pt x="21" y="18"/>
                  <a:pt x="20" y="18"/>
                </a:cubicBezTo>
                <a:cubicBezTo>
                  <a:pt x="19" y="18"/>
                  <a:pt x="18" y="19"/>
                  <a:pt x="18" y="21"/>
                </a:cubicBezTo>
                <a:cubicBezTo>
                  <a:pt x="18" y="22"/>
                  <a:pt x="18" y="22"/>
                  <a:pt x="19" y="23"/>
                </a:cubicBezTo>
                <a:cubicBezTo>
                  <a:pt x="33" y="38"/>
                  <a:pt x="33" y="38"/>
                  <a:pt x="33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9"/>
                  <a:pt x="32" y="41"/>
                  <a:pt x="31" y="41"/>
                </a:cubicBezTo>
                <a:cubicBezTo>
                  <a:pt x="31" y="41"/>
                  <a:pt x="30" y="41"/>
                  <a:pt x="30" y="41"/>
                </a:cubicBezTo>
                <a:cubicBezTo>
                  <a:pt x="16" y="26"/>
                  <a:pt x="16" y="26"/>
                  <a:pt x="16" y="26"/>
                </a:cubicBezTo>
                <a:cubicBezTo>
                  <a:pt x="14" y="25"/>
                  <a:pt x="13" y="23"/>
                  <a:pt x="13" y="21"/>
                </a:cubicBezTo>
                <a:cubicBezTo>
                  <a:pt x="13" y="17"/>
                  <a:pt x="16" y="14"/>
                  <a:pt x="20" y="14"/>
                </a:cubicBezTo>
                <a:cubicBezTo>
                  <a:pt x="22" y="14"/>
                  <a:pt x="24" y="15"/>
                  <a:pt x="26" y="16"/>
                </a:cubicBezTo>
                <a:cubicBezTo>
                  <a:pt x="46" y="37"/>
                  <a:pt x="46" y="37"/>
                  <a:pt x="46" y="37"/>
                </a:cubicBezTo>
                <a:cubicBezTo>
                  <a:pt x="49" y="39"/>
                  <a:pt x="50" y="42"/>
                  <a:pt x="50" y="45"/>
                </a:cubicBezTo>
                <a:cubicBezTo>
                  <a:pt x="50" y="51"/>
                  <a:pt x="46" y="55"/>
                  <a:pt x="40" y="55"/>
                </a:cubicBezTo>
                <a:close/>
              </a:path>
            </a:pathLst>
          </a:custGeom>
          <a:solidFill>
            <a:srgbClr val="5268A5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47" name="任意多边形 25">
            <a:extLst>
              <a:ext uri="{FF2B5EF4-FFF2-40B4-BE49-F238E27FC236}">
                <a16:creationId xmlns:a16="http://schemas.microsoft.com/office/drawing/2014/main" id="{24F0DEC9-0C6D-470B-A452-CDA257EDE6FD}"/>
              </a:ext>
            </a:extLst>
          </p:cNvPr>
          <p:cNvSpPr/>
          <p:nvPr>
            <p:custDataLst>
              <p:tags r:id="rId15"/>
            </p:custDataLst>
          </p:nvPr>
        </p:nvSpPr>
        <p:spPr bwMode="auto">
          <a:xfrm>
            <a:off x="6638005" y="2870496"/>
            <a:ext cx="462911" cy="359055"/>
          </a:xfrm>
          <a:custGeom>
            <a:avLst/>
            <a:gdLst/>
            <a:ahLst/>
            <a:cxnLst>
              <a:cxn ang="0">
                <a:pos x="29" y="41"/>
              </a:cxn>
              <a:cxn ang="0">
                <a:pos x="22" y="40"/>
              </a:cxn>
              <a:cxn ang="0">
                <a:pos x="11" y="45"/>
              </a:cxn>
              <a:cxn ang="0">
                <a:pos x="7" y="46"/>
              </a:cxn>
              <a:cxn ang="0">
                <a:pos x="7" y="46"/>
              </a:cxn>
              <a:cxn ang="0">
                <a:pos x="6" y="45"/>
              </a:cxn>
              <a:cxn ang="0">
                <a:pos x="6" y="43"/>
              </a:cxn>
              <a:cxn ang="0">
                <a:pos x="11" y="36"/>
              </a:cxn>
              <a:cxn ang="0">
                <a:pos x="0" y="20"/>
              </a:cxn>
              <a:cxn ang="0">
                <a:pos x="29" y="0"/>
              </a:cxn>
              <a:cxn ang="0">
                <a:pos x="57" y="20"/>
              </a:cxn>
              <a:cxn ang="0">
                <a:pos x="29" y="41"/>
              </a:cxn>
              <a:cxn ang="0">
                <a:pos x="62" y="47"/>
              </a:cxn>
              <a:cxn ang="0">
                <a:pos x="66" y="53"/>
              </a:cxn>
              <a:cxn ang="0">
                <a:pos x="67" y="55"/>
              </a:cxn>
              <a:cxn ang="0">
                <a:pos x="66" y="56"/>
              </a:cxn>
              <a:cxn ang="0">
                <a:pos x="62" y="55"/>
              </a:cxn>
              <a:cxn ang="0">
                <a:pos x="51" y="50"/>
              </a:cxn>
              <a:cxn ang="0">
                <a:pos x="44" y="51"/>
              </a:cxn>
              <a:cxn ang="0">
                <a:pos x="25" y="46"/>
              </a:cxn>
              <a:cxn ang="0">
                <a:pos x="29" y="46"/>
              </a:cxn>
              <a:cxn ang="0">
                <a:pos x="52" y="39"/>
              </a:cxn>
              <a:cxn ang="0">
                <a:pos x="62" y="20"/>
              </a:cxn>
              <a:cxn ang="0">
                <a:pos x="61" y="14"/>
              </a:cxn>
              <a:cxn ang="0">
                <a:pos x="72" y="30"/>
              </a:cxn>
              <a:cxn ang="0">
                <a:pos x="62" y="47"/>
              </a:cxn>
            </a:cxnLst>
            <a:rect l="0" t="0" r="r" b="b"/>
            <a:pathLst>
              <a:path w="72" h="56">
                <a:moveTo>
                  <a:pt x="29" y="41"/>
                </a:moveTo>
                <a:cubicBezTo>
                  <a:pt x="26" y="41"/>
                  <a:pt x="24" y="40"/>
                  <a:pt x="22" y="40"/>
                </a:cubicBezTo>
                <a:cubicBezTo>
                  <a:pt x="18" y="42"/>
                  <a:pt x="15" y="44"/>
                  <a:pt x="11" y="45"/>
                </a:cubicBezTo>
                <a:cubicBezTo>
                  <a:pt x="9" y="45"/>
                  <a:pt x="8" y="46"/>
                  <a:pt x="7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6" y="46"/>
                  <a:pt x="6" y="45"/>
                  <a:pt x="6" y="45"/>
                </a:cubicBezTo>
                <a:cubicBezTo>
                  <a:pt x="5" y="44"/>
                  <a:pt x="6" y="43"/>
                  <a:pt x="6" y="43"/>
                </a:cubicBezTo>
                <a:cubicBezTo>
                  <a:pt x="8" y="41"/>
                  <a:pt x="10" y="40"/>
                  <a:pt x="11" y="36"/>
                </a:cubicBezTo>
                <a:cubicBezTo>
                  <a:pt x="5" y="32"/>
                  <a:pt x="0" y="27"/>
                  <a:pt x="0" y="20"/>
                </a:cubicBezTo>
                <a:cubicBezTo>
                  <a:pt x="0" y="9"/>
                  <a:pt x="13" y="0"/>
                  <a:pt x="29" y="0"/>
                </a:cubicBezTo>
                <a:cubicBezTo>
                  <a:pt x="44" y="0"/>
                  <a:pt x="57" y="9"/>
                  <a:pt x="57" y="20"/>
                </a:cubicBezTo>
                <a:cubicBezTo>
                  <a:pt x="57" y="32"/>
                  <a:pt x="44" y="41"/>
                  <a:pt x="29" y="41"/>
                </a:cubicBezTo>
                <a:close/>
                <a:moveTo>
                  <a:pt x="62" y="47"/>
                </a:moveTo>
                <a:cubicBezTo>
                  <a:pt x="63" y="50"/>
                  <a:pt x="65" y="51"/>
                  <a:pt x="66" y="53"/>
                </a:cubicBezTo>
                <a:cubicBezTo>
                  <a:pt x="67" y="54"/>
                  <a:pt x="67" y="54"/>
                  <a:pt x="67" y="55"/>
                </a:cubicBezTo>
                <a:cubicBezTo>
                  <a:pt x="67" y="56"/>
                  <a:pt x="67" y="56"/>
                  <a:pt x="66" y="56"/>
                </a:cubicBezTo>
                <a:cubicBezTo>
                  <a:pt x="65" y="56"/>
                  <a:pt x="63" y="56"/>
                  <a:pt x="62" y="55"/>
                </a:cubicBezTo>
                <a:cubicBezTo>
                  <a:pt x="58" y="54"/>
                  <a:pt x="55" y="53"/>
                  <a:pt x="51" y="50"/>
                </a:cubicBezTo>
                <a:cubicBezTo>
                  <a:pt x="49" y="51"/>
                  <a:pt x="47" y="51"/>
                  <a:pt x="44" y="51"/>
                </a:cubicBezTo>
                <a:cubicBezTo>
                  <a:pt x="37" y="51"/>
                  <a:pt x="30" y="49"/>
                  <a:pt x="25" y="46"/>
                </a:cubicBezTo>
                <a:cubicBezTo>
                  <a:pt x="26" y="46"/>
                  <a:pt x="28" y="46"/>
                  <a:pt x="29" y="46"/>
                </a:cubicBezTo>
                <a:cubicBezTo>
                  <a:pt x="37" y="46"/>
                  <a:pt x="46" y="43"/>
                  <a:pt x="52" y="39"/>
                </a:cubicBezTo>
                <a:cubicBezTo>
                  <a:pt x="58" y="34"/>
                  <a:pt x="62" y="27"/>
                  <a:pt x="62" y="20"/>
                </a:cubicBezTo>
                <a:cubicBezTo>
                  <a:pt x="62" y="18"/>
                  <a:pt x="62" y="16"/>
                  <a:pt x="61" y="14"/>
                </a:cubicBezTo>
                <a:cubicBezTo>
                  <a:pt x="68" y="18"/>
                  <a:pt x="72" y="24"/>
                  <a:pt x="72" y="30"/>
                </a:cubicBezTo>
                <a:cubicBezTo>
                  <a:pt x="72" y="37"/>
                  <a:pt x="68" y="43"/>
                  <a:pt x="62" y="47"/>
                </a:cubicBezTo>
                <a:close/>
              </a:path>
            </a:pathLst>
          </a:custGeom>
          <a:solidFill>
            <a:srgbClr val="4276AA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53" name="任意多边形 26">
            <a:extLst>
              <a:ext uri="{FF2B5EF4-FFF2-40B4-BE49-F238E27FC236}">
                <a16:creationId xmlns:a16="http://schemas.microsoft.com/office/drawing/2014/main" id="{94A6B3F1-5288-4A0B-A28D-2A08717F6AB2}"/>
              </a:ext>
            </a:extLst>
          </p:cNvPr>
          <p:cNvSpPr/>
          <p:nvPr>
            <p:custDataLst>
              <p:tags r:id="rId16"/>
            </p:custDataLst>
          </p:nvPr>
        </p:nvSpPr>
        <p:spPr bwMode="auto">
          <a:xfrm>
            <a:off x="7257636" y="3673121"/>
            <a:ext cx="346956" cy="269115"/>
          </a:xfrm>
          <a:custGeom>
            <a:avLst/>
            <a:gdLst/>
            <a:ahLst/>
            <a:cxnLst>
              <a:cxn ang="0">
                <a:pos x="66" y="17"/>
              </a:cxn>
              <a:cxn ang="0">
                <a:pos x="47" y="30"/>
              </a:cxn>
              <a:cxn ang="0">
                <a:pos x="37" y="36"/>
              </a:cxn>
              <a:cxn ang="0">
                <a:pos x="36" y="36"/>
              </a:cxn>
              <a:cxn ang="0">
                <a:pos x="36" y="36"/>
              </a:cxn>
              <a:cxn ang="0">
                <a:pos x="26" y="30"/>
              </a:cxn>
              <a:cxn ang="0">
                <a:pos x="7" y="17"/>
              </a:cxn>
              <a:cxn ang="0">
                <a:pos x="0" y="7"/>
              </a:cxn>
              <a:cxn ang="0">
                <a:pos x="7" y="0"/>
              </a:cxn>
              <a:cxn ang="0">
                <a:pos x="66" y="0"/>
              </a:cxn>
              <a:cxn ang="0">
                <a:pos x="72" y="6"/>
              </a:cxn>
              <a:cxn ang="0">
                <a:pos x="66" y="17"/>
              </a:cxn>
              <a:cxn ang="0">
                <a:pos x="72" y="50"/>
              </a:cxn>
              <a:cxn ang="0">
                <a:pos x="66" y="56"/>
              </a:cxn>
              <a:cxn ang="0">
                <a:pos x="7" y="56"/>
              </a:cxn>
              <a:cxn ang="0">
                <a:pos x="0" y="50"/>
              </a:cxn>
              <a:cxn ang="0">
                <a:pos x="0" y="18"/>
              </a:cxn>
              <a:cxn ang="0">
                <a:pos x="5" y="21"/>
              </a:cxn>
              <a:cxn ang="0">
                <a:pos x="24" y="35"/>
              </a:cxn>
              <a:cxn ang="0">
                <a:pos x="36" y="41"/>
              </a:cxn>
              <a:cxn ang="0">
                <a:pos x="36" y="41"/>
              </a:cxn>
              <a:cxn ang="0">
                <a:pos x="37" y="41"/>
              </a:cxn>
              <a:cxn ang="0">
                <a:pos x="48" y="35"/>
              </a:cxn>
              <a:cxn ang="0">
                <a:pos x="68" y="21"/>
              </a:cxn>
              <a:cxn ang="0">
                <a:pos x="72" y="18"/>
              </a:cxn>
              <a:cxn ang="0">
                <a:pos x="72" y="50"/>
              </a:cxn>
            </a:cxnLst>
            <a:rect l="0" t="0" r="r" b="b"/>
            <a:pathLst>
              <a:path w="72" h="56">
                <a:moveTo>
                  <a:pt x="66" y="17"/>
                </a:moveTo>
                <a:cubicBezTo>
                  <a:pt x="59" y="21"/>
                  <a:pt x="53" y="26"/>
                  <a:pt x="47" y="30"/>
                </a:cubicBezTo>
                <a:cubicBezTo>
                  <a:pt x="44" y="32"/>
                  <a:pt x="40" y="36"/>
                  <a:pt x="37" y="36"/>
                </a:cubicBezTo>
                <a:cubicBezTo>
                  <a:pt x="36" y="36"/>
                  <a:pt x="36" y="36"/>
                  <a:pt x="36" y="36"/>
                </a:cubicBezTo>
                <a:cubicBezTo>
                  <a:pt x="36" y="36"/>
                  <a:pt x="36" y="36"/>
                  <a:pt x="36" y="36"/>
                </a:cubicBezTo>
                <a:cubicBezTo>
                  <a:pt x="33" y="36"/>
                  <a:pt x="29" y="32"/>
                  <a:pt x="26" y="30"/>
                </a:cubicBezTo>
                <a:cubicBezTo>
                  <a:pt x="20" y="26"/>
                  <a:pt x="14" y="21"/>
                  <a:pt x="7" y="17"/>
                </a:cubicBezTo>
                <a:cubicBezTo>
                  <a:pt x="5" y="15"/>
                  <a:pt x="0" y="11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70" y="0"/>
                  <a:pt x="72" y="2"/>
                  <a:pt x="72" y="6"/>
                </a:cubicBezTo>
                <a:cubicBezTo>
                  <a:pt x="72" y="11"/>
                  <a:pt x="69" y="15"/>
                  <a:pt x="66" y="17"/>
                </a:cubicBezTo>
                <a:close/>
                <a:moveTo>
                  <a:pt x="72" y="50"/>
                </a:moveTo>
                <a:cubicBezTo>
                  <a:pt x="72" y="53"/>
                  <a:pt x="70" y="56"/>
                  <a:pt x="66" y="56"/>
                </a:cubicBezTo>
                <a:cubicBezTo>
                  <a:pt x="7" y="56"/>
                  <a:pt x="7" y="56"/>
                  <a:pt x="7" y="56"/>
                </a:cubicBezTo>
                <a:cubicBezTo>
                  <a:pt x="3" y="56"/>
                  <a:pt x="0" y="53"/>
                  <a:pt x="0" y="50"/>
                </a:cubicBezTo>
                <a:cubicBezTo>
                  <a:pt x="0" y="18"/>
                  <a:pt x="0" y="18"/>
                  <a:pt x="0" y="18"/>
                </a:cubicBezTo>
                <a:cubicBezTo>
                  <a:pt x="2" y="19"/>
                  <a:pt x="3" y="20"/>
                  <a:pt x="5" y="21"/>
                </a:cubicBezTo>
                <a:cubicBezTo>
                  <a:pt x="11" y="26"/>
                  <a:pt x="18" y="30"/>
                  <a:pt x="24" y="35"/>
                </a:cubicBezTo>
                <a:cubicBezTo>
                  <a:pt x="28" y="38"/>
                  <a:pt x="32" y="41"/>
                  <a:pt x="36" y="41"/>
                </a:cubicBezTo>
                <a:cubicBezTo>
                  <a:pt x="36" y="41"/>
                  <a:pt x="36" y="41"/>
                  <a:pt x="36" y="41"/>
                </a:cubicBezTo>
                <a:cubicBezTo>
                  <a:pt x="37" y="41"/>
                  <a:pt x="37" y="41"/>
                  <a:pt x="37" y="41"/>
                </a:cubicBezTo>
                <a:cubicBezTo>
                  <a:pt x="41" y="41"/>
                  <a:pt x="45" y="38"/>
                  <a:pt x="48" y="35"/>
                </a:cubicBezTo>
                <a:cubicBezTo>
                  <a:pt x="55" y="30"/>
                  <a:pt x="62" y="26"/>
                  <a:pt x="68" y="21"/>
                </a:cubicBezTo>
                <a:cubicBezTo>
                  <a:pt x="70" y="20"/>
                  <a:pt x="71" y="19"/>
                  <a:pt x="72" y="18"/>
                </a:cubicBezTo>
                <a:lnTo>
                  <a:pt x="72" y="50"/>
                </a:lnTo>
                <a:close/>
              </a:path>
            </a:pathLst>
          </a:custGeom>
          <a:solidFill>
            <a:srgbClr val="778495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56" name="任意多边形 27">
            <a:extLst>
              <a:ext uri="{FF2B5EF4-FFF2-40B4-BE49-F238E27FC236}">
                <a16:creationId xmlns:a16="http://schemas.microsoft.com/office/drawing/2014/main" id="{03066DC5-8FB2-4016-B8F1-E6814D15B2E3}"/>
              </a:ext>
            </a:extLst>
          </p:cNvPr>
          <p:cNvSpPr/>
          <p:nvPr>
            <p:custDataLst>
              <p:tags r:id="rId17"/>
            </p:custDataLst>
          </p:nvPr>
        </p:nvSpPr>
        <p:spPr bwMode="auto">
          <a:xfrm>
            <a:off x="11055922" y="3633339"/>
            <a:ext cx="322492" cy="298028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46" y="36"/>
              </a:cxn>
              <a:cxn ang="0">
                <a:pos x="42" y="40"/>
              </a:cxn>
              <a:cxn ang="0">
                <a:pos x="39" y="47"/>
              </a:cxn>
              <a:cxn ang="0">
                <a:pos x="44" y="52"/>
              </a:cxn>
              <a:cxn ang="0">
                <a:pos x="52" y="58"/>
              </a:cxn>
              <a:cxn ang="0">
                <a:pos x="52" y="61"/>
              </a:cxn>
              <a:cxn ang="0">
                <a:pos x="51" y="62"/>
              </a:cxn>
              <a:cxn ang="0">
                <a:pos x="17" y="62"/>
              </a:cxn>
              <a:cxn ang="0">
                <a:pos x="16" y="61"/>
              </a:cxn>
              <a:cxn ang="0">
                <a:pos x="16" y="58"/>
              </a:cxn>
              <a:cxn ang="0">
                <a:pos x="24" y="52"/>
              </a:cxn>
              <a:cxn ang="0">
                <a:pos x="29" y="47"/>
              </a:cxn>
              <a:cxn ang="0">
                <a:pos x="26" y="40"/>
              </a:cxn>
              <a:cxn ang="0">
                <a:pos x="22" y="36"/>
              </a:cxn>
              <a:cxn ang="0">
                <a:pos x="0" y="20"/>
              </a:cxn>
              <a:cxn ang="0">
                <a:pos x="0" y="15"/>
              </a:cxn>
              <a:cxn ang="0">
                <a:pos x="4" y="11"/>
              </a:cxn>
              <a:cxn ang="0">
                <a:pos x="16" y="11"/>
              </a:cxn>
              <a:cxn ang="0">
                <a:pos x="16" y="7"/>
              </a:cxn>
              <a:cxn ang="0">
                <a:pos x="22" y="0"/>
              </a:cxn>
              <a:cxn ang="0">
                <a:pos x="45" y="0"/>
              </a:cxn>
              <a:cxn ang="0">
                <a:pos x="52" y="7"/>
              </a:cxn>
              <a:cxn ang="0">
                <a:pos x="52" y="11"/>
              </a:cxn>
              <a:cxn ang="0">
                <a:pos x="63" y="11"/>
              </a:cxn>
              <a:cxn ang="0">
                <a:pos x="67" y="15"/>
              </a:cxn>
              <a:cxn ang="0">
                <a:pos x="67" y="20"/>
              </a:cxn>
              <a:cxn ang="0">
                <a:pos x="16" y="16"/>
              </a:cxn>
              <a:cxn ang="0">
                <a:pos x="6" y="16"/>
              </a:cxn>
              <a:cxn ang="0">
                <a:pos x="6" y="20"/>
              </a:cxn>
              <a:cxn ang="0">
                <a:pos x="19" y="31"/>
              </a:cxn>
              <a:cxn ang="0">
                <a:pos x="16" y="16"/>
              </a:cxn>
              <a:cxn ang="0">
                <a:pos x="62" y="16"/>
              </a:cxn>
              <a:cxn ang="0">
                <a:pos x="52" y="16"/>
              </a:cxn>
              <a:cxn ang="0">
                <a:pos x="49" y="31"/>
              </a:cxn>
              <a:cxn ang="0">
                <a:pos x="62" y="20"/>
              </a:cxn>
              <a:cxn ang="0">
                <a:pos x="62" y="16"/>
              </a:cxn>
            </a:cxnLst>
            <a:rect l="0" t="0" r="r" b="b"/>
            <a:pathLst>
              <a:path w="67" h="62">
                <a:moveTo>
                  <a:pt x="67" y="20"/>
                </a:moveTo>
                <a:cubicBezTo>
                  <a:pt x="67" y="27"/>
                  <a:pt x="58" y="36"/>
                  <a:pt x="46" y="36"/>
                </a:cubicBezTo>
                <a:cubicBezTo>
                  <a:pt x="44" y="38"/>
                  <a:pt x="42" y="40"/>
                  <a:pt x="42" y="40"/>
                </a:cubicBezTo>
                <a:cubicBezTo>
                  <a:pt x="40" y="42"/>
                  <a:pt x="39" y="44"/>
                  <a:pt x="39" y="47"/>
                </a:cubicBezTo>
                <a:cubicBezTo>
                  <a:pt x="39" y="49"/>
                  <a:pt x="40" y="52"/>
                  <a:pt x="44" y="52"/>
                </a:cubicBezTo>
                <a:cubicBezTo>
                  <a:pt x="48" y="52"/>
                  <a:pt x="52" y="54"/>
                  <a:pt x="52" y="58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2"/>
                  <a:pt x="51" y="62"/>
                  <a:pt x="51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6" y="62"/>
                  <a:pt x="16" y="62"/>
                  <a:pt x="16" y="61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4"/>
                  <a:pt x="20" y="52"/>
                  <a:pt x="24" y="52"/>
                </a:cubicBezTo>
                <a:cubicBezTo>
                  <a:pt x="27" y="52"/>
                  <a:pt x="29" y="49"/>
                  <a:pt x="29" y="47"/>
                </a:cubicBezTo>
                <a:cubicBezTo>
                  <a:pt x="29" y="44"/>
                  <a:pt x="28" y="42"/>
                  <a:pt x="26" y="40"/>
                </a:cubicBezTo>
                <a:cubicBezTo>
                  <a:pt x="25" y="40"/>
                  <a:pt x="24" y="38"/>
                  <a:pt x="22" y="36"/>
                </a:cubicBezTo>
                <a:cubicBezTo>
                  <a:pt x="10" y="36"/>
                  <a:pt x="0" y="27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2" y="11"/>
                  <a:pt x="4" y="11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3"/>
                  <a:pt x="19" y="0"/>
                  <a:pt x="2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9" y="0"/>
                  <a:pt x="52" y="3"/>
                  <a:pt x="52" y="7"/>
                </a:cubicBezTo>
                <a:cubicBezTo>
                  <a:pt x="52" y="11"/>
                  <a:pt x="52" y="11"/>
                  <a:pt x="52" y="11"/>
                </a:cubicBezTo>
                <a:cubicBezTo>
                  <a:pt x="63" y="11"/>
                  <a:pt x="63" y="11"/>
                  <a:pt x="63" y="11"/>
                </a:cubicBezTo>
                <a:cubicBezTo>
                  <a:pt x="66" y="11"/>
                  <a:pt x="67" y="12"/>
                  <a:pt x="67" y="15"/>
                </a:cubicBezTo>
                <a:lnTo>
                  <a:pt x="67" y="20"/>
                </a:lnTo>
                <a:close/>
                <a:moveTo>
                  <a:pt x="16" y="16"/>
                </a:moveTo>
                <a:cubicBezTo>
                  <a:pt x="6" y="16"/>
                  <a:pt x="6" y="16"/>
                  <a:pt x="6" y="16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4"/>
                  <a:pt x="11" y="29"/>
                  <a:pt x="19" y="31"/>
                </a:cubicBezTo>
                <a:cubicBezTo>
                  <a:pt x="17" y="27"/>
                  <a:pt x="16" y="22"/>
                  <a:pt x="16" y="16"/>
                </a:cubicBezTo>
                <a:close/>
                <a:moveTo>
                  <a:pt x="62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2" y="22"/>
                  <a:pt x="51" y="27"/>
                  <a:pt x="49" y="31"/>
                </a:cubicBezTo>
                <a:cubicBezTo>
                  <a:pt x="57" y="29"/>
                  <a:pt x="62" y="24"/>
                  <a:pt x="62" y="20"/>
                </a:cubicBezTo>
                <a:lnTo>
                  <a:pt x="62" y="16"/>
                </a:lnTo>
                <a:close/>
              </a:path>
            </a:pathLst>
          </a:custGeom>
          <a:solidFill>
            <a:srgbClr val="778495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15F0687-9C73-4C9C-BD2D-2CF556541C4B}"/>
              </a:ext>
            </a:extLst>
          </p:cNvPr>
          <p:cNvSpPr/>
          <p:nvPr/>
        </p:nvSpPr>
        <p:spPr>
          <a:xfrm>
            <a:off x="779923" y="1771252"/>
            <a:ext cx="6629822" cy="134198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">
              <a:avLst/>
            </a:prstTxWarp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en-US" altLang="zh-CN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zh-CN" altLang="en-US" sz="3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775835" y="1103630"/>
            <a:ext cx="2642870" cy="1139190"/>
            <a:chOff x="7548" y="1208"/>
            <a:chExt cx="4162" cy="1794"/>
          </a:xfrm>
        </p:grpSpPr>
        <p:sp>
          <p:nvSpPr>
            <p:cNvPr id="2" name="文本框 1"/>
            <p:cNvSpPr txBox="1"/>
            <p:nvPr/>
          </p:nvSpPr>
          <p:spPr>
            <a:xfrm>
              <a:off x="7548" y="1208"/>
              <a:ext cx="4162" cy="998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4400" dirty="0">
                  <a:solidFill>
                    <a:srgbClr val="4687C8"/>
                  </a:solidFill>
                  <a:latin typeface="Segoe UI Semilight" panose="020B0402040204020203" charset="0"/>
                  <a:sym typeface="+mn-ea"/>
                </a:rPr>
                <a:t>CONTENT</a:t>
              </a:r>
              <a:endParaRPr lang="zh-CN" altLang="en-US" sz="4400" dirty="0">
                <a:solidFill>
                  <a:srgbClr val="4687C8"/>
                </a:solidFill>
                <a:latin typeface="Segoe UI Semilight" panose="020B0402040204020203" charset="0"/>
                <a:sym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8652" y="2238"/>
              <a:ext cx="1950" cy="764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3200" b="1">
                  <a:solidFill>
                    <a:srgbClr val="4687C8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目  录</a:t>
              </a: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659989" y="4763343"/>
            <a:ext cx="2877967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Enterprise's Strategic 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Ｇ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oals</a:t>
            </a:r>
          </a:p>
          <a:p>
            <a:pPr algn="l"/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  企业的战略目标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810901" y="4676609"/>
            <a:ext cx="2518895" cy="83099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Analysis of the External </a:t>
            </a:r>
          </a:p>
          <a:p>
            <a:pPr algn="l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Environment</a:t>
            </a:r>
          </a:p>
          <a:p>
            <a:pPr algn="l"/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企业外部环境分析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509789" y="4701326"/>
            <a:ext cx="2824812" cy="83099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Internal Human Resources </a:t>
            </a:r>
          </a:p>
          <a:p>
            <a:pPr algn="l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       Analysis</a:t>
            </a:r>
          </a:p>
          <a:p>
            <a:pPr algn="l"/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 内部人力资源分析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448800" y="4701326"/>
            <a:ext cx="311426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Human Resources </a:t>
            </a:r>
          </a:p>
          <a:p>
            <a:pPr algn="l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Measures</a:t>
            </a:r>
          </a:p>
          <a:p>
            <a:pPr algn="l"/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人力资源措施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461524" y="3087495"/>
            <a:ext cx="1283335" cy="1184275"/>
            <a:chOff x="7298" y="5556"/>
            <a:chExt cx="1567" cy="1446"/>
          </a:xfrm>
        </p:grpSpPr>
        <p:sp>
          <p:nvSpPr>
            <p:cNvPr id="10" name=" 184"/>
            <p:cNvSpPr/>
            <p:nvPr/>
          </p:nvSpPr>
          <p:spPr>
            <a:xfrm>
              <a:off x="7298" y="5556"/>
              <a:ext cx="1446" cy="1446"/>
            </a:xfrm>
            <a:prstGeom prst="ellipse">
              <a:avLst/>
            </a:prstGeom>
            <a:noFill/>
            <a:ln w="28575">
              <a:solidFill>
                <a:srgbClr val="4687C8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4687C8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FFFF"/>
                </a:solidFill>
                <a:latin typeface="Segoe UI Semilight" panose="020B0402040204020203" charset="0"/>
              </a:endParaRPr>
            </a:p>
          </p:txBody>
        </p:sp>
        <p:sp>
          <p:nvSpPr>
            <p:cNvPr id="22" name=" 184"/>
            <p:cNvSpPr/>
            <p:nvPr/>
          </p:nvSpPr>
          <p:spPr>
            <a:xfrm>
              <a:off x="8305" y="5556"/>
              <a:ext cx="560" cy="560"/>
            </a:xfrm>
            <a:prstGeom prst="ellipse">
              <a:avLst/>
            </a:prstGeom>
            <a:solidFill>
              <a:srgbClr val="4687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000" b="1">
                  <a:solidFill>
                    <a:srgbClr val="FFFFFF"/>
                  </a:solidFill>
                  <a:latin typeface="Segoe UI Semilight" panose="020B0402040204020203" charset="0"/>
                </a:rPr>
                <a:t>1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414750" y="3101865"/>
            <a:ext cx="1283335" cy="1184275"/>
            <a:chOff x="10049" y="5556"/>
            <a:chExt cx="1567" cy="1446"/>
          </a:xfrm>
        </p:grpSpPr>
        <p:sp>
          <p:nvSpPr>
            <p:cNvPr id="11" name=" 184"/>
            <p:cNvSpPr/>
            <p:nvPr/>
          </p:nvSpPr>
          <p:spPr>
            <a:xfrm>
              <a:off x="10049" y="5556"/>
              <a:ext cx="1446" cy="1446"/>
            </a:xfrm>
            <a:prstGeom prst="ellipse">
              <a:avLst/>
            </a:prstGeom>
            <a:noFill/>
            <a:ln w="28575">
              <a:solidFill>
                <a:srgbClr val="00CC99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FFFF"/>
                </a:solidFill>
                <a:latin typeface="Segoe UI Semilight" panose="020B0402040204020203" charset="0"/>
                <a:sym typeface="+mn-ea"/>
              </a:endParaRPr>
            </a:p>
          </p:txBody>
        </p:sp>
        <p:sp>
          <p:nvSpPr>
            <p:cNvPr id="23" name=" 184"/>
            <p:cNvSpPr/>
            <p:nvPr/>
          </p:nvSpPr>
          <p:spPr>
            <a:xfrm>
              <a:off x="11056" y="5556"/>
              <a:ext cx="560" cy="560"/>
            </a:xfrm>
            <a:prstGeom prst="ellipse">
              <a:avLst/>
            </a:pr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000" b="1">
                  <a:solidFill>
                    <a:srgbClr val="FFFFFF"/>
                  </a:solidFill>
                  <a:latin typeface="Segoe UI Semilight" panose="020B0402040204020203" charset="0"/>
                  <a:sym typeface="+mn-ea"/>
                </a:rPr>
                <a:t>2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248396" y="3144277"/>
            <a:ext cx="1283335" cy="1184275"/>
            <a:chOff x="12940" y="5556"/>
            <a:chExt cx="1567" cy="1446"/>
          </a:xfrm>
        </p:grpSpPr>
        <p:sp>
          <p:nvSpPr>
            <p:cNvPr id="12" name=" 184"/>
            <p:cNvSpPr/>
            <p:nvPr/>
          </p:nvSpPr>
          <p:spPr>
            <a:xfrm>
              <a:off x="12940" y="5556"/>
              <a:ext cx="1446" cy="1446"/>
            </a:xfrm>
            <a:prstGeom prst="ellipse">
              <a:avLst/>
            </a:prstGeom>
            <a:noFill/>
            <a:ln w="28575">
              <a:solidFill>
                <a:srgbClr val="4687C8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4687C8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FFFF"/>
                </a:solidFill>
                <a:latin typeface="Segoe UI Semilight" panose="020B0402040204020203" charset="0"/>
              </a:endParaRPr>
            </a:p>
          </p:txBody>
        </p:sp>
        <p:sp>
          <p:nvSpPr>
            <p:cNvPr id="24" name=" 184"/>
            <p:cNvSpPr/>
            <p:nvPr/>
          </p:nvSpPr>
          <p:spPr>
            <a:xfrm>
              <a:off x="13947" y="5556"/>
              <a:ext cx="560" cy="560"/>
            </a:xfrm>
            <a:prstGeom prst="ellipse">
              <a:avLst/>
            </a:prstGeom>
            <a:solidFill>
              <a:srgbClr val="4687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000" b="1" dirty="0">
                  <a:solidFill>
                    <a:srgbClr val="FFFFFF"/>
                  </a:solidFill>
                  <a:latin typeface="Segoe UI Semilight" panose="020B0402040204020203" charset="0"/>
                </a:rPr>
                <a:t>3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9857960" y="3184295"/>
            <a:ext cx="1283335" cy="1184275"/>
            <a:chOff x="15767" y="5556"/>
            <a:chExt cx="1567" cy="1446"/>
          </a:xfrm>
        </p:grpSpPr>
        <p:sp>
          <p:nvSpPr>
            <p:cNvPr id="13" name=" 184"/>
            <p:cNvSpPr/>
            <p:nvPr/>
          </p:nvSpPr>
          <p:spPr>
            <a:xfrm>
              <a:off x="15767" y="5556"/>
              <a:ext cx="1446" cy="1446"/>
            </a:xfrm>
            <a:prstGeom prst="ellipse">
              <a:avLst/>
            </a:prstGeom>
            <a:noFill/>
            <a:ln w="28575">
              <a:solidFill>
                <a:srgbClr val="00CC99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rgbClr val="FFFFFF"/>
                </a:solidFill>
                <a:latin typeface="Segoe UI Semilight" panose="020B0402040204020203" charset="0"/>
                <a:sym typeface="+mn-ea"/>
              </a:endParaRPr>
            </a:p>
          </p:txBody>
        </p:sp>
        <p:sp>
          <p:nvSpPr>
            <p:cNvPr id="25" name=" 184"/>
            <p:cNvSpPr/>
            <p:nvPr/>
          </p:nvSpPr>
          <p:spPr>
            <a:xfrm>
              <a:off x="16774" y="5556"/>
              <a:ext cx="560" cy="560"/>
            </a:xfrm>
            <a:prstGeom prst="ellipse">
              <a:avLst/>
            </a:pr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000" b="1" dirty="0">
                  <a:solidFill>
                    <a:srgbClr val="FFFFFF"/>
                  </a:solidFill>
                  <a:latin typeface="Segoe UI Semilight" panose="020B0402040204020203" charset="0"/>
                  <a:sym typeface="+mn-ea"/>
                </a:rPr>
                <a:t>4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2235003" y="2011680"/>
            <a:ext cx="7723505" cy="2646045"/>
            <a:chOff x="5249" y="3168"/>
            <a:chExt cx="12163" cy="4167"/>
          </a:xfrm>
        </p:grpSpPr>
        <p:sp>
          <p:nvSpPr>
            <p:cNvPr id="8" name="文本框 7"/>
            <p:cNvSpPr txBox="1"/>
            <p:nvPr/>
          </p:nvSpPr>
          <p:spPr>
            <a:xfrm>
              <a:off x="9618" y="5681"/>
              <a:ext cx="3957" cy="98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34290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Old Company</a:t>
              </a:r>
              <a:r>
                <a:rPr lang="zh-CN" altLang="en-US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老的企业</a:t>
              </a:r>
              <a:endParaRPr lang="en-US" altLang="zh-CN" sz="1400" dirty="0">
                <a:solidFill>
                  <a:srgbClr val="68675C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  <a:p>
              <a:pPr marL="34290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New Company</a:t>
              </a:r>
              <a:r>
                <a:rPr lang="zh-CN" altLang="en-US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新建企业</a:t>
              </a:r>
              <a:endParaRPr lang="en-US" altLang="zh-CN" sz="1400" dirty="0">
                <a:solidFill>
                  <a:srgbClr val="68675C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8173" y="3372"/>
              <a:ext cx="9239" cy="1696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4687C8"/>
                  </a:solidFill>
                  <a:latin typeface="微软雅黑" panose="020B0503020204020204" charset="-122"/>
                  <a:ea typeface="微软雅黑" panose="020B0503020204020204" charset="-122"/>
                </a:rPr>
                <a:t>Enterprise's Strategic </a:t>
              </a:r>
              <a:r>
                <a:rPr lang="zh-CN" altLang="en-US" sz="3200" b="1" dirty="0">
                  <a:solidFill>
                    <a:srgbClr val="4687C8"/>
                  </a:solidFill>
                  <a:latin typeface="微软雅黑" panose="020B0503020204020204" charset="-122"/>
                  <a:ea typeface="微软雅黑" panose="020B0503020204020204" charset="-122"/>
                </a:rPr>
                <a:t>Ｇ</a:t>
              </a:r>
              <a:r>
                <a:rPr lang="en-US" altLang="zh-CN" sz="3200" b="1" dirty="0">
                  <a:solidFill>
                    <a:srgbClr val="4687C8"/>
                  </a:solidFill>
                  <a:latin typeface="微软雅黑" panose="020B0503020204020204" charset="-122"/>
                  <a:ea typeface="微软雅黑" panose="020B0503020204020204" charset="-122"/>
                </a:rPr>
                <a:t>oals</a:t>
              </a:r>
            </a:p>
            <a:p>
              <a:pPr algn="ctr"/>
              <a:r>
                <a:rPr lang="zh-CN" altLang="zh-CN" sz="3200" b="1" dirty="0">
                  <a:solidFill>
                    <a:srgbClr val="4687C8"/>
                  </a:solidFill>
                  <a:latin typeface="微软雅黑" panose="020B0503020204020204" charset="-122"/>
                  <a:ea typeface="微软雅黑" panose="020B0503020204020204" charset="-122"/>
                </a:rPr>
                <a:t>企业的</a:t>
              </a:r>
              <a:r>
                <a:rPr lang="zh-CN" altLang="en-US" sz="3200" b="1" dirty="0">
                  <a:solidFill>
                    <a:srgbClr val="4687C8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战略目标</a:t>
              </a:r>
              <a:endParaRPr lang="en-US" altLang="zh-CN" sz="3200" b="1" dirty="0">
                <a:solidFill>
                  <a:srgbClr val="4687C8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249" y="3168"/>
              <a:ext cx="3282" cy="4167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altLang="zh-CN" sz="16600" dirty="0">
                  <a:solidFill>
                    <a:srgbClr val="4687C8"/>
                  </a:solidFill>
                  <a:latin typeface="Segoe UI Semilight" panose="020B0402040204020203" charset="0"/>
                  <a:ea typeface="微软雅黑" panose="020B0503020204020204" charset="-122"/>
                  <a:sym typeface="+mn-ea"/>
                </a:rPr>
                <a:t>01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5448" y="5271"/>
              <a:ext cx="2884" cy="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/>
            <p:cNvCxnSpPr>
              <a:cxnSpLocks/>
            </p:cNvCxnSpPr>
            <p:nvPr/>
          </p:nvCxnSpPr>
          <p:spPr>
            <a:xfrm>
              <a:off x="8332" y="5251"/>
              <a:ext cx="9080" cy="0"/>
            </a:xfrm>
            <a:prstGeom prst="line">
              <a:avLst/>
            </a:prstGeom>
            <a:ln>
              <a:solidFill>
                <a:srgbClr val="8F8C85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6045" y="5254"/>
              <a:ext cx="1689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PART 01</a:t>
              </a:r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任意多边形 30"/>
          <p:cNvSpPr/>
          <p:nvPr>
            <p:custDataLst>
              <p:tags r:id="rId1"/>
            </p:custDataLst>
          </p:nvPr>
        </p:nvSpPr>
        <p:spPr>
          <a:xfrm>
            <a:off x="9599443" y="4433143"/>
            <a:ext cx="2592557" cy="2491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83" y="12362"/>
                </a:moveTo>
                <a:cubicBezTo>
                  <a:pt x="21283" y="12123"/>
                  <a:pt x="21271" y="11883"/>
                  <a:pt x="21248" y="11645"/>
                </a:cubicBezTo>
                <a:cubicBezTo>
                  <a:pt x="21271" y="11583"/>
                  <a:pt x="21293" y="11521"/>
                  <a:pt x="21314" y="11457"/>
                </a:cubicBezTo>
                <a:cubicBezTo>
                  <a:pt x="21411" y="11159"/>
                  <a:pt x="21468" y="10930"/>
                  <a:pt x="21502" y="10691"/>
                </a:cubicBezTo>
                <a:cubicBezTo>
                  <a:pt x="21503" y="10726"/>
                  <a:pt x="21503" y="10762"/>
                  <a:pt x="21503" y="10797"/>
                </a:cubicBezTo>
                <a:cubicBezTo>
                  <a:pt x="21503" y="11581"/>
                  <a:pt x="21416" y="12372"/>
                  <a:pt x="21237" y="13158"/>
                </a:cubicBezTo>
                <a:cubicBezTo>
                  <a:pt x="21267" y="12893"/>
                  <a:pt x="21283" y="12627"/>
                  <a:pt x="21283" y="12362"/>
                </a:cubicBezTo>
                <a:close/>
                <a:moveTo>
                  <a:pt x="21144" y="10926"/>
                </a:moveTo>
                <a:cubicBezTo>
                  <a:pt x="21159" y="10913"/>
                  <a:pt x="21176" y="10902"/>
                  <a:pt x="21180" y="10884"/>
                </a:cubicBezTo>
                <a:cubicBezTo>
                  <a:pt x="21184" y="10867"/>
                  <a:pt x="21146" y="10864"/>
                  <a:pt x="21144" y="10847"/>
                </a:cubicBezTo>
                <a:cubicBezTo>
                  <a:pt x="21137" y="10785"/>
                  <a:pt x="21143" y="10721"/>
                  <a:pt x="21154" y="10659"/>
                </a:cubicBezTo>
                <a:cubicBezTo>
                  <a:pt x="21156" y="10646"/>
                  <a:pt x="21184" y="10643"/>
                  <a:pt x="21183" y="10630"/>
                </a:cubicBezTo>
                <a:cubicBezTo>
                  <a:pt x="21175" y="10404"/>
                  <a:pt x="21154" y="10179"/>
                  <a:pt x="21129" y="9954"/>
                </a:cubicBezTo>
                <a:cubicBezTo>
                  <a:pt x="21066" y="9403"/>
                  <a:pt x="21085" y="10548"/>
                  <a:pt x="21048" y="9493"/>
                </a:cubicBezTo>
                <a:cubicBezTo>
                  <a:pt x="21046" y="9430"/>
                  <a:pt x="21071" y="9369"/>
                  <a:pt x="21072" y="9306"/>
                </a:cubicBezTo>
                <a:cubicBezTo>
                  <a:pt x="21076" y="9018"/>
                  <a:pt x="21062" y="8730"/>
                  <a:pt x="21063" y="8441"/>
                </a:cubicBezTo>
                <a:cubicBezTo>
                  <a:pt x="21063" y="8415"/>
                  <a:pt x="21088" y="8375"/>
                  <a:pt x="21086" y="8348"/>
                </a:cubicBezTo>
                <a:cubicBezTo>
                  <a:pt x="21084" y="8334"/>
                  <a:pt x="21083" y="8321"/>
                  <a:pt x="21082" y="8307"/>
                </a:cubicBezTo>
                <a:cubicBezTo>
                  <a:pt x="21274" y="8860"/>
                  <a:pt x="21385" y="9363"/>
                  <a:pt x="21458" y="9971"/>
                </a:cubicBezTo>
                <a:lnTo>
                  <a:pt x="21459" y="9970"/>
                </a:lnTo>
                <a:cubicBezTo>
                  <a:pt x="21442" y="10471"/>
                  <a:pt x="21414" y="10763"/>
                  <a:pt x="21299" y="11172"/>
                </a:cubicBezTo>
                <a:cubicBezTo>
                  <a:pt x="21303" y="11100"/>
                  <a:pt x="21327" y="10926"/>
                  <a:pt x="21264" y="10960"/>
                </a:cubicBezTo>
                <a:cubicBezTo>
                  <a:pt x="21183" y="11004"/>
                  <a:pt x="21217" y="11138"/>
                  <a:pt x="21195" y="11227"/>
                </a:cubicBezTo>
                <a:cubicBezTo>
                  <a:pt x="21180" y="11127"/>
                  <a:pt x="21163" y="11026"/>
                  <a:pt x="21144" y="10926"/>
                </a:cubicBezTo>
                <a:close/>
                <a:moveTo>
                  <a:pt x="21002" y="13936"/>
                </a:moveTo>
                <a:cubicBezTo>
                  <a:pt x="20781" y="14641"/>
                  <a:pt x="20415" y="15258"/>
                  <a:pt x="19950" y="15796"/>
                </a:cubicBezTo>
                <a:cubicBezTo>
                  <a:pt x="20072" y="15277"/>
                  <a:pt x="20124" y="14737"/>
                  <a:pt x="20124" y="14194"/>
                </a:cubicBezTo>
                <a:cubicBezTo>
                  <a:pt x="20124" y="13949"/>
                  <a:pt x="20114" y="13703"/>
                  <a:pt x="20094" y="13458"/>
                </a:cubicBezTo>
                <a:cubicBezTo>
                  <a:pt x="20541" y="12983"/>
                  <a:pt x="20912" y="12447"/>
                  <a:pt x="21167" y="11846"/>
                </a:cubicBezTo>
                <a:cubicBezTo>
                  <a:pt x="21180" y="12018"/>
                  <a:pt x="21186" y="12190"/>
                  <a:pt x="21186" y="12362"/>
                </a:cubicBezTo>
                <a:cubicBezTo>
                  <a:pt x="21186" y="12888"/>
                  <a:pt x="21128" y="13414"/>
                  <a:pt x="21002" y="13936"/>
                </a:cubicBezTo>
                <a:close/>
                <a:moveTo>
                  <a:pt x="19503" y="17016"/>
                </a:moveTo>
                <a:cubicBezTo>
                  <a:pt x="19672" y="16691"/>
                  <a:pt x="19803" y="16350"/>
                  <a:pt x="19899" y="15998"/>
                </a:cubicBezTo>
                <a:cubicBezTo>
                  <a:pt x="20181" y="15690"/>
                  <a:pt x="20430" y="15356"/>
                  <a:pt x="20640" y="14993"/>
                </a:cubicBezTo>
                <a:cubicBezTo>
                  <a:pt x="20328" y="15721"/>
                  <a:pt x="19946" y="16397"/>
                  <a:pt x="19503" y="17016"/>
                </a:cubicBezTo>
                <a:close/>
                <a:moveTo>
                  <a:pt x="17327" y="19063"/>
                </a:moveTo>
                <a:cubicBezTo>
                  <a:pt x="17597" y="18615"/>
                  <a:pt x="17758" y="18104"/>
                  <a:pt x="17879" y="17560"/>
                </a:cubicBezTo>
                <a:cubicBezTo>
                  <a:pt x="18567" y="17169"/>
                  <a:pt x="19211" y="16705"/>
                  <a:pt x="19753" y="16152"/>
                </a:cubicBezTo>
                <a:cubicBezTo>
                  <a:pt x="19572" y="16738"/>
                  <a:pt x="19291" y="17289"/>
                  <a:pt x="18885" y="17776"/>
                </a:cubicBezTo>
                <a:lnTo>
                  <a:pt x="18887" y="17779"/>
                </a:lnTo>
                <a:cubicBezTo>
                  <a:pt x="18431" y="18277"/>
                  <a:pt x="17901" y="18702"/>
                  <a:pt x="17327" y="19063"/>
                </a:cubicBezTo>
                <a:close/>
                <a:moveTo>
                  <a:pt x="16998" y="19509"/>
                </a:moveTo>
                <a:cubicBezTo>
                  <a:pt x="17072" y="19427"/>
                  <a:pt x="17140" y="19341"/>
                  <a:pt x="17202" y="19253"/>
                </a:cubicBezTo>
                <a:cubicBezTo>
                  <a:pt x="17455" y="19102"/>
                  <a:pt x="17700" y="18939"/>
                  <a:pt x="17935" y="18763"/>
                </a:cubicBezTo>
                <a:cubicBezTo>
                  <a:pt x="17636" y="19030"/>
                  <a:pt x="17323" y="19279"/>
                  <a:pt x="16998" y="19509"/>
                </a:cubicBezTo>
                <a:close/>
                <a:moveTo>
                  <a:pt x="16454" y="19870"/>
                </a:moveTo>
                <a:cubicBezTo>
                  <a:pt x="15767" y="20297"/>
                  <a:pt x="15034" y="20644"/>
                  <a:pt x="14270" y="20906"/>
                </a:cubicBezTo>
                <a:cubicBezTo>
                  <a:pt x="14428" y="20760"/>
                  <a:pt x="14556" y="20569"/>
                  <a:pt x="14660" y="20356"/>
                </a:cubicBezTo>
                <a:cubicBezTo>
                  <a:pt x="15457" y="20112"/>
                  <a:pt x="16249" y="19793"/>
                  <a:pt x="16984" y="19379"/>
                </a:cubicBezTo>
                <a:cubicBezTo>
                  <a:pt x="16835" y="19558"/>
                  <a:pt x="16660" y="19722"/>
                  <a:pt x="16454" y="19870"/>
                </a:cubicBezTo>
                <a:close/>
                <a:moveTo>
                  <a:pt x="13948" y="21011"/>
                </a:moveTo>
                <a:cubicBezTo>
                  <a:pt x="13164" y="21253"/>
                  <a:pt x="12351" y="21405"/>
                  <a:pt x="11525" y="21462"/>
                </a:cubicBezTo>
                <a:cubicBezTo>
                  <a:pt x="11554" y="21399"/>
                  <a:pt x="11584" y="21329"/>
                  <a:pt x="11603" y="21282"/>
                </a:cubicBezTo>
                <a:cubicBezTo>
                  <a:pt x="11623" y="21233"/>
                  <a:pt x="11627" y="21185"/>
                  <a:pt x="11633" y="21142"/>
                </a:cubicBezTo>
                <a:cubicBezTo>
                  <a:pt x="11643" y="21060"/>
                  <a:pt x="11655" y="20977"/>
                  <a:pt x="11667" y="20894"/>
                </a:cubicBezTo>
                <a:cubicBezTo>
                  <a:pt x="12000" y="20867"/>
                  <a:pt x="12327" y="20827"/>
                  <a:pt x="12593" y="20804"/>
                </a:cubicBezTo>
                <a:cubicBezTo>
                  <a:pt x="13236" y="20746"/>
                  <a:pt x="13912" y="20579"/>
                  <a:pt x="14532" y="20395"/>
                </a:cubicBezTo>
                <a:cubicBezTo>
                  <a:pt x="14382" y="20673"/>
                  <a:pt x="14190" y="20899"/>
                  <a:pt x="13948" y="21011"/>
                </a:cubicBezTo>
                <a:close/>
                <a:moveTo>
                  <a:pt x="11414" y="21469"/>
                </a:moveTo>
                <a:cubicBezTo>
                  <a:pt x="11209" y="21481"/>
                  <a:pt x="11002" y="21487"/>
                  <a:pt x="10795" y="21487"/>
                </a:cubicBezTo>
                <a:cubicBezTo>
                  <a:pt x="10201" y="21487"/>
                  <a:pt x="9602" y="21437"/>
                  <a:pt x="9005" y="21335"/>
                </a:cubicBezTo>
                <a:cubicBezTo>
                  <a:pt x="8953" y="21303"/>
                  <a:pt x="8882" y="21225"/>
                  <a:pt x="8821" y="21174"/>
                </a:cubicBezTo>
                <a:cubicBezTo>
                  <a:pt x="8731" y="21104"/>
                  <a:pt x="8667" y="20920"/>
                  <a:pt x="8622" y="20797"/>
                </a:cubicBezTo>
                <a:cubicBezTo>
                  <a:pt x="8616" y="20780"/>
                  <a:pt x="8610" y="20763"/>
                  <a:pt x="8604" y="20747"/>
                </a:cubicBezTo>
                <a:cubicBezTo>
                  <a:pt x="8642" y="20752"/>
                  <a:pt x="8679" y="20758"/>
                  <a:pt x="8717" y="20763"/>
                </a:cubicBezTo>
                <a:cubicBezTo>
                  <a:pt x="9470" y="20868"/>
                  <a:pt x="10037" y="20890"/>
                  <a:pt x="10845" y="20922"/>
                </a:cubicBezTo>
                <a:cubicBezTo>
                  <a:pt x="10902" y="20924"/>
                  <a:pt x="10961" y="20925"/>
                  <a:pt x="11020" y="20925"/>
                </a:cubicBezTo>
                <a:cubicBezTo>
                  <a:pt x="11197" y="20925"/>
                  <a:pt x="11383" y="20916"/>
                  <a:pt x="11568" y="20902"/>
                </a:cubicBezTo>
                <a:cubicBezTo>
                  <a:pt x="11557" y="20978"/>
                  <a:pt x="11547" y="21054"/>
                  <a:pt x="11537" y="21130"/>
                </a:cubicBezTo>
                <a:cubicBezTo>
                  <a:pt x="11532" y="21174"/>
                  <a:pt x="11527" y="21214"/>
                  <a:pt x="11514" y="21246"/>
                </a:cubicBezTo>
                <a:cubicBezTo>
                  <a:pt x="11491" y="21303"/>
                  <a:pt x="11447" y="21402"/>
                  <a:pt x="11414" y="21469"/>
                </a:cubicBezTo>
                <a:close/>
                <a:moveTo>
                  <a:pt x="6642" y="20644"/>
                </a:moveTo>
                <a:cubicBezTo>
                  <a:pt x="6587" y="20621"/>
                  <a:pt x="6533" y="20597"/>
                  <a:pt x="6479" y="20574"/>
                </a:cubicBezTo>
                <a:cubicBezTo>
                  <a:pt x="6360" y="20505"/>
                  <a:pt x="6253" y="20399"/>
                  <a:pt x="6143" y="20303"/>
                </a:cubicBezTo>
                <a:cubicBezTo>
                  <a:pt x="6046" y="20218"/>
                  <a:pt x="5957" y="20119"/>
                  <a:pt x="5875" y="20011"/>
                </a:cubicBezTo>
                <a:cubicBezTo>
                  <a:pt x="6723" y="20354"/>
                  <a:pt x="7614" y="20591"/>
                  <a:pt x="8496" y="20730"/>
                </a:cubicBezTo>
                <a:cubicBezTo>
                  <a:pt x="8507" y="20764"/>
                  <a:pt x="8519" y="20798"/>
                  <a:pt x="8532" y="20831"/>
                </a:cubicBezTo>
                <a:cubicBezTo>
                  <a:pt x="8579" y="20951"/>
                  <a:pt x="8636" y="21145"/>
                  <a:pt x="8760" y="21249"/>
                </a:cubicBezTo>
                <a:cubicBezTo>
                  <a:pt x="8777" y="21263"/>
                  <a:pt x="8796" y="21281"/>
                  <a:pt x="8817" y="21301"/>
                </a:cubicBezTo>
                <a:cubicBezTo>
                  <a:pt x="8085" y="21162"/>
                  <a:pt x="7356" y="20945"/>
                  <a:pt x="6642" y="20644"/>
                </a:cubicBezTo>
                <a:close/>
                <a:moveTo>
                  <a:pt x="3955" y="19014"/>
                </a:moveTo>
                <a:lnTo>
                  <a:pt x="3955" y="19013"/>
                </a:lnTo>
                <a:lnTo>
                  <a:pt x="3955" y="19013"/>
                </a:lnTo>
                <a:cubicBezTo>
                  <a:pt x="3911" y="18974"/>
                  <a:pt x="3869" y="18934"/>
                  <a:pt x="3828" y="18893"/>
                </a:cubicBezTo>
                <a:cubicBezTo>
                  <a:pt x="4407" y="19312"/>
                  <a:pt x="5043" y="19660"/>
                  <a:pt x="5708" y="19942"/>
                </a:cubicBezTo>
                <a:cubicBezTo>
                  <a:pt x="5816" y="20105"/>
                  <a:pt x="5939" y="20253"/>
                  <a:pt x="6080" y="20375"/>
                </a:cubicBezTo>
                <a:cubicBezTo>
                  <a:pt x="6091" y="20384"/>
                  <a:pt x="6101" y="20394"/>
                  <a:pt x="6112" y="20404"/>
                </a:cubicBezTo>
                <a:cubicBezTo>
                  <a:pt x="5324" y="20021"/>
                  <a:pt x="4603" y="19552"/>
                  <a:pt x="3955" y="19014"/>
                </a:cubicBezTo>
                <a:close/>
                <a:moveTo>
                  <a:pt x="2790" y="16951"/>
                </a:moveTo>
                <a:cubicBezTo>
                  <a:pt x="2787" y="16942"/>
                  <a:pt x="2785" y="16932"/>
                  <a:pt x="2782" y="16922"/>
                </a:cubicBezTo>
                <a:cubicBezTo>
                  <a:pt x="3487" y="17456"/>
                  <a:pt x="4283" y="17890"/>
                  <a:pt x="5111" y="18236"/>
                </a:cubicBezTo>
                <a:cubicBezTo>
                  <a:pt x="5183" y="18739"/>
                  <a:pt x="5342" y="19321"/>
                  <a:pt x="5619" y="19798"/>
                </a:cubicBezTo>
                <a:cubicBezTo>
                  <a:pt x="4862" y="19466"/>
                  <a:pt x="4147" y="19046"/>
                  <a:pt x="3515" y="18532"/>
                </a:cubicBezTo>
                <a:cubicBezTo>
                  <a:pt x="3169" y="18070"/>
                  <a:pt x="2945" y="17529"/>
                  <a:pt x="2790" y="16951"/>
                </a:cubicBezTo>
                <a:close/>
                <a:moveTo>
                  <a:pt x="2404" y="17415"/>
                </a:moveTo>
                <a:lnTo>
                  <a:pt x="2399" y="17419"/>
                </a:lnTo>
                <a:cubicBezTo>
                  <a:pt x="2146" y="17097"/>
                  <a:pt x="1912" y="16748"/>
                  <a:pt x="1698" y="16401"/>
                </a:cubicBezTo>
                <a:lnTo>
                  <a:pt x="1705" y="16384"/>
                </a:lnTo>
                <a:lnTo>
                  <a:pt x="1705" y="16384"/>
                </a:lnTo>
                <a:cubicBezTo>
                  <a:pt x="1501" y="16066"/>
                  <a:pt x="1342" y="15693"/>
                  <a:pt x="1222" y="15321"/>
                </a:cubicBezTo>
                <a:cubicBezTo>
                  <a:pt x="1620" y="15885"/>
                  <a:pt x="2109" y="16386"/>
                  <a:pt x="2657" y="16818"/>
                </a:cubicBezTo>
                <a:cubicBezTo>
                  <a:pt x="2670" y="16869"/>
                  <a:pt x="2683" y="16923"/>
                  <a:pt x="2697" y="16973"/>
                </a:cubicBezTo>
                <a:cubicBezTo>
                  <a:pt x="2822" y="17441"/>
                  <a:pt x="2994" y="17891"/>
                  <a:pt x="3239" y="18294"/>
                </a:cubicBezTo>
                <a:cubicBezTo>
                  <a:pt x="2937" y="18024"/>
                  <a:pt x="2656" y="17733"/>
                  <a:pt x="2404" y="17415"/>
                </a:cubicBezTo>
                <a:close/>
                <a:moveTo>
                  <a:pt x="1065" y="14737"/>
                </a:moveTo>
                <a:cubicBezTo>
                  <a:pt x="1047" y="14571"/>
                  <a:pt x="1020" y="14392"/>
                  <a:pt x="980" y="14240"/>
                </a:cubicBezTo>
                <a:cubicBezTo>
                  <a:pt x="940" y="13937"/>
                  <a:pt x="921" y="13630"/>
                  <a:pt x="921" y="13321"/>
                </a:cubicBezTo>
                <a:cubicBezTo>
                  <a:pt x="921" y="13136"/>
                  <a:pt x="928" y="12950"/>
                  <a:pt x="941" y="12765"/>
                </a:cubicBezTo>
                <a:cubicBezTo>
                  <a:pt x="1356" y="13365"/>
                  <a:pt x="1885" y="13888"/>
                  <a:pt x="2482" y="14337"/>
                </a:cubicBezTo>
                <a:cubicBezTo>
                  <a:pt x="2469" y="14510"/>
                  <a:pt x="2466" y="14683"/>
                  <a:pt x="2466" y="14856"/>
                </a:cubicBezTo>
                <a:cubicBezTo>
                  <a:pt x="2466" y="14977"/>
                  <a:pt x="2467" y="15098"/>
                  <a:pt x="2467" y="15219"/>
                </a:cubicBezTo>
                <a:cubicBezTo>
                  <a:pt x="2467" y="15261"/>
                  <a:pt x="2467" y="15304"/>
                  <a:pt x="2466" y="15347"/>
                </a:cubicBezTo>
                <a:cubicBezTo>
                  <a:pt x="2466" y="15351"/>
                  <a:pt x="2466" y="15355"/>
                  <a:pt x="2466" y="15358"/>
                </a:cubicBezTo>
                <a:cubicBezTo>
                  <a:pt x="2466" y="15396"/>
                  <a:pt x="2468" y="15433"/>
                  <a:pt x="2472" y="15470"/>
                </a:cubicBezTo>
                <a:cubicBezTo>
                  <a:pt x="2495" y="15733"/>
                  <a:pt x="2521" y="15996"/>
                  <a:pt x="2549" y="16259"/>
                </a:cubicBezTo>
                <a:cubicBezTo>
                  <a:pt x="2563" y="16397"/>
                  <a:pt x="2589" y="16535"/>
                  <a:pt x="2620" y="16672"/>
                </a:cubicBezTo>
                <a:cubicBezTo>
                  <a:pt x="2039" y="16200"/>
                  <a:pt x="1530" y="15655"/>
                  <a:pt x="1133" y="15029"/>
                </a:cubicBezTo>
                <a:cubicBezTo>
                  <a:pt x="1107" y="14933"/>
                  <a:pt x="1085" y="14835"/>
                  <a:pt x="1065" y="14737"/>
                </a:cubicBezTo>
                <a:close/>
                <a:moveTo>
                  <a:pt x="1052" y="15131"/>
                </a:moveTo>
                <a:cubicBezTo>
                  <a:pt x="1050" y="15122"/>
                  <a:pt x="1057" y="15132"/>
                  <a:pt x="1065" y="15146"/>
                </a:cubicBezTo>
                <a:cubicBezTo>
                  <a:pt x="1078" y="15191"/>
                  <a:pt x="1091" y="15235"/>
                  <a:pt x="1104" y="15278"/>
                </a:cubicBezTo>
                <a:cubicBezTo>
                  <a:pt x="1085" y="15230"/>
                  <a:pt x="1059" y="15183"/>
                  <a:pt x="1052" y="15131"/>
                </a:cubicBezTo>
                <a:close/>
                <a:moveTo>
                  <a:pt x="1103" y="15288"/>
                </a:moveTo>
                <a:cubicBezTo>
                  <a:pt x="1102" y="15285"/>
                  <a:pt x="1107" y="15293"/>
                  <a:pt x="1110" y="15297"/>
                </a:cubicBezTo>
                <a:cubicBezTo>
                  <a:pt x="1112" y="15305"/>
                  <a:pt x="1115" y="15312"/>
                  <a:pt x="1117" y="15320"/>
                </a:cubicBezTo>
                <a:cubicBezTo>
                  <a:pt x="1113" y="15309"/>
                  <a:pt x="1108" y="15298"/>
                  <a:pt x="1103" y="15288"/>
                </a:cubicBezTo>
                <a:close/>
                <a:moveTo>
                  <a:pt x="388" y="11486"/>
                </a:moveTo>
                <a:cubicBezTo>
                  <a:pt x="295" y="11224"/>
                  <a:pt x="245" y="10975"/>
                  <a:pt x="216" y="10717"/>
                </a:cubicBezTo>
                <a:cubicBezTo>
                  <a:pt x="302" y="9945"/>
                  <a:pt x="507" y="9196"/>
                  <a:pt x="807" y="8481"/>
                </a:cubicBezTo>
                <a:cubicBezTo>
                  <a:pt x="884" y="8835"/>
                  <a:pt x="1079" y="9220"/>
                  <a:pt x="1252" y="9506"/>
                </a:cubicBezTo>
                <a:cubicBezTo>
                  <a:pt x="1327" y="9631"/>
                  <a:pt x="1409" y="9752"/>
                  <a:pt x="1495" y="9869"/>
                </a:cubicBezTo>
                <a:cubicBezTo>
                  <a:pt x="1487" y="9891"/>
                  <a:pt x="1479" y="9912"/>
                  <a:pt x="1471" y="9933"/>
                </a:cubicBezTo>
                <a:cubicBezTo>
                  <a:pt x="1175" y="10735"/>
                  <a:pt x="957" y="11602"/>
                  <a:pt x="868" y="12478"/>
                </a:cubicBezTo>
                <a:cubicBezTo>
                  <a:pt x="675" y="12168"/>
                  <a:pt x="513" y="11837"/>
                  <a:pt x="388" y="11486"/>
                </a:cubicBezTo>
                <a:close/>
                <a:moveTo>
                  <a:pt x="852" y="13964"/>
                </a:moveTo>
                <a:cubicBezTo>
                  <a:pt x="839" y="13952"/>
                  <a:pt x="826" y="13940"/>
                  <a:pt x="817" y="13924"/>
                </a:cubicBezTo>
                <a:cubicBezTo>
                  <a:pt x="695" y="13715"/>
                  <a:pt x="661" y="13458"/>
                  <a:pt x="534" y="13255"/>
                </a:cubicBezTo>
                <a:cubicBezTo>
                  <a:pt x="501" y="13202"/>
                  <a:pt x="453" y="13157"/>
                  <a:pt x="426" y="13101"/>
                </a:cubicBezTo>
                <a:cubicBezTo>
                  <a:pt x="380" y="13005"/>
                  <a:pt x="350" y="12902"/>
                  <a:pt x="316" y="12801"/>
                </a:cubicBezTo>
                <a:cubicBezTo>
                  <a:pt x="309" y="12780"/>
                  <a:pt x="311" y="12758"/>
                  <a:pt x="305" y="12737"/>
                </a:cubicBezTo>
                <a:cubicBezTo>
                  <a:pt x="276" y="12655"/>
                  <a:pt x="257" y="12591"/>
                  <a:pt x="242" y="12532"/>
                </a:cubicBezTo>
                <a:cubicBezTo>
                  <a:pt x="238" y="12513"/>
                  <a:pt x="235" y="12494"/>
                  <a:pt x="232" y="12475"/>
                </a:cubicBezTo>
                <a:cubicBezTo>
                  <a:pt x="190" y="12158"/>
                  <a:pt x="170" y="11844"/>
                  <a:pt x="170" y="11534"/>
                </a:cubicBezTo>
                <a:cubicBezTo>
                  <a:pt x="170" y="11393"/>
                  <a:pt x="174" y="11253"/>
                  <a:pt x="182" y="11113"/>
                </a:cubicBezTo>
                <a:cubicBezTo>
                  <a:pt x="211" y="11246"/>
                  <a:pt x="248" y="11381"/>
                  <a:pt x="297" y="11519"/>
                </a:cubicBezTo>
                <a:cubicBezTo>
                  <a:pt x="440" y="11917"/>
                  <a:pt x="628" y="12288"/>
                  <a:pt x="854" y="12635"/>
                </a:cubicBezTo>
                <a:cubicBezTo>
                  <a:pt x="835" y="12863"/>
                  <a:pt x="824" y="13092"/>
                  <a:pt x="824" y="13321"/>
                </a:cubicBezTo>
                <a:cubicBezTo>
                  <a:pt x="824" y="13536"/>
                  <a:pt x="834" y="13751"/>
                  <a:pt x="852" y="13964"/>
                </a:cubicBezTo>
                <a:close/>
                <a:moveTo>
                  <a:pt x="153" y="9703"/>
                </a:moveTo>
                <a:cubicBezTo>
                  <a:pt x="243" y="8820"/>
                  <a:pt x="447" y="7936"/>
                  <a:pt x="770" y="7068"/>
                </a:cubicBezTo>
                <a:cubicBezTo>
                  <a:pt x="757" y="7164"/>
                  <a:pt x="745" y="7266"/>
                  <a:pt x="731" y="7379"/>
                </a:cubicBezTo>
                <a:cubicBezTo>
                  <a:pt x="722" y="7452"/>
                  <a:pt x="718" y="7528"/>
                  <a:pt x="718" y="7605"/>
                </a:cubicBezTo>
                <a:cubicBezTo>
                  <a:pt x="718" y="7847"/>
                  <a:pt x="754" y="8097"/>
                  <a:pt x="779" y="8302"/>
                </a:cubicBezTo>
                <a:cubicBezTo>
                  <a:pt x="501" y="8934"/>
                  <a:pt x="296" y="9594"/>
                  <a:pt x="181" y="10273"/>
                </a:cubicBezTo>
                <a:cubicBezTo>
                  <a:pt x="172" y="10094"/>
                  <a:pt x="165" y="9906"/>
                  <a:pt x="155" y="9703"/>
                </a:cubicBezTo>
                <a:cubicBezTo>
                  <a:pt x="155" y="9703"/>
                  <a:pt x="153" y="9703"/>
                  <a:pt x="153" y="9703"/>
                </a:cubicBezTo>
                <a:close/>
                <a:moveTo>
                  <a:pt x="827" y="7391"/>
                </a:moveTo>
                <a:cubicBezTo>
                  <a:pt x="862" y="7112"/>
                  <a:pt x="880" y="6913"/>
                  <a:pt x="941" y="6695"/>
                </a:cubicBezTo>
                <a:cubicBezTo>
                  <a:pt x="1266" y="5826"/>
                  <a:pt x="1751" y="5082"/>
                  <a:pt x="2361" y="4443"/>
                </a:cubicBezTo>
                <a:cubicBezTo>
                  <a:pt x="2301" y="4602"/>
                  <a:pt x="2251" y="4778"/>
                  <a:pt x="2250" y="4943"/>
                </a:cubicBezTo>
                <a:cubicBezTo>
                  <a:pt x="2250" y="4950"/>
                  <a:pt x="2250" y="4957"/>
                  <a:pt x="2251" y="4964"/>
                </a:cubicBezTo>
                <a:cubicBezTo>
                  <a:pt x="2262" y="5393"/>
                  <a:pt x="2241" y="5522"/>
                  <a:pt x="2327" y="5823"/>
                </a:cubicBezTo>
                <a:cubicBezTo>
                  <a:pt x="1740" y="6535"/>
                  <a:pt x="1237" y="7310"/>
                  <a:pt x="855" y="8132"/>
                </a:cubicBezTo>
                <a:cubicBezTo>
                  <a:pt x="835" y="7964"/>
                  <a:pt x="814" y="7780"/>
                  <a:pt x="814" y="7605"/>
                </a:cubicBezTo>
                <a:cubicBezTo>
                  <a:pt x="814" y="7531"/>
                  <a:pt x="818" y="7459"/>
                  <a:pt x="827" y="7391"/>
                </a:cubicBezTo>
                <a:close/>
                <a:moveTo>
                  <a:pt x="2620" y="3894"/>
                </a:moveTo>
                <a:cubicBezTo>
                  <a:pt x="2561" y="3996"/>
                  <a:pt x="2507" y="4100"/>
                  <a:pt x="2459" y="4207"/>
                </a:cubicBezTo>
                <a:cubicBezTo>
                  <a:pt x="2303" y="4359"/>
                  <a:pt x="2155" y="4518"/>
                  <a:pt x="2015" y="4683"/>
                </a:cubicBezTo>
                <a:cubicBezTo>
                  <a:pt x="2205" y="4409"/>
                  <a:pt x="2407" y="4146"/>
                  <a:pt x="2620" y="3894"/>
                </a:cubicBezTo>
                <a:close/>
                <a:moveTo>
                  <a:pt x="3072" y="3417"/>
                </a:moveTo>
                <a:cubicBezTo>
                  <a:pt x="3078" y="3412"/>
                  <a:pt x="3084" y="3406"/>
                  <a:pt x="3090" y="3401"/>
                </a:cubicBezTo>
                <a:cubicBezTo>
                  <a:pt x="3083" y="3408"/>
                  <a:pt x="3070" y="3429"/>
                  <a:pt x="3078" y="3425"/>
                </a:cubicBezTo>
                <a:cubicBezTo>
                  <a:pt x="3111" y="3405"/>
                  <a:pt x="3139" y="3379"/>
                  <a:pt x="3169" y="3354"/>
                </a:cubicBezTo>
                <a:cubicBezTo>
                  <a:pt x="3192" y="3334"/>
                  <a:pt x="3254" y="3268"/>
                  <a:pt x="3235" y="3291"/>
                </a:cubicBezTo>
                <a:cubicBezTo>
                  <a:pt x="3180" y="3357"/>
                  <a:pt x="3005" y="3547"/>
                  <a:pt x="3068" y="3489"/>
                </a:cubicBezTo>
                <a:cubicBezTo>
                  <a:pt x="3141" y="3422"/>
                  <a:pt x="3215" y="3355"/>
                  <a:pt x="3280" y="3281"/>
                </a:cubicBezTo>
                <a:cubicBezTo>
                  <a:pt x="3307" y="3251"/>
                  <a:pt x="3160" y="3385"/>
                  <a:pt x="3186" y="3354"/>
                </a:cubicBezTo>
                <a:cubicBezTo>
                  <a:pt x="3235" y="3293"/>
                  <a:pt x="3300" y="3247"/>
                  <a:pt x="3354" y="3190"/>
                </a:cubicBezTo>
                <a:cubicBezTo>
                  <a:pt x="3373" y="3170"/>
                  <a:pt x="3386" y="3144"/>
                  <a:pt x="3399" y="3118"/>
                </a:cubicBezTo>
                <a:cubicBezTo>
                  <a:pt x="3956" y="2626"/>
                  <a:pt x="4439" y="2289"/>
                  <a:pt x="4937" y="2043"/>
                </a:cubicBezTo>
                <a:cubicBezTo>
                  <a:pt x="4790" y="2232"/>
                  <a:pt x="4677" y="2442"/>
                  <a:pt x="4614" y="2676"/>
                </a:cubicBezTo>
                <a:cubicBezTo>
                  <a:pt x="3889" y="3054"/>
                  <a:pt x="3232" y="3496"/>
                  <a:pt x="2662" y="4015"/>
                </a:cubicBezTo>
                <a:cubicBezTo>
                  <a:pt x="2779" y="3804"/>
                  <a:pt x="2919" y="3603"/>
                  <a:pt x="3072" y="3417"/>
                </a:cubicBezTo>
                <a:close/>
                <a:moveTo>
                  <a:pt x="3211" y="3288"/>
                </a:moveTo>
                <a:cubicBezTo>
                  <a:pt x="3187" y="3316"/>
                  <a:pt x="3158" y="3339"/>
                  <a:pt x="3130" y="3363"/>
                </a:cubicBezTo>
                <a:cubicBezTo>
                  <a:pt x="3157" y="3338"/>
                  <a:pt x="3184" y="3313"/>
                  <a:pt x="3211" y="3288"/>
                </a:cubicBezTo>
                <a:close/>
                <a:moveTo>
                  <a:pt x="4985" y="1816"/>
                </a:moveTo>
                <a:cubicBezTo>
                  <a:pt x="5144" y="1713"/>
                  <a:pt x="5306" y="1615"/>
                  <a:pt x="5470" y="1521"/>
                </a:cubicBezTo>
                <a:cubicBezTo>
                  <a:pt x="5478" y="1517"/>
                  <a:pt x="5495" y="1508"/>
                  <a:pt x="5517" y="1496"/>
                </a:cubicBezTo>
                <a:cubicBezTo>
                  <a:pt x="5457" y="1540"/>
                  <a:pt x="5397" y="1585"/>
                  <a:pt x="5340" y="1632"/>
                </a:cubicBezTo>
                <a:cubicBezTo>
                  <a:pt x="5210" y="1697"/>
                  <a:pt x="5082" y="1765"/>
                  <a:pt x="4955" y="1835"/>
                </a:cubicBezTo>
                <a:cubicBezTo>
                  <a:pt x="4965" y="1829"/>
                  <a:pt x="4975" y="1822"/>
                  <a:pt x="4985" y="1816"/>
                </a:cubicBezTo>
                <a:close/>
                <a:moveTo>
                  <a:pt x="5531" y="1485"/>
                </a:moveTo>
                <a:cubicBezTo>
                  <a:pt x="5528" y="1487"/>
                  <a:pt x="5526" y="1490"/>
                  <a:pt x="5523" y="1492"/>
                </a:cubicBezTo>
                <a:lnTo>
                  <a:pt x="5502" y="1502"/>
                </a:lnTo>
                <a:cubicBezTo>
                  <a:pt x="5512" y="1497"/>
                  <a:pt x="5521" y="1491"/>
                  <a:pt x="5531" y="1485"/>
                </a:cubicBezTo>
                <a:close/>
                <a:moveTo>
                  <a:pt x="5715" y="1561"/>
                </a:moveTo>
                <a:cubicBezTo>
                  <a:pt x="5824" y="1511"/>
                  <a:pt x="5933" y="1464"/>
                  <a:pt x="6041" y="1420"/>
                </a:cubicBezTo>
                <a:cubicBezTo>
                  <a:pt x="6053" y="1417"/>
                  <a:pt x="6062" y="1413"/>
                  <a:pt x="6068" y="1409"/>
                </a:cubicBezTo>
                <a:cubicBezTo>
                  <a:pt x="6577" y="1202"/>
                  <a:pt x="7054" y="1062"/>
                  <a:pt x="7408" y="1025"/>
                </a:cubicBezTo>
                <a:cubicBezTo>
                  <a:pt x="7556" y="1009"/>
                  <a:pt x="7703" y="989"/>
                  <a:pt x="7848" y="972"/>
                </a:cubicBezTo>
                <a:cubicBezTo>
                  <a:pt x="7770" y="1043"/>
                  <a:pt x="7705" y="1118"/>
                  <a:pt x="7654" y="1197"/>
                </a:cubicBezTo>
                <a:cubicBezTo>
                  <a:pt x="7620" y="1203"/>
                  <a:pt x="7585" y="1209"/>
                  <a:pt x="7551" y="1215"/>
                </a:cubicBezTo>
                <a:cubicBezTo>
                  <a:pt x="7502" y="1224"/>
                  <a:pt x="7454" y="1232"/>
                  <a:pt x="7405" y="1241"/>
                </a:cubicBezTo>
                <a:cubicBezTo>
                  <a:pt x="7358" y="1229"/>
                  <a:pt x="7300" y="1241"/>
                  <a:pt x="7254" y="1268"/>
                </a:cubicBezTo>
                <a:cubicBezTo>
                  <a:pt x="6569" y="1393"/>
                  <a:pt x="6007" y="1518"/>
                  <a:pt x="5491" y="1704"/>
                </a:cubicBezTo>
                <a:cubicBezTo>
                  <a:pt x="5535" y="1673"/>
                  <a:pt x="5579" y="1641"/>
                  <a:pt x="5625" y="1612"/>
                </a:cubicBezTo>
                <a:cubicBezTo>
                  <a:pt x="5654" y="1594"/>
                  <a:pt x="5684" y="1577"/>
                  <a:pt x="5715" y="1561"/>
                </a:cubicBezTo>
                <a:close/>
                <a:moveTo>
                  <a:pt x="6534" y="1026"/>
                </a:moveTo>
                <a:cubicBezTo>
                  <a:pt x="6508" y="1074"/>
                  <a:pt x="6482" y="1073"/>
                  <a:pt x="6456" y="1063"/>
                </a:cubicBezTo>
                <a:cubicBezTo>
                  <a:pt x="6482" y="1050"/>
                  <a:pt x="6508" y="1038"/>
                  <a:pt x="6534" y="1026"/>
                </a:cubicBezTo>
                <a:close/>
                <a:moveTo>
                  <a:pt x="7640" y="836"/>
                </a:moveTo>
                <a:cubicBezTo>
                  <a:pt x="7655" y="784"/>
                  <a:pt x="7747" y="818"/>
                  <a:pt x="7796" y="797"/>
                </a:cubicBezTo>
                <a:cubicBezTo>
                  <a:pt x="7848" y="775"/>
                  <a:pt x="7885" y="695"/>
                  <a:pt x="7940" y="708"/>
                </a:cubicBezTo>
                <a:cubicBezTo>
                  <a:pt x="7988" y="718"/>
                  <a:pt x="7951" y="847"/>
                  <a:pt x="8000" y="843"/>
                </a:cubicBezTo>
                <a:cubicBezTo>
                  <a:pt x="8008" y="843"/>
                  <a:pt x="8014" y="840"/>
                  <a:pt x="8019" y="837"/>
                </a:cubicBezTo>
                <a:cubicBezTo>
                  <a:pt x="8008" y="844"/>
                  <a:pt x="7997" y="852"/>
                  <a:pt x="7986" y="860"/>
                </a:cubicBezTo>
                <a:cubicBezTo>
                  <a:pt x="7895" y="869"/>
                  <a:pt x="7803" y="880"/>
                  <a:pt x="7713" y="891"/>
                </a:cubicBezTo>
                <a:cubicBezTo>
                  <a:pt x="7673" y="878"/>
                  <a:pt x="7631" y="867"/>
                  <a:pt x="7640" y="836"/>
                </a:cubicBezTo>
                <a:close/>
                <a:moveTo>
                  <a:pt x="8104" y="693"/>
                </a:moveTo>
                <a:cubicBezTo>
                  <a:pt x="8115" y="687"/>
                  <a:pt x="8126" y="682"/>
                  <a:pt x="8137" y="677"/>
                </a:cubicBezTo>
                <a:cubicBezTo>
                  <a:pt x="8189" y="675"/>
                  <a:pt x="8240" y="672"/>
                  <a:pt x="8291" y="672"/>
                </a:cubicBezTo>
                <a:cubicBezTo>
                  <a:pt x="8193" y="723"/>
                  <a:pt x="8103" y="778"/>
                  <a:pt x="8021" y="835"/>
                </a:cubicBezTo>
                <a:cubicBezTo>
                  <a:pt x="8059" y="808"/>
                  <a:pt x="8058" y="719"/>
                  <a:pt x="8104" y="693"/>
                </a:cubicBezTo>
                <a:close/>
                <a:moveTo>
                  <a:pt x="9426" y="776"/>
                </a:moveTo>
                <a:cubicBezTo>
                  <a:pt x="9671" y="825"/>
                  <a:pt x="9913" y="879"/>
                  <a:pt x="10151" y="946"/>
                </a:cubicBezTo>
                <a:cubicBezTo>
                  <a:pt x="9396" y="854"/>
                  <a:pt x="9217" y="846"/>
                  <a:pt x="8385" y="839"/>
                </a:cubicBezTo>
                <a:cubicBezTo>
                  <a:pt x="8377" y="839"/>
                  <a:pt x="8369" y="839"/>
                  <a:pt x="8361" y="839"/>
                </a:cubicBezTo>
                <a:cubicBezTo>
                  <a:pt x="8301" y="839"/>
                  <a:pt x="8241" y="841"/>
                  <a:pt x="8182" y="845"/>
                </a:cubicBezTo>
                <a:cubicBezTo>
                  <a:pt x="8281" y="784"/>
                  <a:pt x="8392" y="726"/>
                  <a:pt x="8514" y="672"/>
                </a:cubicBezTo>
                <a:cubicBezTo>
                  <a:pt x="8812" y="680"/>
                  <a:pt x="9116" y="715"/>
                  <a:pt x="9426" y="776"/>
                </a:cubicBezTo>
                <a:close/>
                <a:moveTo>
                  <a:pt x="8637" y="516"/>
                </a:moveTo>
                <a:cubicBezTo>
                  <a:pt x="8639" y="516"/>
                  <a:pt x="8640" y="516"/>
                  <a:pt x="8642" y="515"/>
                </a:cubicBezTo>
                <a:cubicBezTo>
                  <a:pt x="8638" y="517"/>
                  <a:pt x="8634" y="519"/>
                  <a:pt x="8631" y="520"/>
                </a:cubicBezTo>
                <a:cubicBezTo>
                  <a:pt x="8633" y="519"/>
                  <a:pt x="8635" y="517"/>
                  <a:pt x="8637" y="516"/>
                </a:cubicBezTo>
                <a:close/>
                <a:moveTo>
                  <a:pt x="9098" y="469"/>
                </a:moveTo>
                <a:cubicBezTo>
                  <a:pt x="9377" y="510"/>
                  <a:pt x="9638" y="583"/>
                  <a:pt x="9937" y="708"/>
                </a:cubicBezTo>
                <a:cubicBezTo>
                  <a:pt x="10078" y="767"/>
                  <a:pt x="10215" y="833"/>
                  <a:pt x="10351" y="905"/>
                </a:cubicBezTo>
                <a:cubicBezTo>
                  <a:pt x="10349" y="904"/>
                  <a:pt x="10348" y="904"/>
                  <a:pt x="10346" y="903"/>
                </a:cubicBezTo>
                <a:cubicBezTo>
                  <a:pt x="10049" y="809"/>
                  <a:pt x="9748" y="742"/>
                  <a:pt x="9445" y="682"/>
                </a:cubicBezTo>
                <a:cubicBezTo>
                  <a:pt x="9202" y="634"/>
                  <a:pt x="8964" y="602"/>
                  <a:pt x="8728" y="586"/>
                </a:cubicBezTo>
                <a:cubicBezTo>
                  <a:pt x="8845" y="543"/>
                  <a:pt x="8968" y="504"/>
                  <a:pt x="9098" y="469"/>
                </a:cubicBezTo>
                <a:close/>
                <a:moveTo>
                  <a:pt x="9357" y="291"/>
                </a:moveTo>
                <a:cubicBezTo>
                  <a:pt x="9378" y="286"/>
                  <a:pt x="9420" y="290"/>
                  <a:pt x="9448" y="289"/>
                </a:cubicBezTo>
                <a:cubicBezTo>
                  <a:pt x="9325" y="313"/>
                  <a:pt x="9206" y="340"/>
                  <a:pt x="9092" y="371"/>
                </a:cubicBezTo>
                <a:cubicBezTo>
                  <a:pt x="9079" y="369"/>
                  <a:pt x="9065" y="367"/>
                  <a:pt x="9052" y="366"/>
                </a:cubicBezTo>
                <a:cubicBezTo>
                  <a:pt x="9151" y="332"/>
                  <a:pt x="9255" y="314"/>
                  <a:pt x="9357" y="291"/>
                </a:cubicBezTo>
                <a:close/>
                <a:moveTo>
                  <a:pt x="9351" y="287"/>
                </a:moveTo>
                <a:cubicBezTo>
                  <a:pt x="9387" y="265"/>
                  <a:pt x="9426" y="250"/>
                  <a:pt x="9466" y="236"/>
                </a:cubicBezTo>
                <a:cubicBezTo>
                  <a:pt x="9519" y="243"/>
                  <a:pt x="9573" y="250"/>
                  <a:pt x="9621" y="257"/>
                </a:cubicBezTo>
                <a:cubicBezTo>
                  <a:pt x="9570" y="266"/>
                  <a:pt x="9521" y="275"/>
                  <a:pt x="9472" y="284"/>
                </a:cubicBezTo>
                <a:cubicBezTo>
                  <a:pt x="9473" y="282"/>
                  <a:pt x="9472" y="280"/>
                  <a:pt x="9468" y="276"/>
                </a:cubicBezTo>
                <a:cubicBezTo>
                  <a:pt x="9437" y="252"/>
                  <a:pt x="9318" y="307"/>
                  <a:pt x="9351" y="287"/>
                </a:cubicBezTo>
                <a:close/>
                <a:moveTo>
                  <a:pt x="10440" y="103"/>
                </a:moveTo>
                <a:cubicBezTo>
                  <a:pt x="10453" y="124"/>
                  <a:pt x="10467" y="147"/>
                  <a:pt x="10482" y="170"/>
                </a:cubicBezTo>
                <a:cubicBezTo>
                  <a:pt x="10267" y="179"/>
                  <a:pt x="10058" y="196"/>
                  <a:pt x="9857" y="222"/>
                </a:cubicBezTo>
                <a:cubicBezTo>
                  <a:pt x="9813" y="204"/>
                  <a:pt x="9769" y="189"/>
                  <a:pt x="9726" y="179"/>
                </a:cubicBezTo>
                <a:cubicBezTo>
                  <a:pt x="9730" y="175"/>
                  <a:pt x="9733" y="169"/>
                  <a:pt x="9729" y="169"/>
                </a:cubicBezTo>
                <a:cubicBezTo>
                  <a:pt x="9709" y="168"/>
                  <a:pt x="9690" y="168"/>
                  <a:pt x="9671" y="168"/>
                </a:cubicBezTo>
                <a:cubicBezTo>
                  <a:pt x="9658" y="166"/>
                  <a:pt x="9645" y="164"/>
                  <a:pt x="9631" y="161"/>
                </a:cubicBezTo>
                <a:cubicBezTo>
                  <a:pt x="9900" y="132"/>
                  <a:pt x="10169" y="112"/>
                  <a:pt x="10440" y="103"/>
                </a:cubicBezTo>
                <a:close/>
                <a:moveTo>
                  <a:pt x="10589" y="355"/>
                </a:moveTo>
                <a:cubicBezTo>
                  <a:pt x="10591" y="360"/>
                  <a:pt x="10593" y="366"/>
                  <a:pt x="10596" y="371"/>
                </a:cubicBezTo>
                <a:cubicBezTo>
                  <a:pt x="10544" y="361"/>
                  <a:pt x="10484" y="366"/>
                  <a:pt x="10433" y="354"/>
                </a:cubicBezTo>
                <a:cubicBezTo>
                  <a:pt x="10458" y="376"/>
                  <a:pt x="10484" y="398"/>
                  <a:pt x="10510" y="419"/>
                </a:cubicBezTo>
                <a:cubicBezTo>
                  <a:pt x="10529" y="402"/>
                  <a:pt x="10574" y="407"/>
                  <a:pt x="10612" y="412"/>
                </a:cubicBezTo>
                <a:cubicBezTo>
                  <a:pt x="10666" y="558"/>
                  <a:pt x="10696" y="763"/>
                  <a:pt x="10722" y="944"/>
                </a:cubicBezTo>
                <a:cubicBezTo>
                  <a:pt x="10631" y="839"/>
                  <a:pt x="10537" y="738"/>
                  <a:pt x="10436" y="642"/>
                </a:cubicBezTo>
                <a:cubicBezTo>
                  <a:pt x="10323" y="536"/>
                  <a:pt x="10170" y="401"/>
                  <a:pt x="10007" y="302"/>
                </a:cubicBezTo>
                <a:cubicBezTo>
                  <a:pt x="10180" y="283"/>
                  <a:pt x="10358" y="271"/>
                  <a:pt x="10540" y="265"/>
                </a:cubicBezTo>
                <a:cubicBezTo>
                  <a:pt x="10559" y="297"/>
                  <a:pt x="10577" y="328"/>
                  <a:pt x="10589" y="355"/>
                </a:cubicBezTo>
                <a:close/>
                <a:moveTo>
                  <a:pt x="10805" y="97"/>
                </a:moveTo>
                <a:cubicBezTo>
                  <a:pt x="11026" y="97"/>
                  <a:pt x="11248" y="104"/>
                  <a:pt x="11471" y="118"/>
                </a:cubicBezTo>
                <a:cubicBezTo>
                  <a:pt x="11428" y="141"/>
                  <a:pt x="11385" y="164"/>
                  <a:pt x="11347" y="186"/>
                </a:cubicBezTo>
                <a:cubicBezTo>
                  <a:pt x="11163" y="172"/>
                  <a:pt x="10975" y="164"/>
                  <a:pt x="10782" y="164"/>
                </a:cubicBezTo>
                <a:cubicBezTo>
                  <a:pt x="10719" y="164"/>
                  <a:pt x="10656" y="165"/>
                  <a:pt x="10593" y="166"/>
                </a:cubicBezTo>
                <a:cubicBezTo>
                  <a:pt x="10579" y="144"/>
                  <a:pt x="10565" y="121"/>
                  <a:pt x="10552" y="100"/>
                </a:cubicBezTo>
                <a:cubicBezTo>
                  <a:pt x="10636" y="98"/>
                  <a:pt x="10720" y="97"/>
                  <a:pt x="10805" y="97"/>
                </a:cubicBezTo>
                <a:close/>
                <a:moveTo>
                  <a:pt x="11664" y="132"/>
                </a:moveTo>
                <a:cubicBezTo>
                  <a:pt x="11934" y="154"/>
                  <a:pt x="12203" y="186"/>
                  <a:pt x="12473" y="229"/>
                </a:cubicBezTo>
                <a:cubicBezTo>
                  <a:pt x="12370" y="241"/>
                  <a:pt x="12269" y="254"/>
                  <a:pt x="12165" y="262"/>
                </a:cubicBezTo>
                <a:cubicBezTo>
                  <a:pt x="12134" y="264"/>
                  <a:pt x="12101" y="271"/>
                  <a:pt x="12067" y="279"/>
                </a:cubicBezTo>
                <a:cubicBezTo>
                  <a:pt x="11892" y="246"/>
                  <a:pt x="11710" y="220"/>
                  <a:pt x="11521" y="201"/>
                </a:cubicBezTo>
                <a:cubicBezTo>
                  <a:pt x="11571" y="176"/>
                  <a:pt x="11620" y="152"/>
                  <a:pt x="11664" y="132"/>
                </a:cubicBezTo>
                <a:close/>
                <a:moveTo>
                  <a:pt x="13477" y="439"/>
                </a:moveTo>
                <a:cubicBezTo>
                  <a:pt x="13389" y="433"/>
                  <a:pt x="13301" y="430"/>
                  <a:pt x="13214" y="430"/>
                </a:cubicBezTo>
                <a:cubicBezTo>
                  <a:pt x="13061" y="430"/>
                  <a:pt x="12908" y="439"/>
                  <a:pt x="12754" y="455"/>
                </a:cubicBezTo>
                <a:cubicBezTo>
                  <a:pt x="12627" y="413"/>
                  <a:pt x="12493" y="374"/>
                  <a:pt x="12353" y="340"/>
                </a:cubicBezTo>
                <a:cubicBezTo>
                  <a:pt x="12513" y="322"/>
                  <a:pt x="12669" y="300"/>
                  <a:pt x="12829" y="294"/>
                </a:cubicBezTo>
                <a:lnTo>
                  <a:pt x="12829" y="292"/>
                </a:lnTo>
                <a:cubicBezTo>
                  <a:pt x="13046" y="334"/>
                  <a:pt x="13261" y="383"/>
                  <a:pt x="13477" y="439"/>
                </a:cubicBezTo>
                <a:close/>
                <a:moveTo>
                  <a:pt x="13712" y="596"/>
                </a:moveTo>
                <a:cubicBezTo>
                  <a:pt x="13765" y="640"/>
                  <a:pt x="14094" y="708"/>
                  <a:pt x="14137" y="721"/>
                </a:cubicBezTo>
                <a:cubicBezTo>
                  <a:pt x="14208" y="742"/>
                  <a:pt x="14277" y="769"/>
                  <a:pt x="14343" y="802"/>
                </a:cubicBezTo>
                <a:cubicBezTo>
                  <a:pt x="14315" y="797"/>
                  <a:pt x="14286" y="791"/>
                  <a:pt x="14258" y="786"/>
                </a:cubicBezTo>
                <a:cubicBezTo>
                  <a:pt x="14209" y="763"/>
                  <a:pt x="14162" y="734"/>
                  <a:pt x="14111" y="715"/>
                </a:cubicBezTo>
                <a:cubicBezTo>
                  <a:pt x="14098" y="710"/>
                  <a:pt x="14084" y="720"/>
                  <a:pt x="14070" y="717"/>
                </a:cubicBezTo>
                <a:cubicBezTo>
                  <a:pt x="14012" y="707"/>
                  <a:pt x="13956" y="688"/>
                  <a:pt x="13898" y="676"/>
                </a:cubicBezTo>
                <a:cubicBezTo>
                  <a:pt x="13887" y="674"/>
                  <a:pt x="13859" y="667"/>
                  <a:pt x="13866" y="675"/>
                </a:cubicBezTo>
                <a:cubicBezTo>
                  <a:pt x="13885" y="700"/>
                  <a:pt x="13913" y="715"/>
                  <a:pt x="13938" y="735"/>
                </a:cubicBezTo>
                <a:cubicBezTo>
                  <a:pt x="13926" y="734"/>
                  <a:pt x="13915" y="733"/>
                  <a:pt x="13904" y="732"/>
                </a:cubicBezTo>
                <a:cubicBezTo>
                  <a:pt x="13855" y="711"/>
                  <a:pt x="13807" y="688"/>
                  <a:pt x="13757" y="669"/>
                </a:cubicBezTo>
                <a:cubicBezTo>
                  <a:pt x="13731" y="659"/>
                  <a:pt x="13655" y="633"/>
                  <a:pt x="13678" y="648"/>
                </a:cubicBezTo>
                <a:cubicBezTo>
                  <a:pt x="13717" y="672"/>
                  <a:pt x="13766" y="677"/>
                  <a:pt x="13806" y="700"/>
                </a:cubicBezTo>
                <a:cubicBezTo>
                  <a:pt x="13817" y="707"/>
                  <a:pt x="13825" y="718"/>
                  <a:pt x="13833" y="728"/>
                </a:cubicBezTo>
                <a:cubicBezTo>
                  <a:pt x="13821" y="728"/>
                  <a:pt x="13809" y="727"/>
                  <a:pt x="13797" y="727"/>
                </a:cubicBezTo>
                <a:cubicBezTo>
                  <a:pt x="13793" y="727"/>
                  <a:pt x="13788" y="727"/>
                  <a:pt x="13783" y="727"/>
                </a:cubicBezTo>
                <a:cubicBezTo>
                  <a:pt x="13776" y="727"/>
                  <a:pt x="13768" y="727"/>
                  <a:pt x="13761" y="728"/>
                </a:cubicBezTo>
                <a:cubicBezTo>
                  <a:pt x="13721" y="703"/>
                  <a:pt x="13683" y="675"/>
                  <a:pt x="13639" y="663"/>
                </a:cubicBezTo>
                <a:cubicBezTo>
                  <a:pt x="13596" y="652"/>
                  <a:pt x="13498" y="628"/>
                  <a:pt x="13507" y="671"/>
                </a:cubicBezTo>
                <a:cubicBezTo>
                  <a:pt x="13512" y="696"/>
                  <a:pt x="13524" y="715"/>
                  <a:pt x="13538" y="731"/>
                </a:cubicBezTo>
                <a:cubicBezTo>
                  <a:pt x="13486" y="731"/>
                  <a:pt x="13435" y="732"/>
                  <a:pt x="13384" y="733"/>
                </a:cubicBezTo>
                <a:cubicBezTo>
                  <a:pt x="13288" y="677"/>
                  <a:pt x="13183" y="624"/>
                  <a:pt x="13071" y="575"/>
                </a:cubicBezTo>
                <a:cubicBezTo>
                  <a:pt x="13039" y="561"/>
                  <a:pt x="13005" y="548"/>
                  <a:pt x="12972" y="534"/>
                </a:cubicBezTo>
                <a:cubicBezTo>
                  <a:pt x="13052" y="530"/>
                  <a:pt x="13133" y="526"/>
                  <a:pt x="13214" y="526"/>
                </a:cubicBezTo>
                <a:cubicBezTo>
                  <a:pt x="13398" y="526"/>
                  <a:pt x="13582" y="540"/>
                  <a:pt x="13767" y="567"/>
                </a:cubicBezTo>
                <a:cubicBezTo>
                  <a:pt x="13737" y="570"/>
                  <a:pt x="13696" y="582"/>
                  <a:pt x="13712" y="596"/>
                </a:cubicBezTo>
                <a:close/>
                <a:moveTo>
                  <a:pt x="14548" y="1049"/>
                </a:moveTo>
                <a:cubicBezTo>
                  <a:pt x="14590" y="1088"/>
                  <a:pt x="14699" y="1138"/>
                  <a:pt x="14683" y="1178"/>
                </a:cubicBezTo>
                <a:cubicBezTo>
                  <a:pt x="14601" y="1158"/>
                  <a:pt x="14518" y="1140"/>
                  <a:pt x="14436" y="1123"/>
                </a:cubicBezTo>
                <a:cubicBezTo>
                  <a:pt x="14448" y="1102"/>
                  <a:pt x="14488" y="1073"/>
                  <a:pt x="14478" y="1050"/>
                </a:cubicBezTo>
                <a:cubicBezTo>
                  <a:pt x="14462" y="1011"/>
                  <a:pt x="14410" y="1001"/>
                  <a:pt x="14371" y="983"/>
                </a:cubicBezTo>
                <a:cubicBezTo>
                  <a:pt x="14331" y="965"/>
                  <a:pt x="14285" y="961"/>
                  <a:pt x="14244" y="944"/>
                </a:cubicBezTo>
                <a:cubicBezTo>
                  <a:pt x="14178" y="916"/>
                  <a:pt x="14116" y="881"/>
                  <a:pt x="14053" y="847"/>
                </a:cubicBezTo>
                <a:cubicBezTo>
                  <a:pt x="14078" y="851"/>
                  <a:pt x="14104" y="856"/>
                  <a:pt x="14129" y="860"/>
                </a:cubicBezTo>
                <a:cubicBezTo>
                  <a:pt x="14168" y="888"/>
                  <a:pt x="14184" y="911"/>
                  <a:pt x="14269" y="929"/>
                </a:cubicBezTo>
                <a:cubicBezTo>
                  <a:pt x="14334" y="942"/>
                  <a:pt x="14375" y="946"/>
                  <a:pt x="14403" y="945"/>
                </a:cubicBezTo>
                <a:cubicBezTo>
                  <a:pt x="14438" y="992"/>
                  <a:pt x="14504" y="1009"/>
                  <a:pt x="14548" y="1049"/>
                </a:cubicBezTo>
                <a:close/>
                <a:moveTo>
                  <a:pt x="14726" y="1048"/>
                </a:moveTo>
                <a:cubicBezTo>
                  <a:pt x="14757" y="1065"/>
                  <a:pt x="14654" y="1046"/>
                  <a:pt x="14620" y="1035"/>
                </a:cubicBezTo>
                <a:cubicBezTo>
                  <a:pt x="14578" y="1020"/>
                  <a:pt x="14543" y="990"/>
                  <a:pt x="14502" y="972"/>
                </a:cubicBezTo>
                <a:cubicBezTo>
                  <a:pt x="14488" y="965"/>
                  <a:pt x="14463" y="952"/>
                  <a:pt x="14440" y="941"/>
                </a:cubicBezTo>
                <a:cubicBezTo>
                  <a:pt x="14490" y="930"/>
                  <a:pt x="14478" y="912"/>
                  <a:pt x="14726" y="1048"/>
                </a:cubicBezTo>
                <a:close/>
                <a:moveTo>
                  <a:pt x="14964" y="9184"/>
                </a:moveTo>
                <a:cubicBezTo>
                  <a:pt x="15018" y="9253"/>
                  <a:pt x="15050" y="9336"/>
                  <a:pt x="15097" y="9409"/>
                </a:cubicBezTo>
                <a:cubicBezTo>
                  <a:pt x="15135" y="9468"/>
                  <a:pt x="15144" y="9320"/>
                  <a:pt x="15157" y="9512"/>
                </a:cubicBezTo>
                <a:cubicBezTo>
                  <a:pt x="15160" y="9554"/>
                  <a:pt x="15127" y="9594"/>
                  <a:pt x="15131" y="9636"/>
                </a:cubicBezTo>
                <a:cubicBezTo>
                  <a:pt x="15132" y="9655"/>
                  <a:pt x="15165" y="9659"/>
                  <a:pt x="15172" y="9678"/>
                </a:cubicBezTo>
                <a:cubicBezTo>
                  <a:pt x="15190" y="9727"/>
                  <a:pt x="15183" y="9785"/>
                  <a:pt x="15206" y="9833"/>
                </a:cubicBezTo>
                <a:cubicBezTo>
                  <a:pt x="15230" y="9885"/>
                  <a:pt x="15274" y="9925"/>
                  <a:pt x="15311" y="9969"/>
                </a:cubicBezTo>
                <a:cubicBezTo>
                  <a:pt x="15389" y="10061"/>
                  <a:pt x="15432" y="9978"/>
                  <a:pt x="15575" y="10128"/>
                </a:cubicBezTo>
                <a:cubicBezTo>
                  <a:pt x="15705" y="10264"/>
                  <a:pt x="15692" y="10464"/>
                  <a:pt x="15846" y="10580"/>
                </a:cubicBezTo>
                <a:cubicBezTo>
                  <a:pt x="15884" y="10609"/>
                  <a:pt x="15947" y="10616"/>
                  <a:pt x="15964" y="10661"/>
                </a:cubicBezTo>
                <a:cubicBezTo>
                  <a:pt x="16030" y="10832"/>
                  <a:pt x="16028" y="11023"/>
                  <a:pt x="16084" y="11198"/>
                </a:cubicBezTo>
                <a:cubicBezTo>
                  <a:pt x="16094" y="11228"/>
                  <a:pt x="16143" y="11230"/>
                  <a:pt x="16156" y="11258"/>
                </a:cubicBezTo>
                <a:cubicBezTo>
                  <a:pt x="16201" y="11350"/>
                  <a:pt x="16231" y="11450"/>
                  <a:pt x="16254" y="11550"/>
                </a:cubicBezTo>
                <a:cubicBezTo>
                  <a:pt x="16263" y="11586"/>
                  <a:pt x="16218" y="11647"/>
                  <a:pt x="16253" y="11661"/>
                </a:cubicBezTo>
                <a:cubicBezTo>
                  <a:pt x="16368" y="11710"/>
                  <a:pt x="16502" y="11683"/>
                  <a:pt x="16625" y="11705"/>
                </a:cubicBezTo>
                <a:cubicBezTo>
                  <a:pt x="16633" y="11706"/>
                  <a:pt x="16627" y="11733"/>
                  <a:pt x="16633" y="11728"/>
                </a:cubicBezTo>
                <a:cubicBezTo>
                  <a:pt x="16720" y="11667"/>
                  <a:pt x="16793" y="11587"/>
                  <a:pt x="16879" y="11526"/>
                </a:cubicBezTo>
                <a:cubicBezTo>
                  <a:pt x="16897" y="11513"/>
                  <a:pt x="16923" y="11516"/>
                  <a:pt x="16943" y="11506"/>
                </a:cubicBezTo>
                <a:cubicBezTo>
                  <a:pt x="16990" y="11483"/>
                  <a:pt x="17037" y="11461"/>
                  <a:pt x="17077" y="11429"/>
                </a:cubicBezTo>
                <a:cubicBezTo>
                  <a:pt x="17118" y="11395"/>
                  <a:pt x="17137" y="11337"/>
                  <a:pt x="17183" y="11311"/>
                </a:cubicBezTo>
                <a:cubicBezTo>
                  <a:pt x="17210" y="11295"/>
                  <a:pt x="17248" y="11304"/>
                  <a:pt x="17280" y="11301"/>
                </a:cubicBezTo>
                <a:cubicBezTo>
                  <a:pt x="17314" y="11424"/>
                  <a:pt x="17348" y="11547"/>
                  <a:pt x="17380" y="11670"/>
                </a:cubicBezTo>
                <a:cubicBezTo>
                  <a:pt x="17395" y="11727"/>
                  <a:pt x="17410" y="11783"/>
                  <a:pt x="17425" y="11840"/>
                </a:cubicBezTo>
                <a:cubicBezTo>
                  <a:pt x="17286" y="11909"/>
                  <a:pt x="17148" y="11974"/>
                  <a:pt x="17011" y="12034"/>
                </a:cubicBezTo>
                <a:cubicBezTo>
                  <a:pt x="16806" y="12125"/>
                  <a:pt x="16599" y="12209"/>
                  <a:pt x="16390" y="12288"/>
                </a:cubicBezTo>
                <a:cubicBezTo>
                  <a:pt x="16353" y="12233"/>
                  <a:pt x="16317" y="12163"/>
                  <a:pt x="16266" y="12139"/>
                </a:cubicBezTo>
                <a:cubicBezTo>
                  <a:pt x="16218" y="12117"/>
                  <a:pt x="16102" y="12208"/>
                  <a:pt x="16108" y="12156"/>
                </a:cubicBezTo>
                <a:cubicBezTo>
                  <a:pt x="16117" y="12078"/>
                  <a:pt x="16313" y="12078"/>
                  <a:pt x="16285" y="12005"/>
                </a:cubicBezTo>
                <a:cubicBezTo>
                  <a:pt x="16213" y="11815"/>
                  <a:pt x="16200" y="11819"/>
                  <a:pt x="16026" y="11662"/>
                </a:cubicBezTo>
                <a:cubicBezTo>
                  <a:pt x="16022" y="11658"/>
                  <a:pt x="16020" y="11673"/>
                  <a:pt x="16016" y="11671"/>
                </a:cubicBezTo>
                <a:cubicBezTo>
                  <a:pt x="15973" y="11649"/>
                  <a:pt x="15931" y="11624"/>
                  <a:pt x="15892" y="11593"/>
                </a:cubicBezTo>
                <a:cubicBezTo>
                  <a:pt x="15799" y="11519"/>
                  <a:pt x="15724" y="11422"/>
                  <a:pt x="15623" y="11359"/>
                </a:cubicBezTo>
                <a:cubicBezTo>
                  <a:pt x="15601" y="11345"/>
                  <a:pt x="15570" y="11396"/>
                  <a:pt x="15548" y="11381"/>
                </a:cubicBezTo>
                <a:cubicBezTo>
                  <a:pt x="15509" y="11353"/>
                  <a:pt x="15524" y="11264"/>
                  <a:pt x="15477" y="11256"/>
                </a:cubicBezTo>
                <a:cubicBezTo>
                  <a:pt x="15440" y="11250"/>
                  <a:pt x="15486" y="11361"/>
                  <a:pt x="15449" y="11364"/>
                </a:cubicBezTo>
                <a:cubicBezTo>
                  <a:pt x="15410" y="11367"/>
                  <a:pt x="15405" y="11297"/>
                  <a:pt x="15386" y="11263"/>
                </a:cubicBezTo>
                <a:cubicBezTo>
                  <a:pt x="15299" y="11103"/>
                  <a:pt x="15337" y="11129"/>
                  <a:pt x="15267" y="10899"/>
                </a:cubicBezTo>
                <a:cubicBezTo>
                  <a:pt x="15249" y="10841"/>
                  <a:pt x="15181" y="10686"/>
                  <a:pt x="15142" y="10662"/>
                </a:cubicBezTo>
                <a:cubicBezTo>
                  <a:pt x="15115" y="10645"/>
                  <a:pt x="15080" y="10640"/>
                  <a:pt x="15054" y="10620"/>
                </a:cubicBezTo>
                <a:cubicBezTo>
                  <a:pt x="15013" y="10589"/>
                  <a:pt x="14986" y="10541"/>
                  <a:pt x="14944" y="10510"/>
                </a:cubicBezTo>
                <a:cubicBezTo>
                  <a:pt x="14922" y="10493"/>
                  <a:pt x="14877" y="10505"/>
                  <a:pt x="14868" y="10479"/>
                </a:cubicBezTo>
                <a:cubicBezTo>
                  <a:pt x="14803" y="10306"/>
                  <a:pt x="14762" y="10124"/>
                  <a:pt x="14731" y="9942"/>
                </a:cubicBezTo>
                <a:cubicBezTo>
                  <a:pt x="14729" y="9927"/>
                  <a:pt x="14779" y="9943"/>
                  <a:pt x="14774" y="9929"/>
                </a:cubicBezTo>
                <a:cubicBezTo>
                  <a:pt x="14755" y="9879"/>
                  <a:pt x="14701" y="9848"/>
                  <a:pt x="14679" y="9799"/>
                </a:cubicBezTo>
                <a:cubicBezTo>
                  <a:pt x="14664" y="9768"/>
                  <a:pt x="14687" y="9724"/>
                  <a:pt x="14667" y="9695"/>
                </a:cubicBezTo>
                <a:cubicBezTo>
                  <a:pt x="14626" y="9638"/>
                  <a:pt x="14560" y="9603"/>
                  <a:pt x="14505" y="9558"/>
                </a:cubicBezTo>
                <a:cubicBezTo>
                  <a:pt x="14457" y="9519"/>
                  <a:pt x="14381" y="9502"/>
                  <a:pt x="14357" y="9445"/>
                </a:cubicBezTo>
                <a:cubicBezTo>
                  <a:pt x="14332" y="9383"/>
                  <a:pt x="14397" y="9310"/>
                  <a:pt x="14378" y="9247"/>
                </a:cubicBezTo>
                <a:cubicBezTo>
                  <a:pt x="14376" y="9241"/>
                  <a:pt x="14337" y="9212"/>
                  <a:pt x="14297" y="9181"/>
                </a:cubicBezTo>
                <a:cubicBezTo>
                  <a:pt x="14455" y="9145"/>
                  <a:pt x="14612" y="9107"/>
                  <a:pt x="14768" y="9065"/>
                </a:cubicBezTo>
                <a:cubicBezTo>
                  <a:pt x="14827" y="9090"/>
                  <a:pt x="14880" y="9079"/>
                  <a:pt x="14964" y="9184"/>
                </a:cubicBezTo>
                <a:close/>
                <a:moveTo>
                  <a:pt x="16538" y="7602"/>
                </a:moveTo>
                <a:cubicBezTo>
                  <a:pt x="16632" y="7542"/>
                  <a:pt x="16720" y="7468"/>
                  <a:pt x="16822" y="7422"/>
                </a:cubicBezTo>
                <a:cubicBezTo>
                  <a:pt x="16837" y="7415"/>
                  <a:pt x="16830" y="7455"/>
                  <a:pt x="16841" y="7466"/>
                </a:cubicBezTo>
                <a:cubicBezTo>
                  <a:pt x="16928" y="7561"/>
                  <a:pt x="17007" y="7612"/>
                  <a:pt x="17071" y="7724"/>
                </a:cubicBezTo>
                <a:cubicBezTo>
                  <a:pt x="17099" y="7773"/>
                  <a:pt x="17114" y="7834"/>
                  <a:pt x="17158" y="7870"/>
                </a:cubicBezTo>
                <a:cubicBezTo>
                  <a:pt x="17198" y="7904"/>
                  <a:pt x="17256" y="7904"/>
                  <a:pt x="17309" y="7916"/>
                </a:cubicBezTo>
                <a:cubicBezTo>
                  <a:pt x="17189" y="7989"/>
                  <a:pt x="17068" y="8059"/>
                  <a:pt x="16948" y="8124"/>
                </a:cubicBezTo>
                <a:cubicBezTo>
                  <a:pt x="16915" y="8096"/>
                  <a:pt x="16881" y="8069"/>
                  <a:pt x="16846" y="8045"/>
                </a:cubicBezTo>
                <a:cubicBezTo>
                  <a:pt x="16825" y="8031"/>
                  <a:pt x="16790" y="8051"/>
                  <a:pt x="16770" y="8036"/>
                </a:cubicBezTo>
                <a:cubicBezTo>
                  <a:pt x="16756" y="8025"/>
                  <a:pt x="16774" y="7999"/>
                  <a:pt x="16765" y="7984"/>
                </a:cubicBezTo>
                <a:cubicBezTo>
                  <a:pt x="16731" y="7928"/>
                  <a:pt x="16680" y="7883"/>
                  <a:pt x="16642" y="7828"/>
                </a:cubicBezTo>
                <a:cubicBezTo>
                  <a:pt x="16603" y="7772"/>
                  <a:pt x="16585" y="7699"/>
                  <a:pt x="16536" y="7651"/>
                </a:cubicBezTo>
                <a:cubicBezTo>
                  <a:pt x="16519" y="7634"/>
                  <a:pt x="16464" y="7675"/>
                  <a:pt x="16465" y="7651"/>
                </a:cubicBezTo>
                <a:cubicBezTo>
                  <a:pt x="16466" y="7622"/>
                  <a:pt x="16513" y="7618"/>
                  <a:pt x="16538" y="7602"/>
                </a:cubicBezTo>
                <a:close/>
                <a:moveTo>
                  <a:pt x="17410" y="8002"/>
                </a:moveTo>
                <a:cubicBezTo>
                  <a:pt x="17457" y="8033"/>
                  <a:pt x="17517" y="8041"/>
                  <a:pt x="17566" y="8068"/>
                </a:cubicBezTo>
                <a:cubicBezTo>
                  <a:pt x="17660" y="8119"/>
                  <a:pt x="17614" y="8187"/>
                  <a:pt x="17782" y="8141"/>
                </a:cubicBezTo>
                <a:cubicBezTo>
                  <a:pt x="17818" y="8132"/>
                  <a:pt x="17827" y="8081"/>
                  <a:pt x="17857" y="8059"/>
                </a:cubicBezTo>
                <a:cubicBezTo>
                  <a:pt x="17866" y="8052"/>
                  <a:pt x="17884" y="8064"/>
                  <a:pt x="17893" y="8056"/>
                </a:cubicBezTo>
                <a:cubicBezTo>
                  <a:pt x="17915" y="8035"/>
                  <a:pt x="17980" y="7876"/>
                  <a:pt x="18064" y="7934"/>
                </a:cubicBezTo>
                <a:cubicBezTo>
                  <a:pt x="18096" y="7957"/>
                  <a:pt x="18114" y="7997"/>
                  <a:pt x="18134" y="8032"/>
                </a:cubicBezTo>
                <a:cubicBezTo>
                  <a:pt x="18199" y="8149"/>
                  <a:pt x="18174" y="8229"/>
                  <a:pt x="18302" y="8245"/>
                </a:cubicBezTo>
                <a:cubicBezTo>
                  <a:pt x="18319" y="8247"/>
                  <a:pt x="18337" y="8250"/>
                  <a:pt x="18355" y="8252"/>
                </a:cubicBezTo>
                <a:cubicBezTo>
                  <a:pt x="18459" y="8445"/>
                  <a:pt x="18560" y="8640"/>
                  <a:pt x="18656" y="8837"/>
                </a:cubicBezTo>
                <a:cubicBezTo>
                  <a:pt x="18570" y="8778"/>
                  <a:pt x="18483" y="8721"/>
                  <a:pt x="18392" y="8669"/>
                </a:cubicBezTo>
                <a:cubicBezTo>
                  <a:pt x="18371" y="8656"/>
                  <a:pt x="18336" y="8672"/>
                  <a:pt x="18319" y="8653"/>
                </a:cubicBezTo>
                <a:cubicBezTo>
                  <a:pt x="18238" y="8562"/>
                  <a:pt x="18146" y="8468"/>
                  <a:pt x="18112" y="8350"/>
                </a:cubicBezTo>
                <a:cubicBezTo>
                  <a:pt x="18089" y="8273"/>
                  <a:pt x="18107" y="8172"/>
                  <a:pt x="18049" y="8118"/>
                </a:cubicBezTo>
                <a:cubicBezTo>
                  <a:pt x="18011" y="8082"/>
                  <a:pt x="18044" y="8222"/>
                  <a:pt x="18027" y="8271"/>
                </a:cubicBezTo>
                <a:cubicBezTo>
                  <a:pt x="18019" y="8294"/>
                  <a:pt x="17988" y="8302"/>
                  <a:pt x="17979" y="8325"/>
                </a:cubicBezTo>
                <a:cubicBezTo>
                  <a:pt x="17967" y="8354"/>
                  <a:pt x="17978" y="8389"/>
                  <a:pt x="17970" y="8419"/>
                </a:cubicBezTo>
                <a:cubicBezTo>
                  <a:pt x="17964" y="8440"/>
                  <a:pt x="17882" y="8683"/>
                  <a:pt x="17845" y="8703"/>
                </a:cubicBezTo>
                <a:cubicBezTo>
                  <a:pt x="17799" y="8728"/>
                  <a:pt x="17739" y="8709"/>
                  <a:pt x="17689" y="8725"/>
                </a:cubicBezTo>
                <a:cubicBezTo>
                  <a:pt x="17631" y="8744"/>
                  <a:pt x="17586" y="8794"/>
                  <a:pt x="17527" y="8807"/>
                </a:cubicBezTo>
                <a:cubicBezTo>
                  <a:pt x="17457" y="8824"/>
                  <a:pt x="17466" y="8735"/>
                  <a:pt x="17420" y="8720"/>
                </a:cubicBezTo>
                <a:cubicBezTo>
                  <a:pt x="17403" y="8715"/>
                  <a:pt x="17384" y="8764"/>
                  <a:pt x="17375" y="8749"/>
                </a:cubicBezTo>
                <a:cubicBezTo>
                  <a:pt x="17362" y="8728"/>
                  <a:pt x="17399" y="8704"/>
                  <a:pt x="17396" y="8680"/>
                </a:cubicBezTo>
                <a:cubicBezTo>
                  <a:pt x="17387" y="8604"/>
                  <a:pt x="17353" y="8533"/>
                  <a:pt x="17337" y="8458"/>
                </a:cubicBezTo>
                <a:cubicBezTo>
                  <a:pt x="17331" y="8428"/>
                  <a:pt x="17361" y="8359"/>
                  <a:pt x="17332" y="8366"/>
                </a:cubicBezTo>
                <a:cubicBezTo>
                  <a:pt x="17278" y="8378"/>
                  <a:pt x="17230" y="8432"/>
                  <a:pt x="17219" y="8486"/>
                </a:cubicBezTo>
                <a:cubicBezTo>
                  <a:pt x="17208" y="8544"/>
                  <a:pt x="17331" y="8673"/>
                  <a:pt x="17274" y="8656"/>
                </a:cubicBezTo>
                <a:cubicBezTo>
                  <a:pt x="17190" y="8630"/>
                  <a:pt x="17159" y="8522"/>
                  <a:pt x="17106" y="8451"/>
                </a:cubicBezTo>
                <a:cubicBezTo>
                  <a:pt x="17100" y="8444"/>
                  <a:pt x="17131" y="8472"/>
                  <a:pt x="17129" y="8464"/>
                </a:cubicBezTo>
                <a:cubicBezTo>
                  <a:pt x="17121" y="8410"/>
                  <a:pt x="17099" y="8360"/>
                  <a:pt x="17083" y="8309"/>
                </a:cubicBezTo>
                <a:cubicBezTo>
                  <a:pt x="17074" y="8282"/>
                  <a:pt x="17073" y="8249"/>
                  <a:pt x="17054" y="8228"/>
                </a:cubicBezTo>
                <a:cubicBezTo>
                  <a:pt x="17043" y="8216"/>
                  <a:pt x="17032" y="8205"/>
                  <a:pt x="17021" y="8193"/>
                </a:cubicBezTo>
                <a:cubicBezTo>
                  <a:pt x="17145" y="8125"/>
                  <a:pt x="17270" y="8053"/>
                  <a:pt x="17394" y="7977"/>
                </a:cubicBezTo>
                <a:cubicBezTo>
                  <a:pt x="17398" y="7987"/>
                  <a:pt x="17402" y="7997"/>
                  <a:pt x="17410" y="8002"/>
                </a:cubicBezTo>
                <a:close/>
                <a:moveTo>
                  <a:pt x="18494" y="8258"/>
                </a:moveTo>
                <a:cubicBezTo>
                  <a:pt x="18650" y="8241"/>
                  <a:pt x="18802" y="8200"/>
                  <a:pt x="18957" y="8174"/>
                </a:cubicBezTo>
                <a:cubicBezTo>
                  <a:pt x="19040" y="8160"/>
                  <a:pt x="19139" y="8165"/>
                  <a:pt x="19216" y="8124"/>
                </a:cubicBezTo>
                <a:cubicBezTo>
                  <a:pt x="19226" y="8118"/>
                  <a:pt x="19205" y="8096"/>
                  <a:pt x="19215" y="8088"/>
                </a:cubicBezTo>
                <a:cubicBezTo>
                  <a:pt x="19256" y="8054"/>
                  <a:pt x="19312" y="8042"/>
                  <a:pt x="19354" y="8009"/>
                </a:cubicBezTo>
                <a:cubicBezTo>
                  <a:pt x="19366" y="8000"/>
                  <a:pt x="19359" y="7959"/>
                  <a:pt x="19372" y="7967"/>
                </a:cubicBezTo>
                <a:cubicBezTo>
                  <a:pt x="19406" y="7988"/>
                  <a:pt x="19415" y="8036"/>
                  <a:pt x="19443" y="8064"/>
                </a:cubicBezTo>
                <a:cubicBezTo>
                  <a:pt x="19468" y="8089"/>
                  <a:pt x="19507" y="8096"/>
                  <a:pt x="19527" y="8125"/>
                </a:cubicBezTo>
                <a:cubicBezTo>
                  <a:pt x="19565" y="8179"/>
                  <a:pt x="19566" y="8256"/>
                  <a:pt x="19610" y="8305"/>
                </a:cubicBezTo>
                <a:cubicBezTo>
                  <a:pt x="19628" y="8325"/>
                  <a:pt x="19667" y="8292"/>
                  <a:pt x="19691" y="8304"/>
                </a:cubicBezTo>
                <a:cubicBezTo>
                  <a:pt x="19783" y="8347"/>
                  <a:pt x="19681" y="8470"/>
                  <a:pt x="19853" y="8467"/>
                </a:cubicBezTo>
                <a:cubicBezTo>
                  <a:pt x="19902" y="8467"/>
                  <a:pt x="19908" y="8350"/>
                  <a:pt x="19956" y="8361"/>
                </a:cubicBezTo>
                <a:cubicBezTo>
                  <a:pt x="19999" y="8370"/>
                  <a:pt x="19973" y="8450"/>
                  <a:pt x="19961" y="8492"/>
                </a:cubicBezTo>
                <a:cubicBezTo>
                  <a:pt x="19950" y="8531"/>
                  <a:pt x="19918" y="8561"/>
                  <a:pt x="19890" y="8590"/>
                </a:cubicBezTo>
                <a:cubicBezTo>
                  <a:pt x="19883" y="8597"/>
                  <a:pt x="19855" y="8585"/>
                  <a:pt x="19860" y="8593"/>
                </a:cubicBezTo>
                <a:cubicBezTo>
                  <a:pt x="19903" y="8658"/>
                  <a:pt x="19961" y="8711"/>
                  <a:pt x="20011" y="8769"/>
                </a:cubicBezTo>
                <a:cubicBezTo>
                  <a:pt x="20019" y="8778"/>
                  <a:pt x="20111" y="8892"/>
                  <a:pt x="20123" y="8865"/>
                </a:cubicBezTo>
                <a:cubicBezTo>
                  <a:pt x="20180" y="8740"/>
                  <a:pt x="20153" y="8586"/>
                  <a:pt x="20210" y="8463"/>
                </a:cubicBezTo>
                <a:cubicBezTo>
                  <a:pt x="20219" y="8481"/>
                  <a:pt x="20229" y="8500"/>
                  <a:pt x="20238" y="8519"/>
                </a:cubicBezTo>
                <a:cubicBezTo>
                  <a:pt x="20238" y="8565"/>
                  <a:pt x="20237" y="8618"/>
                  <a:pt x="20244" y="8646"/>
                </a:cubicBezTo>
                <a:cubicBezTo>
                  <a:pt x="20286" y="8828"/>
                  <a:pt x="20348" y="9011"/>
                  <a:pt x="20406" y="9191"/>
                </a:cubicBezTo>
                <a:cubicBezTo>
                  <a:pt x="20170" y="9663"/>
                  <a:pt x="19837" y="10087"/>
                  <a:pt x="19445" y="10463"/>
                </a:cubicBezTo>
                <a:cubicBezTo>
                  <a:pt x="19181" y="9704"/>
                  <a:pt x="18847" y="8966"/>
                  <a:pt x="18469" y="8259"/>
                </a:cubicBezTo>
                <a:cubicBezTo>
                  <a:pt x="18477" y="8259"/>
                  <a:pt x="18485" y="8259"/>
                  <a:pt x="18494" y="8258"/>
                </a:cubicBezTo>
                <a:close/>
                <a:moveTo>
                  <a:pt x="17918" y="17406"/>
                </a:moveTo>
                <a:cubicBezTo>
                  <a:pt x="17968" y="17164"/>
                  <a:pt x="18029" y="16909"/>
                  <a:pt x="18029" y="16654"/>
                </a:cubicBezTo>
                <a:lnTo>
                  <a:pt x="18029" y="16648"/>
                </a:lnTo>
                <a:cubicBezTo>
                  <a:pt x="18029" y="16112"/>
                  <a:pt x="18016" y="15576"/>
                  <a:pt x="18009" y="15041"/>
                </a:cubicBezTo>
                <a:cubicBezTo>
                  <a:pt x="18739" y="14636"/>
                  <a:pt x="19429" y="14142"/>
                  <a:pt x="20007" y="13551"/>
                </a:cubicBezTo>
                <a:cubicBezTo>
                  <a:pt x="20022" y="13766"/>
                  <a:pt x="20029" y="13980"/>
                  <a:pt x="20029" y="14194"/>
                </a:cubicBezTo>
                <a:cubicBezTo>
                  <a:pt x="20029" y="14793"/>
                  <a:pt x="19963" y="15387"/>
                  <a:pt x="19812" y="15951"/>
                </a:cubicBezTo>
                <a:cubicBezTo>
                  <a:pt x="19272" y="16535"/>
                  <a:pt x="18617" y="17024"/>
                  <a:pt x="17910" y="17433"/>
                </a:cubicBezTo>
                <a:cubicBezTo>
                  <a:pt x="17911" y="17424"/>
                  <a:pt x="17916" y="17415"/>
                  <a:pt x="17918" y="17406"/>
                </a:cubicBezTo>
                <a:close/>
                <a:moveTo>
                  <a:pt x="17452" y="11947"/>
                </a:moveTo>
                <a:cubicBezTo>
                  <a:pt x="17427" y="11954"/>
                  <a:pt x="17401" y="11962"/>
                  <a:pt x="17376" y="11970"/>
                </a:cubicBezTo>
                <a:cubicBezTo>
                  <a:pt x="17401" y="11959"/>
                  <a:pt x="17425" y="11947"/>
                  <a:pt x="17449" y="11935"/>
                </a:cubicBezTo>
                <a:cubicBezTo>
                  <a:pt x="17450" y="11939"/>
                  <a:pt x="17451" y="11943"/>
                  <a:pt x="17452" y="11947"/>
                </a:cubicBezTo>
                <a:close/>
                <a:moveTo>
                  <a:pt x="17647" y="11834"/>
                </a:moveTo>
                <a:cubicBezTo>
                  <a:pt x="17634" y="11855"/>
                  <a:pt x="17620" y="11874"/>
                  <a:pt x="17600" y="11886"/>
                </a:cubicBezTo>
                <a:cubicBezTo>
                  <a:pt x="17582" y="11897"/>
                  <a:pt x="17563" y="11906"/>
                  <a:pt x="17544" y="11915"/>
                </a:cubicBezTo>
                <a:cubicBezTo>
                  <a:pt x="17542" y="11907"/>
                  <a:pt x="17540" y="11899"/>
                  <a:pt x="17538" y="11891"/>
                </a:cubicBezTo>
                <a:cubicBezTo>
                  <a:pt x="17574" y="11873"/>
                  <a:pt x="17611" y="11853"/>
                  <a:pt x="17647" y="11834"/>
                </a:cubicBezTo>
                <a:close/>
                <a:moveTo>
                  <a:pt x="17811" y="11763"/>
                </a:moveTo>
                <a:cubicBezTo>
                  <a:pt x="17809" y="11758"/>
                  <a:pt x="17806" y="11755"/>
                  <a:pt x="17803" y="11752"/>
                </a:cubicBezTo>
                <a:cubicBezTo>
                  <a:pt x="18365" y="11447"/>
                  <a:pt x="18920" y="11077"/>
                  <a:pt x="19402" y="10637"/>
                </a:cubicBezTo>
                <a:cubicBezTo>
                  <a:pt x="19481" y="10875"/>
                  <a:pt x="19555" y="11116"/>
                  <a:pt x="19620" y="11358"/>
                </a:cubicBezTo>
                <a:cubicBezTo>
                  <a:pt x="19796" y="12013"/>
                  <a:pt x="19933" y="12715"/>
                  <a:pt x="19994" y="13423"/>
                </a:cubicBezTo>
                <a:cubicBezTo>
                  <a:pt x="19425" y="14020"/>
                  <a:pt x="18733" y="14521"/>
                  <a:pt x="18002" y="14931"/>
                </a:cubicBezTo>
                <a:cubicBezTo>
                  <a:pt x="18000" y="14785"/>
                  <a:pt x="17998" y="14638"/>
                  <a:pt x="17996" y="14492"/>
                </a:cubicBezTo>
                <a:cubicBezTo>
                  <a:pt x="17992" y="14198"/>
                  <a:pt x="17927" y="13912"/>
                  <a:pt x="17889" y="13630"/>
                </a:cubicBezTo>
                <a:cubicBezTo>
                  <a:pt x="17840" y="13262"/>
                  <a:pt x="17771" y="12895"/>
                  <a:pt x="17691" y="12532"/>
                </a:cubicBezTo>
                <a:cubicBezTo>
                  <a:pt x="17786" y="12201"/>
                  <a:pt x="17745" y="12234"/>
                  <a:pt x="17785" y="11889"/>
                </a:cubicBezTo>
                <a:cubicBezTo>
                  <a:pt x="17790" y="11846"/>
                  <a:pt x="17829" y="11802"/>
                  <a:pt x="17811" y="11763"/>
                </a:cubicBezTo>
                <a:close/>
                <a:moveTo>
                  <a:pt x="17898" y="10622"/>
                </a:moveTo>
                <a:cubicBezTo>
                  <a:pt x="17913" y="10586"/>
                  <a:pt x="18161" y="10388"/>
                  <a:pt x="18174" y="10376"/>
                </a:cubicBezTo>
                <a:cubicBezTo>
                  <a:pt x="18231" y="10322"/>
                  <a:pt x="18290" y="10269"/>
                  <a:pt x="18337" y="10207"/>
                </a:cubicBezTo>
                <a:cubicBezTo>
                  <a:pt x="18352" y="10187"/>
                  <a:pt x="18338" y="10149"/>
                  <a:pt x="18358" y="10133"/>
                </a:cubicBezTo>
                <a:cubicBezTo>
                  <a:pt x="18396" y="10101"/>
                  <a:pt x="18467" y="10115"/>
                  <a:pt x="18496" y="10074"/>
                </a:cubicBezTo>
                <a:cubicBezTo>
                  <a:pt x="18537" y="10017"/>
                  <a:pt x="18480" y="9912"/>
                  <a:pt x="18534" y="9866"/>
                </a:cubicBezTo>
                <a:cubicBezTo>
                  <a:pt x="18575" y="9830"/>
                  <a:pt x="18654" y="9829"/>
                  <a:pt x="18671" y="9778"/>
                </a:cubicBezTo>
                <a:cubicBezTo>
                  <a:pt x="18768" y="9488"/>
                  <a:pt x="18511" y="9724"/>
                  <a:pt x="18618" y="9487"/>
                </a:cubicBezTo>
                <a:cubicBezTo>
                  <a:pt x="18633" y="9452"/>
                  <a:pt x="18688" y="9449"/>
                  <a:pt x="18707" y="9416"/>
                </a:cubicBezTo>
                <a:cubicBezTo>
                  <a:pt x="18722" y="9387"/>
                  <a:pt x="18704" y="9349"/>
                  <a:pt x="18710" y="9317"/>
                </a:cubicBezTo>
                <a:cubicBezTo>
                  <a:pt x="18725" y="9236"/>
                  <a:pt x="18753" y="9157"/>
                  <a:pt x="18772" y="9077"/>
                </a:cubicBezTo>
                <a:cubicBezTo>
                  <a:pt x="18996" y="9553"/>
                  <a:pt x="19197" y="10039"/>
                  <a:pt x="19368" y="10536"/>
                </a:cubicBezTo>
                <a:cubicBezTo>
                  <a:pt x="18818" y="11046"/>
                  <a:pt x="18164" y="11465"/>
                  <a:pt x="17513" y="11796"/>
                </a:cubicBezTo>
                <a:cubicBezTo>
                  <a:pt x="17500" y="11746"/>
                  <a:pt x="17487" y="11695"/>
                  <a:pt x="17474" y="11645"/>
                </a:cubicBezTo>
                <a:cubicBezTo>
                  <a:pt x="17437" y="11507"/>
                  <a:pt x="17399" y="11368"/>
                  <a:pt x="17360" y="11230"/>
                </a:cubicBezTo>
                <a:cubicBezTo>
                  <a:pt x="17379" y="11192"/>
                  <a:pt x="17394" y="11150"/>
                  <a:pt x="17424" y="11121"/>
                </a:cubicBezTo>
                <a:cubicBezTo>
                  <a:pt x="17526" y="11021"/>
                  <a:pt x="17843" y="10914"/>
                  <a:pt x="17904" y="10779"/>
                </a:cubicBezTo>
                <a:cubicBezTo>
                  <a:pt x="17926" y="10731"/>
                  <a:pt x="17878" y="10670"/>
                  <a:pt x="17898" y="10622"/>
                </a:cubicBezTo>
                <a:close/>
                <a:moveTo>
                  <a:pt x="17187" y="12060"/>
                </a:moveTo>
                <a:cubicBezTo>
                  <a:pt x="17222" y="12044"/>
                  <a:pt x="17256" y="12028"/>
                  <a:pt x="17291" y="12011"/>
                </a:cubicBezTo>
                <a:cubicBezTo>
                  <a:pt x="17275" y="12027"/>
                  <a:pt x="17263" y="12047"/>
                  <a:pt x="17242" y="12054"/>
                </a:cubicBezTo>
                <a:cubicBezTo>
                  <a:pt x="17225" y="12060"/>
                  <a:pt x="17206" y="12060"/>
                  <a:pt x="17187" y="12060"/>
                </a:cubicBezTo>
                <a:close/>
                <a:moveTo>
                  <a:pt x="16844" y="12211"/>
                </a:moveTo>
                <a:cubicBezTo>
                  <a:pt x="16906" y="12185"/>
                  <a:pt x="16968" y="12159"/>
                  <a:pt x="17029" y="12131"/>
                </a:cubicBezTo>
                <a:cubicBezTo>
                  <a:pt x="16997" y="12168"/>
                  <a:pt x="16966" y="12207"/>
                  <a:pt x="16922" y="12225"/>
                </a:cubicBezTo>
                <a:cubicBezTo>
                  <a:pt x="16898" y="12235"/>
                  <a:pt x="16871" y="12222"/>
                  <a:pt x="16844" y="12211"/>
                </a:cubicBezTo>
                <a:close/>
                <a:moveTo>
                  <a:pt x="16473" y="12360"/>
                </a:moveTo>
                <a:cubicBezTo>
                  <a:pt x="16514" y="12344"/>
                  <a:pt x="16555" y="12328"/>
                  <a:pt x="16596" y="12312"/>
                </a:cubicBezTo>
                <a:cubicBezTo>
                  <a:pt x="16562" y="12333"/>
                  <a:pt x="16528" y="12351"/>
                  <a:pt x="16490" y="12359"/>
                </a:cubicBezTo>
                <a:cubicBezTo>
                  <a:pt x="16484" y="12360"/>
                  <a:pt x="16478" y="12360"/>
                  <a:pt x="16473" y="12360"/>
                </a:cubicBezTo>
                <a:close/>
                <a:moveTo>
                  <a:pt x="16609" y="14385"/>
                </a:moveTo>
                <a:cubicBezTo>
                  <a:pt x="16741" y="14270"/>
                  <a:pt x="16717" y="14322"/>
                  <a:pt x="16863" y="14172"/>
                </a:cubicBezTo>
                <a:cubicBezTo>
                  <a:pt x="17070" y="13959"/>
                  <a:pt x="17366" y="13464"/>
                  <a:pt x="17462" y="13190"/>
                </a:cubicBezTo>
                <a:cubicBezTo>
                  <a:pt x="17512" y="13045"/>
                  <a:pt x="17541" y="12883"/>
                  <a:pt x="17599" y="12741"/>
                </a:cubicBezTo>
                <a:cubicBezTo>
                  <a:pt x="17605" y="12726"/>
                  <a:pt x="17617" y="12715"/>
                  <a:pt x="17628" y="12702"/>
                </a:cubicBezTo>
                <a:cubicBezTo>
                  <a:pt x="17694" y="13015"/>
                  <a:pt x="17751" y="13328"/>
                  <a:pt x="17793" y="13642"/>
                </a:cubicBezTo>
                <a:cubicBezTo>
                  <a:pt x="17832" y="13931"/>
                  <a:pt x="17896" y="14213"/>
                  <a:pt x="17900" y="14494"/>
                </a:cubicBezTo>
                <a:cubicBezTo>
                  <a:pt x="17902" y="14657"/>
                  <a:pt x="17904" y="14820"/>
                  <a:pt x="17906" y="14984"/>
                </a:cubicBezTo>
                <a:cubicBezTo>
                  <a:pt x="17367" y="15279"/>
                  <a:pt x="16809" y="15525"/>
                  <a:pt x="16264" y="15724"/>
                </a:cubicBezTo>
                <a:cubicBezTo>
                  <a:pt x="15955" y="15837"/>
                  <a:pt x="15644" y="15936"/>
                  <a:pt x="15331" y="16025"/>
                </a:cubicBezTo>
                <a:cubicBezTo>
                  <a:pt x="15331" y="16014"/>
                  <a:pt x="15331" y="16004"/>
                  <a:pt x="15337" y="15996"/>
                </a:cubicBezTo>
                <a:cubicBezTo>
                  <a:pt x="15387" y="15928"/>
                  <a:pt x="15447" y="15866"/>
                  <a:pt x="15490" y="15793"/>
                </a:cubicBezTo>
                <a:cubicBezTo>
                  <a:pt x="15509" y="15762"/>
                  <a:pt x="15502" y="15719"/>
                  <a:pt x="15520" y="15687"/>
                </a:cubicBezTo>
                <a:cubicBezTo>
                  <a:pt x="15528" y="15673"/>
                  <a:pt x="15555" y="15680"/>
                  <a:pt x="15561" y="15665"/>
                </a:cubicBezTo>
                <a:cubicBezTo>
                  <a:pt x="15578" y="15626"/>
                  <a:pt x="15563" y="15575"/>
                  <a:pt x="15585" y="15538"/>
                </a:cubicBezTo>
                <a:cubicBezTo>
                  <a:pt x="15844" y="15100"/>
                  <a:pt x="15632" y="15466"/>
                  <a:pt x="15840" y="15340"/>
                </a:cubicBezTo>
                <a:cubicBezTo>
                  <a:pt x="15925" y="15288"/>
                  <a:pt x="15934" y="15164"/>
                  <a:pt x="15990" y="15082"/>
                </a:cubicBezTo>
                <a:cubicBezTo>
                  <a:pt x="16001" y="15066"/>
                  <a:pt x="16028" y="15066"/>
                  <a:pt x="16041" y="15051"/>
                </a:cubicBezTo>
                <a:cubicBezTo>
                  <a:pt x="16236" y="14835"/>
                  <a:pt x="16387" y="14579"/>
                  <a:pt x="16609" y="14385"/>
                </a:cubicBezTo>
                <a:close/>
                <a:moveTo>
                  <a:pt x="16853" y="17972"/>
                </a:moveTo>
                <a:cubicBezTo>
                  <a:pt x="16904" y="17876"/>
                  <a:pt x="16949" y="17778"/>
                  <a:pt x="16994" y="17670"/>
                </a:cubicBezTo>
                <a:cubicBezTo>
                  <a:pt x="17004" y="17646"/>
                  <a:pt x="16989" y="17610"/>
                  <a:pt x="17008" y="17592"/>
                </a:cubicBezTo>
                <a:cubicBezTo>
                  <a:pt x="17052" y="17551"/>
                  <a:pt x="17128" y="17552"/>
                  <a:pt x="17168" y="17506"/>
                </a:cubicBezTo>
                <a:cubicBezTo>
                  <a:pt x="17187" y="17484"/>
                  <a:pt x="17154" y="17451"/>
                  <a:pt x="17155" y="17422"/>
                </a:cubicBezTo>
                <a:cubicBezTo>
                  <a:pt x="17157" y="17337"/>
                  <a:pt x="17166" y="17253"/>
                  <a:pt x="17176" y="17168"/>
                </a:cubicBezTo>
                <a:cubicBezTo>
                  <a:pt x="17177" y="17157"/>
                  <a:pt x="17192" y="17147"/>
                  <a:pt x="17187" y="17137"/>
                </a:cubicBezTo>
                <a:cubicBezTo>
                  <a:pt x="17163" y="17097"/>
                  <a:pt x="17115" y="17074"/>
                  <a:pt x="17097" y="17032"/>
                </a:cubicBezTo>
                <a:cubicBezTo>
                  <a:pt x="17094" y="17026"/>
                  <a:pt x="17097" y="17017"/>
                  <a:pt x="17100" y="17008"/>
                </a:cubicBezTo>
                <a:cubicBezTo>
                  <a:pt x="17056" y="17091"/>
                  <a:pt x="17026" y="17183"/>
                  <a:pt x="16969" y="17258"/>
                </a:cubicBezTo>
                <a:cubicBezTo>
                  <a:pt x="16915" y="17328"/>
                  <a:pt x="16856" y="17396"/>
                  <a:pt x="16790" y="17456"/>
                </a:cubicBezTo>
                <a:cubicBezTo>
                  <a:pt x="16783" y="17462"/>
                  <a:pt x="16780" y="17421"/>
                  <a:pt x="16777" y="17430"/>
                </a:cubicBezTo>
                <a:cubicBezTo>
                  <a:pt x="16765" y="17466"/>
                  <a:pt x="16786" y="17516"/>
                  <a:pt x="16760" y="17544"/>
                </a:cubicBezTo>
                <a:cubicBezTo>
                  <a:pt x="16739" y="17568"/>
                  <a:pt x="16693" y="17538"/>
                  <a:pt x="16666" y="17555"/>
                </a:cubicBezTo>
                <a:cubicBezTo>
                  <a:pt x="16626" y="17581"/>
                  <a:pt x="16594" y="17621"/>
                  <a:pt x="16572" y="17663"/>
                </a:cubicBezTo>
                <a:cubicBezTo>
                  <a:pt x="16571" y="17665"/>
                  <a:pt x="16661" y="17820"/>
                  <a:pt x="16536" y="17731"/>
                </a:cubicBezTo>
                <a:cubicBezTo>
                  <a:pt x="16520" y="17719"/>
                  <a:pt x="16569" y="17664"/>
                  <a:pt x="16550" y="17672"/>
                </a:cubicBezTo>
                <a:cubicBezTo>
                  <a:pt x="16486" y="17696"/>
                  <a:pt x="16449" y="17767"/>
                  <a:pt x="16386" y="17795"/>
                </a:cubicBezTo>
                <a:cubicBezTo>
                  <a:pt x="16288" y="17838"/>
                  <a:pt x="16121" y="17890"/>
                  <a:pt x="16044" y="17957"/>
                </a:cubicBezTo>
                <a:cubicBezTo>
                  <a:pt x="16022" y="17977"/>
                  <a:pt x="16027" y="18015"/>
                  <a:pt x="16017" y="18044"/>
                </a:cubicBezTo>
                <a:cubicBezTo>
                  <a:pt x="15983" y="18150"/>
                  <a:pt x="15947" y="18255"/>
                  <a:pt x="15912" y="18361"/>
                </a:cubicBezTo>
                <a:cubicBezTo>
                  <a:pt x="15645" y="18460"/>
                  <a:pt x="15372" y="18553"/>
                  <a:pt x="15094" y="18638"/>
                </a:cubicBezTo>
                <a:cubicBezTo>
                  <a:pt x="15111" y="18486"/>
                  <a:pt x="15132" y="18333"/>
                  <a:pt x="15147" y="18178"/>
                </a:cubicBezTo>
                <a:cubicBezTo>
                  <a:pt x="15206" y="18124"/>
                  <a:pt x="15261" y="18066"/>
                  <a:pt x="15317" y="18007"/>
                </a:cubicBezTo>
                <a:cubicBezTo>
                  <a:pt x="15320" y="18004"/>
                  <a:pt x="15317" y="17964"/>
                  <a:pt x="15321" y="17949"/>
                </a:cubicBezTo>
                <a:cubicBezTo>
                  <a:pt x="15358" y="17809"/>
                  <a:pt x="15406" y="17671"/>
                  <a:pt x="15430" y="17528"/>
                </a:cubicBezTo>
                <a:cubicBezTo>
                  <a:pt x="15434" y="17499"/>
                  <a:pt x="15404" y="17473"/>
                  <a:pt x="15405" y="17445"/>
                </a:cubicBezTo>
                <a:cubicBezTo>
                  <a:pt x="15408" y="17391"/>
                  <a:pt x="15437" y="17341"/>
                  <a:pt x="15440" y="17287"/>
                </a:cubicBezTo>
                <a:cubicBezTo>
                  <a:pt x="15440" y="17277"/>
                  <a:pt x="15412" y="17282"/>
                  <a:pt x="15415" y="17273"/>
                </a:cubicBezTo>
                <a:cubicBezTo>
                  <a:pt x="15434" y="17226"/>
                  <a:pt x="15484" y="17192"/>
                  <a:pt x="15497" y="17143"/>
                </a:cubicBezTo>
                <a:cubicBezTo>
                  <a:pt x="15531" y="17016"/>
                  <a:pt x="15410" y="17222"/>
                  <a:pt x="15314" y="17060"/>
                </a:cubicBezTo>
                <a:cubicBezTo>
                  <a:pt x="15286" y="17013"/>
                  <a:pt x="15329" y="16951"/>
                  <a:pt x="15330" y="16897"/>
                </a:cubicBezTo>
                <a:cubicBezTo>
                  <a:pt x="15332" y="16809"/>
                  <a:pt x="15340" y="16719"/>
                  <a:pt x="15323" y="16632"/>
                </a:cubicBezTo>
                <a:cubicBezTo>
                  <a:pt x="15320" y="16618"/>
                  <a:pt x="15277" y="16654"/>
                  <a:pt x="15280" y="16639"/>
                </a:cubicBezTo>
                <a:cubicBezTo>
                  <a:pt x="15295" y="16577"/>
                  <a:pt x="15375" y="16528"/>
                  <a:pt x="15364" y="16464"/>
                </a:cubicBezTo>
                <a:cubicBezTo>
                  <a:pt x="15347" y="16372"/>
                  <a:pt x="15186" y="16410"/>
                  <a:pt x="15219" y="16298"/>
                </a:cubicBezTo>
                <a:cubicBezTo>
                  <a:pt x="15235" y="16243"/>
                  <a:pt x="15258" y="16191"/>
                  <a:pt x="15282" y="16138"/>
                </a:cubicBezTo>
                <a:cubicBezTo>
                  <a:pt x="15623" y="16044"/>
                  <a:pt x="15962" y="15938"/>
                  <a:pt x="16297" y="15815"/>
                </a:cubicBezTo>
                <a:cubicBezTo>
                  <a:pt x="16830" y="15620"/>
                  <a:pt x="17377" y="15379"/>
                  <a:pt x="17907" y="15093"/>
                </a:cubicBezTo>
                <a:cubicBezTo>
                  <a:pt x="17913" y="15611"/>
                  <a:pt x="17918" y="16129"/>
                  <a:pt x="17921" y="16647"/>
                </a:cubicBezTo>
                <a:cubicBezTo>
                  <a:pt x="17920" y="16650"/>
                  <a:pt x="17921" y="16652"/>
                  <a:pt x="17921" y="16654"/>
                </a:cubicBezTo>
                <a:cubicBezTo>
                  <a:pt x="17921" y="16895"/>
                  <a:pt x="17867" y="17144"/>
                  <a:pt x="17817" y="17387"/>
                </a:cubicBezTo>
                <a:cubicBezTo>
                  <a:pt x="17809" y="17423"/>
                  <a:pt x="17802" y="17460"/>
                  <a:pt x="17794" y="17497"/>
                </a:cubicBezTo>
                <a:cubicBezTo>
                  <a:pt x="17487" y="17669"/>
                  <a:pt x="17172" y="17827"/>
                  <a:pt x="16853" y="17972"/>
                </a:cubicBezTo>
                <a:close/>
                <a:moveTo>
                  <a:pt x="14788" y="20059"/>
                </a:moveTo>
                <a:cubicBezTo>
                  <a:pt x="14957" y="19604"/>
                  <a:pt x="15043" y="19104"/>
                  <a:pt x="15082" y="18742"/>
                </a:cubicBezTo>
                <a:cubicBezTo>
                  <a:pt x="15351" y="18661"/>
                  <a:pt x="15616" y="18572"/>
                  <a:pt x="15875" y="18477"/>
                </a:cubicBezTo>
                <a:cubicBezTo>
                  <a:pt x="15870" y="18496"/>
                  <a:pt x="15864" y="18514"/>
                  <a:pt x="15858" y="18533"/>
                </a:cubicBezTo>
                <a:cubicBezTo>
                  <a:pt x="15856" y="18541"/>
                  <a:pt x="15875" y="18549"/>
                  <a:pt x="15870" y="18556"/>
                </a:cubicBezTo>
                <a:cubicBezTo>
                  <a:pt x="15812" y="18636"/>
                  <a:pt x="15609" y="18831"/>
                  <a:pt x="15551" y="18893"/>
                </a:cubicBezTo>
                <a:cubicBezTo>
                  <a:pt x="15551" y="18893"/>
                  <a:pt x="15511" y="18979"/>
                  <a:pt x="15510" y="19025"/>
                </a:cubicBezTo>
                <a:cubicBezTo>
                  <a:pt x="15509" y="19056"/>
                  <a:pt x="15550" y="19079"/>
                  <a:pt x="15546" y="19110"/>
                </a:cubicBezTo>
                <a:cubicBezTo>
                  <a:pt x="15541" y="19151"/>
                  <a:pt x="15493" y="19177"/>
                  <a:pt x="15485" y="19218"/>
                </a:cubicBezTo>
                <a:cubicBezTo>
                  <a:pt x="15468" y="19313"/>
                  <a:pt x="15640" y="19318"/>
                  <a:pt x="15668" y="19314"/>
                </a:cubicBezTo>
                <a:cubicBezTo>
                  <a:pt x="15692" y="19311"/>
                  <a:pt x="15813" y="19242"/>
                  <a:pt x="15862" y="19219"/>
                </a:cubicBezTo>
                <a:cubicBezTo>
                  <a:pt x="15919" y="19193"/>
                  <a:pt x="15985" y="19184"/>
                  <a:pt x="16033" y="19143"/>
                </a:cubicBezTo>
                <a:cubicBezTo>
                  <a:pt x="16146" y="19048"/>
                  <a:pt x="16240" y="18886"/>
                  <a:pt x="16324" y="18759"/>
                </a:cubicBezTo>
                <a:cubicBezTo>
                  <a:pt x="16452" y="18568"/>
                  <a:pt x="16589" y="18385"/>
                  <a:pt x="16718" y="18197"/>
                </a:cubicBezTo>
                <a:cubicBezTo>
                  <a:pt x="16737" y="18170"/>
                  <a:pt x="16753" y="18142"/>
                  <a:pt x="16770" y="18115"/>
                </a:cubicBezTo>
                <a:cubicBezTo>
                  <a:pt x="17106" y="17966"/>
                  <a:pt x="17440" y="17803"/>
                  <a:pt x="17765" y="17624"/>
                </a:cubicBezTo>
                <a:cubicBezTo>
                  <a:pt x="17631" y="18202"/>
                  <a:pt x="17450" y="18729"/>
                  <a:pt x="17135" y="19180"/>
                </a:cubicBezTo>
                <a:cubicBezTo>
                  <a:pt x="16378" y="19631"/>
                  <a:pt x="15551" y="19976"/>
                  <a:pt x="14715" y="20238"/>
                </a:cubicBezTo>
                <a:cubicBezTo>
                  <a:pt x="14741" y="20179"/>
                  <a:pt x="14765" y="20120"/>
                  <a:pt x="14788" y="20059"/>
                </a:cubicBezTo>
                <a:close/>
                <a:moveTo>
                  <a:pt x="11684" y="20768"/>
                </a:moveTo>
                <a:cubicBezTo>
                  <a:pt x="11732" y="20763"/>
                  <a:pt x="11780" y="20759"/>
                  <a:pt x="11828" y="20755"/>
                </a:cubicBezTo>
                <a:cubicBezTo>
                  <a:pt x="11877" y="20750"/>
                  <a:pt x="11928" y="20755"/>
                  <a:pt x="11976" y="20744"/>
                </a:cubicBezTo>
                <a:cubicBezTo>
                  <a:pt x="12324" y="20669"/>
                  <a:pt x="12656" y="20485"/>
                  <a:pt x="12932" y="20270"/>
                </a:cubicBezTo>
                <a:cubicBezTo>
                  <a:pt x="13012" y="20208"/>
                  <a:pt x="13139" y="20195"/>
                  <a:pt x="13205" y="20121"/>
                </a:cubicBezTo>
                <a:cubicBezTo>
                  <a:pt x="13262" y="20056"/>
                  <a:pt x="13319" y="19990"/>
                  <a:pt x="13358" y="19913"/>
                </a:cubicBezTo>
                <a:cubicBezTo>
                  <a:pt x="13382" y="19867"/>
                  <a:pt x="13353" y="19799"/>
                  <a:pt x="13388" y="19762"/>
                </a:cubicBezTo>
                <a:cubicBezTo>
                  <a:pt x="13491" y="19652"/>
                  <a:pt x="13814" y="19646"/>
                  <a:pt x="13968" y="19494"/>
                </a:cubicBezTo>
                <a:cubicBezTo>
                  <a:pt x="14018" y="19445"/>
                  <a:pt x="14016" y="19142"/>
                  <a:pt x="14008" y="19063"/>
                </a:cubicBezTo>
                <a:cubicBezTo>
                  <a:pt x="14007" y="19049"/>
                  <a:pt x="14004" y="19035"/>
                  <a:pt x="14002" y="19020"/>
                </a:cubicBezTo>
                <a:cubicBezTo>
                  <a:pt x="14330" y="18951"/>
                  <a:pt x="14659" y="18867"/>
                  <a:pt x="14982" y="18772"/>
                </a:cubicBezTo>
                <a:cubicBezTo>
                  <a:pt x="14941" y="19125"/>
                  <a:pt x="14856" y="19599"/>
                  <a:pt x="14697" y="20025"/>
                </a:cubicBezTo>
                <a:cubicBezTo>
                  <a:pt x="14665" y="20111"/>
                  <a:pt x="14630" y="20195"/>
                  <a:pt x="14592" y="20276"/>
                </a:cubicBezTo>
                <a:cubicBezTo>
                  <a:pt x="13951" y="20470"/>
                  <a:pt x="13248" y="20648"/>
                  <a:pt x="12584" y="20708"/>
                </a:cubicBezTo>
                <a:cubicBezTo>
                  <a:pt x="12322" y="20731"/>
                  <a:pt x="12004" y="20769"/>
                  <a:pt x="11680" y="20796"/>
                </a:cubicBezTo>
                <a:cubicBezTo>
                  <a:pt x="11681" y="20787"/>
                  <a:pt x="11682" y="20777"/>
                  <a:pt x="11684" y="20768"/>
                </a:cubicBezTo>
                <a:close/>
                <a:moveTo>
                  <a:pt x="11582" y="7343"/>
                </a:moveTo>
                <a:cubicBezTo>
                  <a:pt x="11553" y="7338"/>
                  <a:pt x="11516" y="7366"/>
                  <a:pt x="11493" y="7348"/>
                </a:cubicBezTo>
                <a:cubicBezTo>
                  <a:pt x="11461" y="7322"/>
                  <a:pt x="11480" y="7257"/>
                  <a:pt x="11446" y="7233"/>
                </a:cubicBezTo>
                <a:cubicBezTo>
                  <a:pt x="11440" y="7229"/>
                  <a:pt x="11433" y="7225"/>
                  <a:pt x="11427" y="7222"/>
                </a:cubicBezTo>
                <a:cubicBezTo>
                  <a:pt x="11405" y="6889"/>
                  <a:pt x="11383" y="6556"/>
                  <a:pt x="11360" y="6223"/>
                </a:cubicBezTo>
                <a:cubicBezTo>
                  <a:pt x="11398" y="6231"/>
                  <a:pt x="11411" y="6300"/>
                  <a:pt x="11452" y="6303"/>
                </a:cubicBezTo>
                <a:cubicBezTo>
                  <a:pt x="11478" y="6306"/>
                  <a:pt x="11442" y="6252"/>
                  <a:pt x="11432" y="6228"/>
                </a:cubicBezTo>
                <a:cubicBezTo>
                  <a:pt x="11414" y="6185"/>
                  <a:pt x="11370" y="6146"/>
                  <a:pt x="11352" y="6104"/>
                </a:cubicBezTo>
                <a:cubicBezTo>
                  <a:pt x="11350" y="6083"/>
                  <a:pt x="11349" y="6063"/>
                  <a:pt x="11348" y="6043"/>
                </a:cubicBezTo>
                <a:cubicBezTo>
                  <a:pt x="11368" y="5984"/>
                  <a:pt x="11445" y="5945"/>
                  <a:pt x="11508" y="5940"/>
                </a:cubicBezTo>
                <a:cubicBezTo>
                  <a:pt x="11551" y="5937"/>
                  <a:pt x="11563" y="6043"/>
                  <a:pt x="11604" y="6028"/>
                </a:cubicBezTo>
                <a:cubicBezTo>
                  <a:pt x="11640" y="6015"/>
                  <a:pt x="11628" y="5948"/>
                  <a:pt x="11607" y="5912"/>
                </a:cubicBezTo>
                <a:cubicBezTo>
                  <a:pt x="11747" y="5910"/>
                  <a:pt x="11887" y="5909"/>
                  <a:pt x="12028" y="5907"/>
                </a:cubicBezTo>
                <a:cubicBezTo>
                  <a:pt x="12050" y="5923"/>
                  <a:pt x="12118" y="5923"/>
                  <a:pt x="12150" y="5934"/>
                </a:cubicBezTo>
                <a:cubicBezTo>
                  <a:pt x="12176" y="5942"/>
                  <a:pt x="12220" y="5925"/>
                  <a:pt x="12230" y="5950"/>
                </a:cubicBezTo>
                <a:cubicBezTo>
                  <a:pt x="12240" y="5975"/>
                  <a:pt x="12166" y="5998"/>
                  <a:pt x="12185" y="6018"/>
                </a:cubicBezTo>
                <a:cubicBezTo>
                  <a:pt x="12244" y="6083"/>
                  <a:pt x="12334" y="6113"/>
                  <a:pt x="12414" y="6150"/>
                </a:cubicBezTo>
                <a:cubicBezTo>
                  <a:pt x="12428" y="6157"/>
                  <a:pt x="12472" y="6142"/>
                  <a:pt x="12460" y="6149"/>
                </a:cubicBezTo>
                <a:cubicBezTo>
                  <a:pt x="12402" y="6184"/>
                  <a:pt x="12305" y="6172"/>
                  <a:pt x="12278" y="6233"/>
                </a:cubicBezTo>
                <a:cubicBezTo>
                  <a:pt x="12260" y="6274"/>
                  <a:pt x="12368" y="6266"/>
                  <a:pt x="12412" y="6256"/>
                </a:cubicBezTo>
                <a:cubicBezTo>
                  <a:pt x="12447" y="6248"/>
                  <a:pt x="12454" y="6177"/>
                  <a:pt x="12489" y="6182"/>
                </a:cubicBezTo>
                <a:cubicBezTo>
                  <a:pt x="13498" y="6349"/>
                  <a:pt x="11933" y="6244"/>
                  <a:pt x="12749" y="6348"/>
                </a:cubicBezTo>
                <a:cubicBezTo>
                  <a:pt x="13043" y="6386"/>
                  <a:pt x="12770" y="6129"/>
                  <a:pt x="12993" y="6174"/>
                </a:cubicBezTo>
                <a:cubicBezTo>
                  <a:pt x="13060" y="6188"/>
                  <a:pt x="13130" y="6200"/>
                  <a:pt x="13189" y="6234"/>
                </a:cubicBezTo>
                <a:cubicBezTo>
                  <a:pt x="13198" y="6239"/>
                  <a:pt x="13207" y="6245"/>
                  <a:pt x="13215" y="6252"/>
                </a:cubicBezTo>
                <a:cubicBezTo>
                  <a:pt x="13254" y="6368"/>
                  <a:pt x="13292" y="6484"/>
                  <a:pt x="13330" y="6600"/>
                </a:cubicBezTo>
                <a:cubicBezTo>
                  <a:pt x="13294" y="6599"/>
                  <a:pt x="13259" y="6594"/>
                  <a:pt x="13268" y="6616"/>
                </a:cubicBezTo>
                <a:cubicBezTo>
                  <a:pt x="13291" y="6673"/>
                  <a:pt x="13326" y="6704"/>
                  <a:pt x="13367" y="6717"/>
                </a:cubicBezTo>
                <a:cubicBezTo>
                  <a:pt x="13447" y="6969"/>
                  <a:pt x="13525" y="7221"/>
                  <a:pt x="13599" y="7474"/>
                </a:cubicBezTo>
                <a:cubicBezTo>
                  <a:pt x="13552" y="7477"/>
                  <a:pt x="13504" y="7474"/>
                  <a:pt x="13461" y="7466"/>
                </a:cubicBezTo>
                <a:lnTo>
                  <a:pt x="13566" y="7853"/>
                </a:lnTo>
                <a:cubicBezTo>
                  <a:pt x="13614" y="7887"/>
                  <a:pt x="13649" y="7938"/>
                  <a:pt x="13678" y="7989"/>
                </a:cubicBezTo>
                <a:cubicBezTo>
                  <a:pt x="13697" y="8021"/>
                  <a:pt x="13685" y="8066"/>
                  <a:pt x="13706" y="8097"/>
                </a:cubicBezTo>
                <a:cubicBezTo>
                  <a:pt x="13732" y="8134"/>
                  <a:pt x="13767" y="8163"/>
                  <a:pt x="13802" y="8192"/>
                </a:cubicBezTo>
                <a:cubicBezTo>
                  <a:pt x="13833" y="8304"/>
                  <a:pt x="13863" y="8417"/>
                  <a:pt x="13892" y="8530"/>
                </a:cubicBezTo>
                <a:cubicBezTo>
                  <a:pt x="13854" y="8454"/>
                  <a:pt x="13794" y="8392"/>
                  <a:pt x="13755" y="8317"/>
                </a:cubicBezTo>
                <a:cubicBezTo>
                  <a:pt x="13751" y="8309"/>
                  <a:pt x="13784" y="8318"/>
                  <a:pt x="13779" y="8311"/>
                </a:cubicBezTo>
                <a:cubicBezTo>
                  <a:pt x="13652" y="8148"/>
                  <a:pt x="13521" y="8131"/>
                  <a:pt x="13462" y="7901"/>
                </a:cubicBezTo>
                <a:cubicBezTo>
                  <a:pt x="13455" y="7875"/>
                  <a:pt x="13520" y="7885"/>
                  <a:pt x="13542" y="7901"/>
                </a:cubicBezTo>
                <a:lnTo>
                  <a:pt x="13438" y="7514"/>
                </a:lnTo>
                <a:cubicBezTo>
                  <a:pt x="13418" y="7510"/>
                  <a:pt x="13399" y="7506"/>
                  <a:pt x="13382" y="7499"/>
                </a:cubicBezTo>
                <a:cubicBezTo>
                  <a:pt x="13232" y="7446"/>
                  <a:pt x="13409" y="7362"/>
                  <a:pt x="13131" y="7435"/>
                </a:cubicBezTo>
                <a:cubicBezTo>
                  <a:pt x="13075" y="7449"/>
                  <a:pt x="13038" y="7506"/>
                  <a:pt x="12985" y="7529"/>
                </a:cubicBezTo>
                <a:cubicBezTo>
                  <a:pt x="12964" y="7537"/>
                  <a:pt x="12940" y="7524"/>
                  <a:pt x="12918" y="7527"/>
                </a:cubicBezTo>
                <a:cubicBezTo>
                  <a:pt x="12775" y="7546"/>
                  <a:pt x="12628" y="7613"/>
                  <a:pt x="12489" y="7578"/>
                </a:cubicBezTo>
                <a:cubicBezTo>
                  <a:pt x="12417" y="7560"/>
                  <a:pt x="12352" y="7519"/>
                  <a:pt x="12280" y="7500"/>
                </a:cubicBezTo>
                <a:cubicBezTo>
                  <a:pt x="12238" y="7489"/>
                  <a:pt x="12194" y="7493"/>
                  <a:pt x="12151" y="7487"/>
                </a:cubicBezTo>
                <a:cubicBezTo>
                  <a:pt x="12118" y="7482"/>
                  <a:pt x="12087" y="7464"/>
                  <a:pt x="12054" y="7465"/>
                </a:cubicBezTo>
                <a:cubicBezTo>
                  <a:pt x="12011" y="7467"/>
                  <a:pt x="11970" y="7505"/>
                  <a:pt x="11927" y="7496"/>
                </a:cubicBezTo>
                <a:cubicBezTo>
                  <a:pt x="11833" y="7476"/>
                  <a:pt x="11750" y="7420"/>
                  <a:pt x="11662" y="7381"/>
                </a:cubicBezTo>
                <a:cubicBezTo>
                  <a:pt x="11635" y="7369"/>
                  <a:pt x="11611" y="7347"/>
                  <a:pt x="11582" y="7343"/>
                </a:cubicBezTo>
                <a:close/>
                <a:moveTo>
                  <a:pt x="11585" y="20776"/>
                </a:moveTo>
                <a:cubicBezTo>
                  <a:pt x="11584" y="20786"/>
                  <a:pt x="11583" y="20795"/>
                  <a:pt x="11581" y="20804"/>
                </a:cubicBezTo>
                <a:cubicBezTo>
                  <a:pt x="11393" y="20818"/>
                  <a:pt x="11205" y="20828"/>
                  <a:pt x="11026" y="20828"/>
                </a:cubicBezTo>
                <a:cubicBezTo>
                  <a:pt x="11212" y="20809"/>
                  <a:pt x="11398" y="20793"/>
                  <a:pt x="11585" y="20776"/>
                </a:cubicBezTo>
                <a:close/>
                <a:moveTo>
                  <a:pt x="10394" y="7679"/>
                </a:moveTo>
                <a:cubicBezTo>
                  <a:pt x="10323" y="7637"/>
                  <a:pt x="10172" y="7586"/>
                  <a:pt x="10083" y="7571"/>
                </a:cubicBezTo>
                <a:cubicBezTo>
                  <a:pt x="10032" y="7563"/>
                  <a:pt x="9954" y="7577"/>
                  <a:pt x="9904" y="7545"/>
                </a:cubicBezTo>
                <a:cubicBezTo>
                  <a:pt x="9643" y="7374"/>
                  <a:pt x="10039" y="7575"/>
                  <a:pt x="9761" y="7284"/>
                </a:cubicBezTo>
                <a:cubicBezTo>
                  <a:pt x="9727" y="7249"/>
                  <a:pt x="9664" y="7270"/>
                  <a:pt x="9618" y="7253"/>
                </a:cubicBezTo>
                <a:cubicBezTo>
                  <a:pt x="9409" y="7177"/>
                  <a:pt x="9811" y="7200"/>
                  <a:pt x="9366" y="7153"/>
                </a:cubicBezTo>
                <a:cubicBezTo>
                  <a:pt x="9327" y="7149"/>
                  <a:pt x="9287" y="7159"/>
                  <a:pt x="9247" y="7166"/>
                </a:cubicBezTo>
                <a:cubicBezTo>
                  <a:pt x="9302" y="6854"/>
                  <a:pt x="9360" y="6543"/>
                  <a:pt x="9420" y="6233"/>
                </a:cubicBezTo>
                <a:cubicBezTo>
                  <a:pt x="9429" y="6192"/>
                  <a:pt x="9437" y="6151"/>
                  <a:pt x="9445" y="6110"/>
                </a:cubicBezTo>
                <a:cubicBezTo>
                  <a:pt x="9479" y="6132"/>
                  <a:pt x="9508" y="6163"/>
                  <a:pt x="9545" y="6181"/>
                </a:cubicBezTo>
                <a:cubicBezTo>
                  <a:pt x="9575" y="6195"/>
                  <a:pt x="9614" y="6184"/>
                  <a:pt x="9642" y="6201"/>
                </a:cubicBezTo>
                <a:cubicBezTo>
                  <a:pt x="9664" y="6215"/>
                  <a:pt x="9664" y="6252"/>
                  <a:pt x="9687" y="6266"/>
                </a:cubicBezTo>
                <a:cubicBezTo>
                  <a:pt x="9720" y="6287"/>
                  <a:pt x="9777" y="6330"/>
                  <a:pt x="9800" y="6298"/>
                </a:cubicBezTo>
                <a:cubicBezTo>
                  <a:pt x="9876" y="6197"/>
                  <a:pt x="9886" y="6061"/>
                  <a:pt x="9929" y="5942"/>
                </a:cubicBezTo>
                <a:cubicBezTo>
                  <a:pt x="9912" y="5942"/>
                  <a:pt x="9895" y="5942"/>
                  <a:pt x="9879" y="5941"/>
                </a:cubicBezTo>
                <a:cubicBezTo>
                  <a:pt x="9905" y="5940"/>
                  <a:pt x="9931" y="5939"/>
                  <a:pt x="9957" y="5939"/>
                </a:cubicBezTo>
                <a:cubicBezTo>
                  <a:pt x="9955" y="5945"/>
                  <a:pt x="9953" y="5947"/>
                  <a:pt x="9952" y="5954"/>
                </a:cubicBezTo>
                <a:cubicBezTo>
                  <a:pt x="9946" y="5982"/>
                  <a:pt x="10010" y="5984"/>
                  <a:pt x="10035" y="5971"/>
                </a:cubicBezTo>
                <a:cubicBezTo>
                  <a:pt x="10055" y="5961"/>
                  <a:pt x="10071" y="5946"/>
                  <a:pt x="10087" y="5929"/>
                </a:cubicBezTo>
                <a:cubicBezTo>
                  <a:pt x="10406" y="5927"/>
                  <a:pt x="10724" y="5923"/>
                  <a:pt x="11043" y="5919"/>
                </a:cubicBezTo>
                <a:cubicBezTo>
                  <a:pt x="11036" y="5938"/>
                  <a:pt x="11030" y="5960"/>
                  <a:pt x="11025" y="5988"/>
                </a:cubicBezTo>
                <a:cubicBezTo>
                  <a:pt x="11017" y="6035"/>
                  <a:pt x="11113" y="6035"/>
                  <a:pt x="11135" y="6077"/>
                </a:cubicBezTo>
                <a:cubicBezTo>
                  <a:pt x="11158" y="6119"/>
                  <a:pt x="11114" y="6186"/>
                  <a:pt x="11148" y="6219"/>
                </a:cubicBezTo>
                <a:cubicBezTo>
                  <a:pt x="11172" y="6242"/>
                  <a:pt x="11208" y="6158"/>
                  <a:pt x="11237" y="6173"/>
                </a:cubicBezTo>
                <a:cubicBezTo>
                  <a:pt x="11263" y="6187"/>
                  <a:pt x="11259" y="6230"/>
                  <a:pt x="11266" y="6261"/>
                </a:cubicBezTo>
                <a:cubicBezTo>
                  <a:pt x="11287" y="6572"/>
                  <a:pt x="11308" y="6883"/>
                  <a:pt x="11328" y="7194"/>
                </a:cubicBezTo>
                <a:cubicBezTo>
                  <a:pt x="11303" y="7189"/>
                  <a:pt x="11278" y="7184"/>
                  <a:pt x="11254" y="7176"/>
                </a:cubicBezTo>
                <a:cubicBezTo>
                  <a:pt x="11247" y="7174"/>
                  <a:pt x="11247" y="7160"/>
                  <a:pt x="11240" y="7160"/>
                </a:cubicBezTo>
                <a:cubicBezTo>
                  <a:pt x="11189" y="7167"/>
                  <a:pt x="10925" y="7210"/>
                  <a:pt x="10905" y="7253"/>
                </a:cubicBezTo>
                <a:cubicBezTo>
                  <a:pt x="10830" y="7415"/>
                  <a:pt x="10874" y="7730"/>
                  <a:pt x="10639" y="7801"/>
                </a:cubicBezTo>
                <a:cubicBezTo>
                  <a:pt x="10517" y="7837"/>
                  <a:pt x="10497" y="7739"/>
                  <a:pt x="10394" y="7679"/>
                </a:cubicBezTo>
                <a:close/>
                <a:moveTo>
                  <a:pt x="7547" y="19000"/>
                </a:moveTo>
                <a:cubicBezTo>
                  <a:pt x="7754" y="19045"/>
                  <a:pt x="7989" y="19092"/>
                  <a:pt x="8235" y="19135"/>
                </a:cubicBezTo>
                <a:cubicBezTo>
                  <a:pt x="8240" y="19419"/>
                  <a:pt x="8297" y="19696"/>
                  <a:pt x="8331" y="19969"/>
                </a:cubicBezTo>
                <a:cubicBezTo>
                  <a:pt x="8359" y="20184"/>
                  <a:pt x="8400" y="20411"/>
                  <a:pt x="8463" y="20627"/>
                </a:cubicBezTo>
                <a:cubicBezTo>
                  <a:pt x="7555" y="20480"/>
                  <a:pt x="6638" y="20228"/>
                  <a:pt x="5772" y="19864"/>
                </a:cubicBezTo>
                <a:cubicBezTo>
                  <a:pt x="5473" y="19400"/>
                  <a:pt x="5296" y="18801"/>
                  <a:pt x="5215" y="18279"/>
                </a:cubicBezTo>
                <a:cubicBezTo>
                  <a:pt x="5984" y="18592"/>
                  <a:pt x="6778" y="18829"/>
                  <a:pt x="7547" y="19000"/>
                </a:cubicBezTo>
                <a:close/>
                <a:moveTo>
                  <a:pt x="5106" y="17239"/>
                </a:moveTo>
                <a:cubicBezTo>
                  <a:pt x="5106" y="16743"/>
                  <a:pt x="5107" y="16247"/>
                  <a:pt x="5112" y="15751"/>
                </a:cubicBezTo>
                <a:cubicBezTo>
                  <a:pt x="5700" y="15975"/>
                  <a:pt x="6292" y="16153"/>
                  <a:pt x="6863" y="16287"/>
                </a:cubicBezTo>
                <a:cubicBezTo>
                  <a:pt x="7319" y="16394"/>
                  <a:pt x="7781" y="16494"/>
                  <a:pt x="8248" y="16560"/>
                </a:cubicBezTo>
                <a:cubicBezTo>
                  <a:pt x="8242" y="17385"/>
                  <a:pt x="8237" y="18211"/>
                  <a:pt x="8234" y="19037"/>
                </a:cubicBezTo>
                <a:cubicBezTo>
                  <a:pt x="7997" y="18995"/>
                  <a:pt x="7769" y="18950"/>
                  <a:pt x="7569" y="18905"/>
                </a:cubicBezTo>
                <a:cubicBezTo>
                  <a:pt x="6786" y="18732"/>
                  <a:pt x="5979" y="18489"/>
                  <a:pt x="5199" y="18168"/>
                </a:cubicBezTo>
                <a:cubicBezTo>
                  <a:pt x="5196" y="18146"/>
                  <a:pt x="5197" y="18123"/>
                  <a:pt x="5194" y="18101"/>
                </a:cubicBezTo>
                <a:cubicBezTo>
                  <a:pt x="5160" y="17812"/>
                  <a:pt x="5106" y="17527"/>
                  <a:pt x="5106" y="17245"/>
                </a:cubicBezTo>
                <a:cubicBezTo>
                  <a:pt x="5106" y="17245"/>
                  <a:pt x="5106" y="17239"/>
                  <a:pt x="5106" y="17239"/>
                </a:cubicBezTo>
                <a:close/>
                <a:moveTo>
                  <a:pt x="5015" y="15295"/>
                </a:moveTo>
                <a:cubicBezTo>
                  <a:pt x="5014" y="15400"/>
                  <a:pt x="5013" y="15506"/>
                  <a:pt x="5012" y="15611"/>
                </a:cubicBezTo>
                <a:cubicBezTo>
                  <a:pt x="4157" y="15274"/>
                  <a:pt x="3318" y="14837"/>
                  <a:pt x="2583" y="14291"/>
                </a:cubicBezTo>
                <a:cubicBezTo>
                  <a:pt x="2585" y="14268"/>
                  <a:pt x="2586" y="14245"/>
                  <a:pt x="2589" y="14222"/>
                </a:cubicBezTo>
                <a:cubicBezTo>
                  <a:pt x="2648" y="13660"/>
                  <a:pt x="2710" y="13121"/>
                  <a:pt x="2828" y="12570"/>
                </a:cubicBezTo>
                <a:cubicBezTo>
                  <a:pt x="2891" y="12277"/>
                  <a:pt x="2962" y="11986"/>
                  <a:pt x="3040" y="11696"/>
                </a:cubicBezTo>
                <a:cubicBezTo>
                  <a:pt x="3059" y="11749"/>
                  <a:pt x="3218" y="12041"/>
                  <a:pt x="3237" y="12058"/>
                </a:cubicBezTo>
                <a:cubicBezTo>
                  <a:pt x="3246" y="12067"/>
                  <a:pt x="3256" y="12018"/>
                  <a:pt x="3261" y="12030"/>
                </a:cubicBezTo>
                <a:cubicBezTo>
                  <a:pt x="3306" y="12126"/>
                  <a:pt x="3340" y="12229"/>
                  <a:pt x="3364" y="12332"/>
                </a:cubicBezTo>
                <a:cubicBezTo>
                  <a:pt x="3374" y="12373"/>
                  <a:pt x="3351" y="12416"/>
                  <a:pt x="3362" y="12456"/>
                </a:cubicBezTo>
                <a:cubicBezTo>
                  <a:pt x="3372" y="12498"/>
                  <a:pt x="3414" y="12527"/>
                  <a:pt x="3427" y="12567"/>
                </a:cubicBezTo>
                <a:cubicBezTo>
                  <a:pt x="3431" y="12582"/>
                  <a:pt x="3401" y="12598"/>
                  <a:pt x="3411" y="12610"/>
                </a:cubicBezTo>
                <a:cubicBezTo>
                  <a:pt x="3446" y="12654"/>
                  <a:pt x="3517" y="12665"/>
                  <a:pt x="3545" y="12715"/>
                </a:cubicBezTo>
                <a:cubicBezTo>
                  <a:pt x="3555" y="12735"/>
                  <a:pt x="3476" y="12731"/>
                  <a:pt x="3488" y="12750"/>
                </a:cubicBezTo>
                <a:cubicBezTo>
                  <a:pt x="3524" y="12812"/>
                  <a:pt x="3596" y="12846"/>
                  <a:pt x="3650" y="12893"/>
                </a:cubicBezTo>
                <a:cubicBezTo>
                  <a:pt x="3655" y="12897"/>
                  <a:pt x="3661" y="12899"/>
                  <a:pt x="3665" y="12904"/>
                </a:cubicBezTo>
                <a:cubicBezTo>
                  <a:pt x="3708" y="12964"/>
                  <a:pt x="3742" y="13031"/>
                  <a:pt x="3791" y="13087"/>
                </a:cubicBezTo>
                <a:cubicBezTo>
                  <a:pt x="3812" y="13110"/>
                  <a:pt x="3849" y="13114"/>
                  <a:pt x="3870" y="13137"/>
                </a:cubicBezTo>
                <a:cubicBezTo>
                  <a:pt x="3954" y="13230"/>
                  <a:pt x="4005" y="13362"/>
                  <a:pt x="4098" y="13449"/>
                </a:cubicBezTo>
                <a:cubicBezTo>
                  <a:pt x="4144" y="13492"/>
                  <a:pt x="4196" y="13529"/>
                  <a:pt x="4244" y="13570"/>
                </a:cubicBezTo>
                <a:cubicBezTo>
                  <a:pt x="4250" y="13576"/>
                  <a:pt x="4252" y="13588"/>
                  <a:pt x="4260" y="13589"/>
                </a:cubicBezTo>
                <a:cubicBezTo>
                  <a:pt x="4380" y="13602"/>
                  <a:pt x="4500" y="13605"/>
                  <a:pt x="4620" y="13610"/>
                </a:cubicBezTo>
                <a:cubicBezTo>
                  <a:pt x="4698" y="13614"/>
                  <a:pt x="4610" y="13591"/>
                  <a:pt x="4723" y="13585"/>
                </a:cubicBezTo>
                <a:cubicBezTo>
                  <a:pt x="4783" y="13582"/>
                  <a:pt x="4844" y="13607"/>
                  <a:pt x="4901" y="13593"/>
                </a:cubicBezTo>
                <a:cubicBezTo>
                  <a:pt x="4925" y="13588"/>
                  <a:pt x="4813" y="13554"/>
                  <a:pt x="4837" y="13558"/>
                </a:cubicBezTo>
                <a:cubicBezTo>
                  <a:pt x="4957" y="13577"/>
                  <a:pt x="5075" y="13603"/>
                  <a:pt x="5193" y="13630"/>
                </a:cubicBezTo>
                <a:cubicBezTo>
                  <a:pt x="5170" y="13791"/>
                  <a:pt x="5149" y="13951"/>
                  <a:pt x="5132" y="14112"/>
                </a:cubicBezTo>
                <a:cubicBezTo>
                  <a:pt x="5090" y="14502"/>
                  <a:pt x="5020" y="14895"/>
                  <a:pt x="5015" y="15295"/>
                </a:cubicBezTo>
                <a:close/>
                <a:moveTo>
                  <a:pt x="1562" y="9967"/>
                </a:moveTo>
                <a:cubicBezTo>
                  <a:pt x="1563" y="9964"/>
                  <a:pt x="1564" y="9961"/>
                  <a:pt x="1565" y="9959"/>
                </a:cubicBezTo>
                <a:cubicBezTo>
                  <a:pt x="1951" y="10456"/>
                  <a:pt x="2429" y="10878"/>
                  <a:pt x="2948" y="11237"/>
                </a:cubicBezTo>
                <a:cubicBezTo>
                  <a:pt x="2920" y="11236"/>
                  <a:pt x="2893" y="11237"/>
                  <a:pt x="2875" y="11249"/>
                </a:cubicBezTo>
                <a:cubicBezTo>
                  <a:pt x="2846" y="11266"/>
                  <a:pt x="2893" y="11315"/>
                  <a:pt x="2891" y="11349"/>
                </a:cubicBezTo>
                <a:cubicBezTo>
                  <a:pt x="2889" y="11373"/>
                  <a:pt x="2855" y="11393"/>
                  <a:pt x="2863" y="11416"/>
                </a:cubicBezTo>
                <a:cubicBezTo>
                  <a:pt x="2883" y="11479"/>
                  <a:pt x="2911" y="11551"/>
                  <a:pt x="2968" y="11585"/>
                </a:cubicBezTo>
                <a:cubicBezTo>
                  <a:pt x="2968" y="11586"/>
                  <a:pt x="2969" y="11585"/>
                  <a:pt x="2970" y="11586"/>
                </a:cubicBezTo>
                <a:cubicBezTo>
                  <a:pt x="2882" y="11905"/>
                  <a:pt x="2803" y="12227"/>
                  <a:pt x="2734" y="12550"/>
                </a:cubicBezTo>
                <a:cubicBezTo>
                  <a:pt x="2615" y="13107"/>
                  <a:pt x="2552" y="13649"/>
                  <a:pt x="2493" y="14212"/>
                </a:cubicBezTo>
                <a:cubicBezTo>
                  <a:pt x="2492" y="14216"/>
                  <a:pt x="2492" y="14219"/>
                  <a:pt x="2492" y="14223"/>
                </a:cubicBezTo>
                <a:cubicBezTo>
                  <a:pt x="1889" y="13763"/>
                  <a:pt x="1360" y="13227"/>
                  <a:pt x="953" y="12611"/>
                </a:cubicBezTo>
                <a:cubicBezTo>
                  <a:pt x="1032" y="11703"/>
                  <a:pt x="1254" y="10799"/>
                  <a:pt x="1562" y="9967"/>
                </a:cubicBezTo>
                <a:close/>
                <a:moveTo>
                  <a:pt x="2362" y="5934"/>
                </a:moveTo>
                <a:cubicBezTo>
                  <a:pt x="2495" y="6332"/>
                  <a:pt x="2714" y="6685"/>
                  <a:pt x="2988" y="6997"/>
                </a:cubicBezTo>
                <a:cubicBezTo>
                  <a:pt x="2397" y="7877"/>
                  <a:pt x="1905" y="8807"/>
                  <a:pt x="1536" y="9760"/>
                </a:cubicBezTo>
                <a:cubicBezTo>
                  <a:pt x="1465" y="9662"/>
                  <a:pt x="1397" y="9561"/>
                  <a:pt x="1334" y="9456"/>
                </a:cubicBezTo>
                <a:cubicBezTo>
                  <a:pt x="1141" y="9138"/>
                  <a:pt x="921" y="8689"/>
                  <a:pt x="879" y="8324"/>
                </a:cubicBezTo>
                <a:cubicBezTo>
                  <a:pt x="879" y="8322"/>
                  <a:pt x="878" y="8320"/>
                  <a:pt x="878" y="8317"/>
                </a:cubicBezTo>
                <a:cubicBezTo>
                  <a:pt x="1254" y="7468"/>
                  <a:pt x="1762" y="6668"/>
                  <a:pt x="2362" y="5934"/>
                </a:cubicBezTo>
                <a:close/>
                <a:moveTo>
                  <a:pt x="7666" y="2029"/>
                </a:moveTo>
                <a:cubicBezTo>
                  <a:pt x="7717" y="2104"/>
                  <a:pt x="7782" y="2176"/>
                  <a:pt x="7858" y="2245"/>
                </a:cubicBezTo>
                <a:cubicBezTo>
                  <a:pt x="7823" y="2280"/>
                  <a:pt x="7779" y="2326"/>
                  <a:pt x="7751" y="2356"/>
                </a:cubicBezTo>
                <a:cubicBezTo>
                  <a:pt x="7739" y="2370"/>
                  <a:pt x="7737" y="2390"/>
                  <a:pt x="7723" y="2401"/>
                </a:cubicBezTo>
                <a:cubicBezTo>
                  <a:pt x="7691" y="2427"/>
                  <a:pt x="7645" y="2435"/>
                  <a:pt x="7616" y="2465"/>
                </a:cubicBezTo>
                <a:cubicBezTo>
                  <a:pt x="7609" y="2472"/>
                  <a:pt x="7626" y="2488"/>
                  <a:pt x="7636" y="2487"/>
                </a:cubicBezTo>
                <a:cubicBezTo>
                  <a:pt x="7641" y="2487"/>
                  <a:pt x="7646" y="2485"/>
                  <a:pt x="7652" y="2483"/>
                </a:cubicBezTo>
                <a:cubicBezTo>
                  <a:pt x="7543" y="2551"/>
                  <a:pt x="7435" y="2620"/>
                  <a:pt x="7328" y="2691"/>
                </a:cubicBezTo>
                <a:cubicBezTo>
                  <a:pt x="7327" y="2690"/>
                  <a:pt x="7327" y="2690"/>
                  <a:pt x="7327" y="2690"/>
                </a:cubicBezTo>
                <a:cubicBezTo>
                  <a:pt x="7283" y="2665"/>
                  <a:pt x="7237" y="2737"/>
                  <a:pt x="7189" y="2750"/>
                </a:cubicBezTo>
                <a:cubicBezTo>
                  <a:pt x="7122" y="2768"/>
                  <a:pt x="7050" y="2767"/>
                  <a:pt x="6982" y="2782"/>
                </a:cubicBezTo>
                <a:cubicBezTo>
                  <a:pt x="6984" y="2672"/>
                  <a:pt x="6940" y="2655"/>
                  <a:pt x="6773" y="3055"/>
                </a:cubicBezTo>
                <a:cubicBezTo>
                  <a:pt x="6769" y="3065"/>
                  <a:pt x="6774" y="3068"/>
                  <a:pt x="6783" y="3067"/>
                </a:cubicBezTo>
                <a:cubicBezTo>
                  <a:pt x="6766" y="3079"/>
                  <a:pt x="6750" y="3091"/>
                  <a:pt x="6733" y="3104"/>
                </a:cubicBezTo>
                <a:cubicBezTo>
                  <a:pt x="6671" y="3122"/>
                  <a:pt x="6619" y="3146"/>
                  <a:pt x="6627" y="3181"/>
                </a:cubicBezTo>
                <a:cubicBezTo>
                  <a:pt x="6162" y="3527"/>
                  <a:pt x="5714" y="3901"/>
                  <a:pt x="5289" y="4299"/>
                </a:cubicBezTo>
                <a:cubicBezTo>
                  <a:pt x="5078" y="4104"/>
                  <a:pt x="4902" y="3886"/>
                  <a:pt x="4790" y="3645"/>
                </a:cubicBezTo>
                <a:cubicBezTo>
                  <a:pt x="5237" y="3318"/>
                  <a:pt x="5698" y="3021"/>
                  <a:pt x="6165" y="2759"/>
                </a:cubicBezTo>
                <a:cubicBezTo>
                  <a:pt x="6650" y="2486"/>
                  <a:pt x="7152" y="2242"/>
                  <a:pt x="7666" y="2029"/>
                </a:cubicBezTo>
                <a:close/>
                <a:moveTo>
                  <a:pt x="8048" y="1526"/>
                </a:moveTo>
                <a:cubicBezTo>
                  <a:pt x="8673" y="1370"/>
                  <a:pt x="9294" y="1282"/>
                  <a:pt x="9926" y="1222"/>
                </a:cubicBezTo>
                <a:cubicBezTo>
                  <a:pt x="9314" y="1356"/>
                  <a:pt x="8711" y="1528"/>
                  <a:pt x="8121" y="1746"/>
                </a:cubicBezTo>
                <a:cubicBezTo>
                  <a:pt x="7981" y="1798"/>
                  <a:pt x="7843" y="1853"/>
                  <a:pt x="7705" y="1909"/>
                </a:cubicBezTo>
                <a:cubicBezTo>
                  <a:pt x="7655" y="1820"/>
                  <a:pt x="7627" y="1729"/>
                  <a:pt x="7622" y="1638"/>
                </a:cubicBezTo>
                <a:cubicBezTo>
                  <a:pt x="7763" y="1599"/>
                  <a:pt x="7905" y="1562"/>
                  <a:pt x="8048" y="1526"/>
                </a:cubicBezTo>
                <a:close/>
                <a:moveTo>
                  <a:pt x="8994" y="1038"/>
                </a:moveTo>
                <a:cubicBezTo>
                  <a:pt x="8986" y="1037"/>
                  <a:pt x="8979" y="1037"/>
                  <a:pt x="8972" y="1037"/>
                </a:cubicBezTo>
                <a:cubicBezTo>
                  <a:pt x="8580" y="1037"/>
                  <a:pt x="8179" y="1104"/>
                  <a:pt x="7791" y="1173"/>
                </a:cubicBezTo>
                <a:cubicBezTo>
                  <a:pt x="7853" y="1097"/>
                  <a:pt x="7931" y="1023"/>
                  <a:pt x="8023" y="953"/>
                </a:cubicBezTo>
                <a:cubicBezTo>
                  <a:pt x="8136" y="943"/>
                  <a:pt x="8248" y="935"/>
                  <a:pt x="8361" y="936"/>
                </a:cubicBezTo>
                <a:cubicBezTo>
                  <a:pt x="8369" y="935"/>
                  <a:pt x="8377" y="935"/>
                  <a:pt x="8384" y="936"/>
                </a:cubicBezTo>
                <a:cubicBezTo>
                  <a:pt x="9241" y="943"/>
                  <a:pt x="9394" y="950"/>
                  <a:pt x="10207" y="1050"/>
                </a:cubicBezTo>
                <a:cubicBezTo>
                  <a:pt x="9816" y="1045"/>
                  <a:pt x="9318" y="1039"/>
                  <a:pt x="8994" y="1038"/>
                </a:cubicBezTo>
                <a:close/>
                <a:moveTo>
                  <a:pt x="10125" y="2842"/>
                </a:moveTo>
                <a:cubicBezTo>
                  <a:pt x="10124" y="2845"/>
                  <a:pt x="10123" y="2849"/>
                  <a:pt x="10122" y="2853"/>
                </a:cubicBezTo>
                <a:cubicBezTo>
                  <a:pt x="10082" y="2866"/>
                  <a:pt x="10042" y="2880"/>
                  <a:pt x="10003" y="2895"/>
                </a:cubicBezTo>
                <a:cubicBezTo>
                  <a:pt x="10000" y="2896"/>
                  <a:pt x="10002" y="2901"/>
                  <a:pt x="10004" y="2905"/>
                </a:cubicBezTo>
                <a:cubicBezTo>
                  <a:pt x="9999" y="2905"/>
                  <a:pt x="9993" y="2904"/>
                  <a:pt x="9988" y="2904"/>
                </a:cubicBezTo>
                <a:cubicBezTo>
                  <a:pt x="9922" y="2857"/>
                  <a:pt x="9859" y="2766"/>
                  <a:pt x="9789" y="2795"/>
                </a:cubicBezTo>
                <a:cubicBezTo>
                  <a:pt x="9745" y="2813"/>
                  <a:pt x="9729" y="2843"/>
                  <a:pt x="9712" y="2867"/>
                </a:cubicBezTo>
                <a:cubicBezTo>
                  <a:pt x="9642" y="2857"/>
                  <a:pt x="9574" y="2845"/>
                  <a:pt x="9507" y="2832"/>
                </a:cubicBezTo>
                <a:cubicBezTo>
                  <a:pt x="9491" y="2803"/>
                  <a:pt x="9479" y="2767"/>
                  <a:pt x="9454" y="2746"/>
                </a:cubicBezTo>
                <a:cubicBezTo>
                  <a:pt x="9448" y="2741"/>
                  <a:pt x="9435" y="2741"/>
                  <a:pt x="9422" y="2742"/>
                </a:cubicBezTo>
                <a:cubicBezTo>
                  <a:pt x="9473" y="2671"/>
                  <a:pt x="9525" y="2600"/>
                  <a:pt x="9578" y="2530"/>
                </a:cubicBezTo>
                <a:cubicBezTo>
                  <a:pt x="9612" y="2545"/>
                  <a:pt x="9678" y="2573"/>
                  <a:pt x="9644" y="2496"/>
                </a:cubicBezTo>
                <a:cubicBezTo>
                  <a:pt x="9639" y="2485"/>
                  <a:pt x="9632" y="2478"/>
                  <a:pt x="9622" y="2471"/>
                </a:cubicBezTo>
                <a:cubicBezTo>
                  <a:pt x="9649" y="2436"/>
                  <a:pt x="9675" y="2401"/>
                  <a:pt x="9701" y="2366"/>
                </a:cubicBezTo>
                <a:cubicBezTo>
                  <a:pt x="9725" y="2336"/>
                  <a:pt x="9749" y="2306"/>
                  <a:pt x="9773" y="2276"/>
                </a:cubicBezTo>
                <a:cubicBezTo>
                  <a:pt x="9774" y="2288"/>
                  <a:pt x="9777" y="2300"/>
                  <a:pt x="9781" y="2314"/>
                </a:cubicBezTo>
                <a:cubicBezTo>
                  <a:pt x="9800" y="2375"/>
                  <a:pt x="9870" y="2410"/>
                  <a:pt x="9896" y="2469"/>
                </a:cubicBezTo>
                <a:cubicBezTo>
                  <a:pt x="9976" y="2649"/>
                  <a:pt x="9818" y="2454"/>
                  <a:pt x="9831" y="2518"/>
                </a:cubicBezTo>
                <a:cubicBezTo>
                  <a:pt x="9838" y="2555"/>
                  <a:pt x="9874" y="2581"/>
                  <a:pt x="9893" y="2613"/>
                </a:cubicBezTo>
                <a:cubicBezTo>
                  <a:pt x="9902" y="2630"/>
                  <a:pt x="9897" y="2659"/>
                  <a:pt x="9915" y="2664"/>
                </a:cubicBezTo>
                <a:cubicBezTo>
                  <a:pt x="10115" y="2727"/>
                  <a:pt x="9974" y="2605"/>
                  <a:pt x="10118" y="2540"/>
                </a:cubicBezTo>
                <a:cubicBezTo>
                  <a:pt x="10145" y="2528"/>
                  <a:pt x="10180" y="2548"/>
                  <a:pt x="10212" y="2558"/>
                </a:cubicBezTo>
                <a:cubicBezTo>
                  <a:pt x="10182" y="2653"/>
                  <a:pt x="10154" y="2747"/>
                  <a:pt x="10125" y="2842"/>
                </a:cubicBezTo>
                <a:close/>
                <a:moveTo>
                  <a:pt x="9501" y="5830"/>
                </a:moveTo>
                <a:cubicBezTo>
                  <a:pt x="9541" y="5632"/>
                  <a:pt x="9582" y="5434"/>
                  <a:pt x="9624" y="5236"/>
                </a:cubicBezTo>
                <a:cubicBezTo>
                  <a:pt x="9631" y="5236"/>
                  <a:pt x="9638" y="5237"/>
                  <a:pt x="9645" y="5241"/>
                </a:cubicBezTo>
                <a:cubicBezTo>
                  <a:pt x="9677" y="5258"/>
                  <a:pt x="9667" y="5316"/>
                  <a:pt x="9697" y="5337"/>
                </a:cubicBezTo>
                <a:cubicBezTo>
                  <a:pt x="9735" y="5363"/>
                  <a:pt x="9795" y="5339"/>
                  <a:pt x="9831" y="5367"/>
                </a:cubicBezTo>
                <a:cubicBezTo>
                  <a:pt x="9873" y="5400"/>
                  <a:pt x="9871" y="5469"/>
                  <a:pt x="9911" y="5504"/>
                </a:cubicBezTo>
                <a:cubicBezTo>
                  <a:pt x="9930" y="5521"/>
                  <a:pt x="9973" y="5484"/>
                  <a:pt x="9987" y="5505"/>
                </a:cubicBezTo>
                <a:cubicBezTo>
                  <a:pt x="10029" y="5570"/>
                  <a:pt x="10029" y="5654"/>
                  <a:pt x="10056" y="5726"/>
                </a:cubicBezTo>
                <a:cubicBezTo>
                  <a:pt x="10059" y="5736"/>
                  <a:pt x="10081" y="5739"/>
                  <a:pt x="10077" y="5749"/>
                </a:cubicBezTo>
                <a:cubicBezTo>
                  <a:pt x="10063" y="5779"/>
                  <a:pt x="10041" y="5806"/>
                  <a:pt x="10019" y="5832"/>
                </a:cubicBezTo>
                <a:cubicBezTo>
                  <a:pt x="9903" y="5833"/>
                  <a:pt x="9787" y="5835"/>
                  <a:pt x="9671" y="5836"/>
                </a:cubicBezTo>
                <a:cubicBezTo>
                  <a:pt x="9667" y="5836"/>
                  <a:pt x="9662" y="5836"/>
                  <a:pt x="9657" y="5836"/>
                </a:cubicBezTo>
                <a:cubicBezTo>
                  <a:pt x="9605" y="5836"/>
                  <a:pt x="9553" y="5833"/>
                  <a:pt x="9501" y="5830"/>
                </a:cubicBezTo>
                <a:close/>
                <a:moveTo>
                  <a:pt x="9482" y="5935"/>
                </a:moveTo>
                <a:cubicBezTo>
                  <a:pt x="9488" y="5935"/>
                  <a:pt x="9495" y="5936"/>
                  <a:pt x="9502" y="5937"/>
                </a:cubicBezTo>
                <a:cubicBezTo>
                  <a:pt x="9494" y="5937"/>
                  <a:pt x="9487" y="5937"/>
                  <a:pt x="9479" y="5937"/>
                </a:cubicBezTo>
                <a:cubicBezTo>
                  <a:pt x="9480" y="5933"/>
                  <a:pt x="9481" y="5939"/>
                  <a:pt x="9482" y="5935"/>
                </a:cubicBezTo>
                <a:close/>
                <a:moveTo>
                  <a:pt x="9491" y="4384"/>
                </a:moveTo>
                <a:cubicBezTo>
                  <a:pt x="9542" y="4342"/>
                  <a:pt x="9623" y="4363"/>
                  <a:pt x="9688" y="4346"/>
                </a:cubicBezTo>
                <a:cubicBezTo>
                  <a:pt x="9699" y="4342"/>
                  <a:pt x="9704" y="4320"/>
                  <a:pt x="9716" y="4323"/>
                </a:cubicBezTo>
                <a:cubicBezTo>
                  <a:pt x="9722" y="4325"/>
                  <a:pt x="9725" y="4332"/>
                  <a:pt x="9728" y="4339"/>
                </a:cubicBezTo>
                <a:cubicBezTo>
                  <a:pt x="9698" y="4465"/>
                  <a:pt x="9668" y="4592"/>
                  <a:pt x="9639" y="4718"/>
                </a:cubicBezTo>
                <a:cubicBezTo>
                  <a:pt x="9582" y="4655"/>
                  <a:pt x="9505" y="4605"/>
                  <a:pt x="9468" y="4528"/>
                </a:cubicBezTo>
                <a:cubicBezTo>
                  <a:pt x="9447" y="4484"/>
                  <a:pt x="9454" y="4416"/>
                  <a:pt x="9491" y="4384"/>
                </a:cubicBezTo>
                <a:close/>
                <a:moveTo>
                  <a:pt x="8786" y="5727"/>
                </a:moveTo>
                <a:cubicBezTo>
                  <a:pt x="8751" y="5721"/>
                  <a:pt x="8716" y="5714"/>
                  <a:pt x="8681" y="5708"/>
                </a:cubicBezTo>
                <a:cubicBezTo>
                  <a:pt x="8739" y="5568"/>
                  <a:pt x="8763" y="5415"/>
                  <a:pt x="8809" y="5270"/>
                </a:cubicBezTo>
                <a:cubicBezTo>
                  <a:pt x="8809" y="5270"/>
                  <a:pt x="8709" y="5341"/>
                  <a:pt x="8652" y="5357"/>
                </a:cubicBezTo>
                <a:cubicBezTo>
                  <a:pt x="8635" y="5361"/>
                  <a:pt x="8578" y="5259"/>
                  <a:pt x="8589" y="5372"/>
                </a:cubicBezTo>
                <a:cubicBezTo>
                  <a:pt x="8594" y="5436"/>
                  <a:pt x="8635" y="5496"/>
                  <a:pt x="8631" y="5559"/>
                </a:cubicBezTo>
                <a:cubicBezTo>
                  <a:pt x="8629" y="5605"/>
                  <a:pt x="8593" y="5645"/>
                  <a:pt x="8575" y="5688"/>
                </a:cubicBezTo>
                <a:cubicBezTo>
                  <a:pt x="8316" y="5640"/>
                  <a:pt x="8058" y="5585"/>
                  <a:pt x="7804" y="5520"/>
                </a:cubicBezTo>
                <a:cubicBezTo>
                  <a:pt x="7833" y="5459"/>
                  <a:pt x="7862" y="5398"/>
                  <a:pt x="7892" y="5337"/>
                </a:cubicBezTo>
                <a:cubicBezTo>
                  <a:pt x="7986" y="5149"/>
                  <a:pt x="8082" y="4961"/>
                  <a:pt x="8180" y="4774"/>
                </a:cubicBezTo>
                <a:cubicBezTo>
                  <a:pt x="8241" y="4809"/>
                  <a:pt x="8302" y="4844"/>
                  <a:pt x="8366" y="4834"/>
                </a:cubicBezTo>
                <a:cubicBezTo>
                  <a:pt x="8422" y="4825"/>
                  <a:pt x="9002" y="4463"/>
                  <a:pt x="9078" y="4659"/>
                </a:cubicBezTo>
                <a:cubicBezTo>
                  <a:pt x="9099" y="4711"/>
                  <a:pt x="9119" y="4764"/>
                  <a:pt x="9127" y="4819"/>
                </a:cubicBezTo>
                <a:cubicBezTo>
                  <a:pt x="9130" y="4839"/>
                  <a:pt x="9098" y="4864"/>
                  <a:pt x="9111" y="4880"/>
                </a:cubicBezTo>
                <a:cubicBezTo>
                  <a:pt x="9159" y="4937"/>
                  <a:pt x="9235" y="4964"/>
                  <a:pt x="9290" y="5014"/>
                </a:cubicBezTo>
                <a:cubicBezTo>
                  <a:pt x="9489" y="5195"/>
                  <a:pt x="8790" y="4860"/>
                  <a:pt x="9521" y="5245"/>
                </a:cubicBezTo>
                <a:cubicBezTo>
                  <a:pt x="9522" y="5246"/>
                  <a:pt x="9523" y="5246"/>
                  <a:pt x="9524" y="5246"/>
                </a:cubicBezTo>
                <a:cubicBezTo>
                  <a:pt x="9483" y="5438"/>
                  <a:pt x="9443" y="5630"/>
                  <a:pt x="9404" y="5822"/>
                </a:cubicBezTo>
                <a:cubicBezTo>
                  <a:pt x="9199" y="5802"/>
                  <a:pt x="8991" y="5763"/>
                  <a:pt x="8786" y="5727"/>
                </a:cubicBezTo>
                <a:close/>
                <a:moveTo>
                  <a:pt x="5736" y="5916"/>
                </a:moveTo>
                <a:cubicBezTo>
                  <a:pt x="5850" y="5956"/>
                  <a:pt x="5877" y="6138"/>
                  <a:pt x="5992" y="6170"/>
                </a:cubicBezTo>
                <a:cubicBezTo>
                  <a:pt x="6043" y="6184"/>
                  <a:pt x="6084" y="6114"/>
                  <a:pt x="6136" y="6104"/>
                </a:cubicBezTo>
                <a:cubicBezTo>
                  <a:pt x="6271" y="6078"/>
                  <a:pt x="6409" y="6068"/>
                  <a:pt x="6546" y="6063"/>
                </a:cubicBezTo>
                <a:cubicBezTo>
                  <a:pt x="6560" y="6063"/>
                  <a:pt x="6568" y="6096"/>
                  <a:pt x="6579" y="6088"/>
                </a:cubicBezTo>
                <a:cubicBezTo>
                  <a:pt x="6630" y="6053"/>
                  <a:pt x="6651" y="5984"/>
                  <a:pt x="6704" y="5953"/>
                </a:cubicBezTo>
                <a:cubicBezTo>
                  <a:pt x="6756" y="5923"/>
                  <a:pt x="6831" y="5948"/>
                  <a:pt x="6880" y="5913"/>
                </a:cubicBezTo>
                <a:cubicBezTo>
                  <a:pt x="6913" y="5890"/>
                  <a:pt x="6899" y="5833"/>
                  <a:pt x="6922" y="5799"/>
                </a:cubicBezTo>
                <a:cubicBezTo>
                  <a:pt x="6961" y="5739"/>
                  <a:pt x="7032" y="5702"/>
                  <a:pt x="7064" y="5637"/>
                </a:cubicBezTo>
                <a:cubicBezTo>
                  <a:pt x="7083" y="5601"/>
                  <a:pt x="7048" y="5553"/>
                  <a:pt x="7063" y="5515"/>
                </a:cubicBezTo>
                <a:cubicBezTo>
                  <a:pt x="7077" y="5477"/>
                  <a:pt x="7114" y="5455"/>
                  <a:pt x="7143" y="5427"/>
                </a:cubicBezTo>
                <a:cubicBezTo>
                  <a:pt x="7316" y="5485"/>
                  <a:pt x="7490" y="5537"/>
                  <a:pt x="7666" y="5584"/>
                </a:cubicBezTo>
                <a:cubicBezTo>
                  <a:pt x="7567" y="5790"/>
                  <a:pt x="7471" y="5998"/>
                  <a:pt x="7377" y="6207"/>
                </a:cubicBezTo>
                <a:cubicBezTo>
                  <a:pt x="7305" y="6211"/>
                  <a:pt x="7234" y="6215"/>
                  <a:pt x="7162" y="6219"/>
                </a:cubicBezTo>
                <a:cubicBezTo>
                  <a:pt x="7112" y="6223"/>
                  <a:pt x="6993" y="6267"/>
                  <a:pt x="6962" y="6285"/>
                </a:cubicBezTo>
                <a:cubicBezTo>
                  <a:pt x="6930" y="6305"/>
                  <a:pt x="6915" y="6350"/>
                  <a:pt x="6879" y="6362"/>
                </a:cubicBezTo>
                <a:cubicBezTo>
                  <a:pt x="6831" y="6379"/>
                  <a:pt x="6778" y="6359"/>
                  <a:pt x="6729" y="6367"/>
                </a:cubicBezTo>
                <a:cubicBezTo>
                  <a:pt x="6369" y="6423"/>
                  <a:pt x="6348" y="6486"/>
                  <a:pt x="6072" y="6453"/>
                </a:cubicBezTo>
                <a:cubicBezTo>
                  <a:pt x="5953" y="6439"/>
                  <a:pt x="5993" y="6159"/>
                  <a:pt x="5852" y="6290"/>
                </a:cubicBezTo>
                <a:cubicBezTo>
                  <a:pt x="5735" y="6399"/>
                  <a:pt x="5695" y="6587"/>
                  <a:pt x="5554" y="6681"/>
                </a:cubicBezTo>
                <a:cubicBezTo>
                  <a:pt x="5494" y="6721"/>
                  <a:pt x="5296" y="6759"/>
                  <a:pt x="5246" y="6800"/>
                </a:cubicBezTo>
                <a:cubicBezTo>
                  <a:pt x="5214" y="6826"/>
                  <a:pt x="5188" y="6857"/>
                  <a:pt x="5157" y="6883"/>
                </a:cubicBezTo>
                <a:cubicBezTo>
                  <a:pt x="5134" y="6902"/>
                  <a:pt x="5104" y="6914"/>
                  <a:pt x="5082" y="6934"/>
                </a:cubicBezTo>
                <a:cubicBezTo>
                  <a:pt x="5290" y="6588"/>
                  <a:pt x="5508" y="6248"/>
                  <a:pt x="5736" y="5916"/>
                </a:cubicBezTo>
                <a:close/>
                <a:moveTo>
                  <a:pt x="7321" y="5253"/>
                </a:moveTo>
                <a:cubicBezTo>
                  <a:pt x="7444" y="5138"/>
                  <a:pt x="7620" y="5199"/>
                  <a:pt x="7755" y="5079"/>
                </a:cubicBezTo>
                <a:cubicBezTo>
                  <a:pt x="7901" y="4951"/>
                  <a:pt x="7757" y="4743"/>
                  <a:pt x="8008" y="4718"/>
                </a:cubicBezTo>
                <a:cubicBezTo>
                  <a:pt x="8037" y="4715"/>
                  <a:pt x="8066" y="4721"/>
                  <a:pt x="8093" y="4732"/>
                </a:cubicBezTo>
                <a:cubicBezTo>
                  <a:pt x="7995" y="4918"/>
                  <a:pt x="7899" y="5106"/>
                  <a:pt x="7806" y="5295"/>
                </a:cubicBezTo>
                <a:cubicBezTo>
                  <a:pt x="7773" y="5361"/>
                  <a:pt x="7741" y="5428"/>
                  <a:pt x="7709" y="5495"/>
                </a:cubicBezTo>
                <a:cubicBezTo>
                  <a:pt x="7545" y="5452"/>
                  <a:pt x="7382" y="5403"/>
                  <a:pt x="7221" y="5350"/>
                </a:cubicBezTo>
                <a:cubicBezTo>
                  <a:pt x="7254" y="5318"/>
                  <a:pt x="7286" y="5284"/>
                  <a:pt x="7321" y="5253"/>
                </a:cubicBezTo>
                <a:close/>
                <a:moveTo>
                  <a:pt x="7288" y="4044"/>
                </a:moveTo>
                <a:cubicBezTo>
                  <a:pt x="7309" y="4091"/>
                  <a:pt x="7387" y="4099"/>
                  <a:pt x="7399" y="4148"/>
                </a:cubicBezTo>
                <a:cubicBezTo>
                  <a:pt x="7411" y="4197"/>
                  <a:pt x="7370" y="4246"/>
                  <a:pt x="7349" y="4292"/>
                </a:cubicBezTo>
                <a:cubicBezTo>
                  <a:pt x="7311" y="4377"/>
                  <a:pt x="7183" y="4657"/>
                  <a:pt x="7090" y="4703"/>
                </a:cubicBezTo>
                <a:cubicBezTo>
                  <a:pt x="7031" y="4733"/>
                  <a:pt x="6957" y="4715"/>
                  <a:pt x="6892" y="4705"/>
                </a:cubicBezTo>
                <a:cubicBezTo>
                  <a:pt x="6864" y="4700"/>
                  <a:pt x="6849" y="4663"/>
                  <a:pt x="6821" y="4660"/>
                </a:cubicBezTo>
                <a:cubicBezTo>
                  <a:pt x="6772" y="4654"/>
                  <a:pt x="6723" y="4680"/>
                  <a:pt x="6675" y="4677"/>
                </a:cubicBezTo>
                <a:cubicBezTo>
                  <a:pt x="6669" y="4677"/>
                  <a:pt x="6664" y="4676"/>
                  <a:pt x="6659" y="4676"/>
                </a:cubicBezTo>
                <a:cubicBezTo>
                  <a:pt x="6867" y="4418"/>
                  <a:pt x="7083" y="4167"/>
                  <a:pt x="7306" y="3921"/>
                </a:cubicBezTo>
                <a:cubicBezTo>
                  <a:pt x="7314" y="3934"/>
                  <a:pt x="7319" y="3950"/>
                  <a:pt x="7316" y="3964"/>
                </a:cubicBezTo>
                <a:cubicBezTo>
                  <a:pt x="7313" y="3993"/>
                  <a:pt x="7277" y="4018"/>
                  <a:pt x="7288" y="4044"/>
                </a:cubicBezTo>
                <a:close/>
                <a:moveTo>
                  <a:pt x="7859" y="3406"/>
                </a:moveTo>
                <a:cubicBezTo>
                  <a:pt x="7869" y="3408"/>
                  <a:pt x="7881" y="3423"/>
                  <a:pt x="7887" y="3416"/>
                </a:cubicBezTo>
                <a:cubicBezTo>
                  <a:pt x="7919" y="3382"/>
                  <a:pt x="7923" y="3326"/>
                  <a:pt x="7959" y="3296"/>
                </a:cubicBezTo>
                <a:cubicBezTo>
                  <a:pt x="7982" y="3277"/>
                  <a:pt x="8227" y="3214"/>
                  <a:pt x="8216" y="3132"/>
                </a:cubicBezTo>
                <a:cubicBezTo>
                  <a:pt x="8212" y="3098"/>
                  <a:pt x="8179" y="3081"/>
                  <a:pt x="8146" y="3064"/>
                </a:cubicBezTo>
                <a:cubicBezTo>
                  <a:pt x="8289" y="2929"/>
                  <a:pt x="8433" y="2797"/>
                  <a:pt x="8581" y="2669"/>
                </a:cubicBezTo>
                <a:cubicBezTo>
                  <a:pt x="8772" y="2746"/>
                  <a:pt x="8985" y="2813"/>
                  <a:pt x="9214" y="2868"/>
                </a:cubicBezTo>
                <a:cubicBezTo>
                  <a:pt x="9199" y="2890"/>
                  <a:pt x="9185" y="2912"/>
                  <a:pt x="9170" y="2934"/>
                </a:cubicBezTo>
                <a:cubicBezTo>
                  <a:pt x="9163" y="2920"/>
                  <a:pt x="9155" y="2907"/>
                  <a:pt x="9142" y="2906"/>
                </a:cubicBezTo>
                <a:cubicBezTo>
                  <a:pt x="9047" y="2902"/>
                  <a:pt x="8952" y="2930"/>
                  <a:pt x="8859" y="2951"/>
                </a:cubicBezTo>
                <a:cubicBezTo>
                  <a:pt x="8571" y="3018"/>
                  <a:pt x="8734" y="2994"/>
                  <a:pt x="8512" y="3201"/>
                </a:cubicBezTo>
                <a:cubicBezTo>
                  <a:pt x="8496" y="3215"/>
                  <a:pt x="8468" y="3207"/>
                  <a:pt x="8450" y="3218"/>
                </a:cubicBezTo>
                <a:cubicBezTo>
                  <a:pt x="8425" y="3233"/>
                  <a:pt x="8410" y="3262"/>
                  <a:pt x="8384" y="3276"/>
                </a:cubicBezTo>
                <a:cubicBezTo>
                  <a:pt x="8344" y="3297"/>
                  <a:pt x="8298" y="3308"/>
                  <a:pt x="8254" y="3320"/>
                </a:cubicBezTo>
                <a:cubicBezTo>
                  <a:pt x="8205" y="3333"/>
                  <a:pt x="8144" y="3320"/>
                  <a:pt x="8105" y="3352"/>
                </a:cubicBezTo>
                <a:cubicBezTo>
                  <a:pt x="8074" y="3378"/>
                  <a:pt x="8103" y="3443"/>
                  <a:pt x="8071" y="3469"/>
                </a:cubicBezTo>
                <a:cubicBezTo>
                  <a:pt x="8027" y="3506"/>
                  <a:pt x="7956" y="3491"/>
                  <a:pt x="7905" y="3519"/>
                </a:cubicBezTo>
                <a:cubicBezTo>
                  <a:pt x="7881" y="3532"/>
                  <a:pt x="7881" y="3570"/>
                  <a:pt x="7859" y="3585"/>
                </a:cubicBezTo>
                <a:cubicBezTo>
                  <a:pt x="7781" y="3640"/>
                  <a:pt x="7721" y="3583"/>
                  <a:pt x="7656" y="3547"/>
                </a:cubicBezTo>
                <a:cubicBezTo>
                  <a:pt x="7706" y="3496"/>
                  <a:pt x="7755" y="3445"/>
                  <a:pt x="7805" y="3395"/>
                </a:cubicBezTo>
                <a:cubicBezTo>
                  <a:pt x="7823" y="3399"/>
                  <a:pt x="7841" y="3403"/>
                  <a:pt x="7859" y="3406"/>
                </a:cubicBezTo>
                <a:close/>
                <a:moveTo>
                  <a:pt x="7997" y="2488"/>
                </a:moveTo>
                <a:cubicBezTo>
                  <a:pt x="8025" y="2471"/>
                  <a:pt x="8079" y="2451"/>
                  <a:pt x="8105" y="2429"/>
                </a:cubicBezTo>
                <a:cubicBezTo>
                  <a:pt x="8217" y="2500"/>
                  <a:pt x="8343" y="2567"/>
                  <a:pt x="8482" y="2627"/>
                </a:cubicBezTo>
                <a:cubicBezTo>
                  <a:pt x="8344" y="2748"/>
                  <a:pt x="8209" y="2872"/>
                  <a:pt x="8075" y="2998"/>
                </a:cubicBezTo>
                <a:cubicBezTo>
                  <a:pt x="8077" y="2982"/>
                  <a:pt x="8087" y="2964"/>
                  <a:pt x="8082" y="2949"/>
                </a:cubicBezTo>
                <a:cubicBezTo>
                  <a:pt x="8061" y="2891"/>
                  <a:pt x="8011" y="2845"/>
                  <a:pt x="7995" y="2785"/>
                </a:cubicBezTo>
                <a:cubicBezTo>
                  <a:pt x="7979" y="2721"/>
                  <a:pt x="8028" y="2638"/>
                  <a:pt x="7987" y="2586"/>
                </a:cubicBezTo>
                <a:cubicBezTo>
                  <a:pt x="7952" y="2542"/>
                  <a:pt x="7813" y="2619"/>
                  <a:pt x="7819" y="2563"/>
                </a:cubicBezTo>
                <a:cubicBezTo>
                  <a:pt x="7825" y="2499"/>
                  <a:pt x="7941" y="2521"/>
                  <a:pt x="7997" y="2488"/>
                </a:cubicBezTo>
                <a:close/>
                <a:moveTo>
                  <a:pt x="9665" y="1577"/>
                </a:moveTo>
                <a:cubicBezTo>
                  <a:pt x="9657" y="1582"/>
                  <a:pt x="9693" y="1595"/>
                  <a:pt x="9685" y="1600"/>
                </a:cubicBezTo>
                <a:cubicBezTo>
                  <a:pt x="9639" y="1627"/>
                  <a:pt x="9568" y="1627"/>
                  <a:pt x="9496" y="1628"/>
                </a:cubicBezTo>
                <a:cubicBezTo>
                  <a:pt x="9604" y="1581"/>
                  <a:pt x="9712" y="1537"/>
                  <a:pt x="9821" y="1494"/>
                </a:cubicBezTo>
                <a:cubicBezTo>
                  <a:pt x="9774" y="1512"/>
                  <a:pt x="9724" y="1537"/>
                  <a:pt x="9665" y="1577"/>
                </a:cubicBezTo>
                <a:close/>
                <a:moveTo>
                  <a:pt x="9167" y="1906"/>
                </a:moveTo>
                <a:cubicBezTo>
                  <a:pt x="9229" y="1918"/>
                  <a:pt x="9369" y="1869"/>
                  <a:pt x="9366" y="1921"/>
                </a:cubicBezTo>
                <a:cubicBezTo>
                  <a:pt x="9338" y="1941"/>
                  <a:pt x="9310" y="1962"/>
                  <a:pt x="9282" y="1983"/>
                </a:cubicBezTo>
                <a:cubicBezTo>
                  <a:pt x="9191" y="2015"/>
                  <a:pt x="9063" y="2044"/>
                  <a:pt x="9081" y="2134"/>
                </a:cubicBezTo>
                <a:cubicBezTo>
                  <a:pt x="8904" y="2271"/>
                  <a:pt x="8732" y="2412"/>
                  <a:pt x="8563" y="2557"/>
                </a:cubicBezTo>
                <a:cubicBezTo>
                  <a:pt x="8553" y="2553"/>
                  <a:pt x="8542" y="2548"/>
                  <a:pt x="8531" y="2544"/>
                </a:cubicBezTo>
                <a:cubicBezTo>
                  <a:pt x="8373" y="2476"/>
                  <a:pt x="8234" y="2400"/>
                  <a:pt x="8113" y="2319"/>
                </a:cubicBezTo>
                <a:cubicBezTo>
                  <a:pt x="8486" y="2105"/>
                  <a:pt x="8866" y="1911"/>
                  <a:pt x="9252" y="1735"/>
                </a:cubicBezTo>
                <a:cubicBezTo>
                  <a:pt x="9281" y="1747"/>
                  <a:pt x="9378" y="1723"/>
                  <a:pt x="9405" y="1757"/>
                </a:cubicBezTo>
                <a:cubicBezTo>
                  <a:pt x="9425" y="1780"/>
                  <a:pt x="9354" y="1800"/>
                  <a:pt x="9347" y="1829"/>
                </a:cubicBezTo>
                <a:cubicBezTo>
                  <a:pt x="9280" y="1845"/>
                  <a:pt x="9214" y="1864"/>
                  <a:pt x="9149" y="1886"/>
                </a:cubicBezTo>
                <a:cubicBezTo>
                  <a:pt x="9140" y="1889"/>
                  <a:pt x="9158" y="1904"/>
                  <a:pt x="9167" y="1906"/>
                </a:cubicBezTo>
                <a:close/>
                <a:moveTo>
                  <a:pt x="9388" y="2940"/>
                </a:moveTo>
                <a:cubicBezTo>
                  <a:pt x="9359" y="2974"/>
                  <a:pt x="9309" y="2978"/>
                  <a:pt x="9259" y="2974"/>
                </a:cubicBezTo>
                <a:cubicBezTo>
                  <a:pt x="9277" y="2948"/>
                  <a:pt x="9294" y="2922"/>
                  <a:pt x="9312" y="2896"/>
                </a:cubicBezTo>
                <a:cubicBezTo>
                  <a:pt x="9352" y="2911"/>
                  <a:pt x="9409" y="2916"/>
                  <a:pt x="9388" y="2940"/>
                </a:cubicBezTo>
                <a:close/>
                <a:moveTo>
                  <a:pt x="9542" y="2404"/>
                </a:moveTo>
                <a:cubicBezTo>
                  <a:pt x="9539" y="2393"/>
                  <a:pt x="9549" y="2391"/>
                  <a:pt x="9562" y="2390"/>
                </a:cubicBezTo>
                <a:cubicBezTo>
                  <a:pt x="9557" y="2397"/>
                  <a:pt x="9551" y="2405"/>
                  <a:pt x="9545" y="2412"/>
                </a:cubicBezTo>
                <a:cubicBezTo>
                  <a:pt x="9545" y="2412"/>
                  <a:pt x="9545" y="2412"/>
                  <a:pt x="9545" y="2412"/>
                </a:cubicBezTo>
                <a:cubicBezTo>
                  <a:pt x="9546" y="2432"/>
                  <a:pt x="9444" y="2409"/>
                  <a:pt x="9420" y="2439"/>
                </a:cubicBezTo>
                <a:cubicBezTo>
                  <a:pt x="9355" y="2520"/>
                  <a:pt x="9321" y="2624"/>
                  <a:pt x="9288" y="2723"/>
                </a:cubicBezTo>
                <a:cubicBezTo>
                  <a:pt x="9282" y="2742"/>
                  <a:pt x="9277" y="2762"/>
                  <a:pt x="9273" y="2783"/>
                </a:cubicBezTo>
                <a:cubicBezTo>
                  <a:pt x="9053" y="2732"/>
                  <a:pt x="8848" y="2669"/>
                  <a:pt x="8664" y="2598"/>
                </a:cubicBezTo>
                <a:cubicBezTo>
                  <a:pt x="8815" y="2469"/>
                  <a:pt x="8969" y="2343"/>
                  <a:pt x="9126" y="2221"/>
                </a:cubicBezTo>
                <a:cubicBezTo>
                  <a:pt x="9249" y="2366"/>
                  <a:pt x="9471" y="2175"/>
                  <a:pt x="9575" y="2114"/>
                </a:cubicBezTo>
                <a:cubicBezTo>
                  <a:pt x="9613" y="2092"/>
                  <a:pt x="9660" y="2087"/>
                  <a:pt x="9697" y="2062"/>
                </a:cubicBezTo>
                <a:cubicBezTo>
                  <a:pt x="9712" y="2051"/>
                  <a:pt x="9709" y="2002"/>
                  <a:pt x="9724" y="2013"/>
                </a:cubicBezTo>
                <a:cubicBezTo>
                  <a:pt x="9766" y="2046"/>
                  <a:pt x="9784" y="2073"/>
                  <a:pt x="9790" y="2098"/>
                </a:cubicBezTo>
                <a:cubicBezTo>
                  <a:pt x="9734" y="2167"/>
                  <a:pt x="9679" y="2237"/>
                  <a:pt x="9625" y="2307"/>
                </a:cubicBezTo>
                <a:cubicBezTo>
                  <a:pt x="9624" y="2308"/>
                  <a:pt x="9623" y="2309"/>
                  <a:pt x="9623" y="2310"/>
                </a:cubicBezTo>
                <a:cubicBezTo>
                  <a:pt x="9571" y="2322"/>
                  <a:pt x="9528" y="2369"/>
                  <a:pt x="9478" y="2389"/>
                </a:cubicBezTo>
                <a:cubicBezTo>
                  <a:pt x="9476" y="2390"/>
                  <a:pt x="9474" y="2390"/>
                  <a:pt x="9472" y="2391"/>
                </a:cubicBezTo>
                <a:cubicBezTo>
                  <a:pt x="9500" y="2385"/>
                  <a:pt x="9526" y="2384"/>
                  <a:pt x="9542" y="2404"/>
                </a:cubicBezTo>
                <a:close/>
                <a:moveTo>
                  <a:pt x="10132" y="1377"/>
                </a:moveTo>
                <a:cubicBezTo>
                  <a:pt x="10011" y="1444"/>
                  <a:pt x="9925" y="1455"/>
                  <a:pt x="9825" y="1493"/>
                </a:cubicBezTo>
                <a:cubicBezTo>
                  <a:pt x="9927" y="1453"/>
                  <a:pt x="10029" y="1414"/>
                  <a:pt x="10132" y="1377"/>
                </a:cubicBezTo>
                <a:close/>
                <a:moveTo>
                  <a:pt x="8027" y="2258"/>
                </a:moveTo>
                <a:cubicBezTo>
                  <a:pt x="7915" y="2174"/>
                  <a:pt x="7824" y="2084"/>
                  <a:pt x="7757" y="1992"/>
                </a:cubicBezTo>
                <a:cubicBezTo>
                  <a:pt x="7889" y="1938"/>
                  <a:pt x="8021" y="1886"/>
                  <a:pt x="8155" y="1837"/>
                </a:cubicBezTo>
                <a:cubicBezTo>
                  <a:pt x="8794" y="1600"/>
                  <a:pt x="9447" y="1418"/>
                  <a:pt x="10112" y="1280"/>
                </a:cubicBezTo>
                <a:cubicBezTo>
                  <a:pt x="9397" y="1539"/>
                  <a:pt x="8699" y="1869"/>
                  <a:pt x="8027" y="2258"/>
                </a:cubicBezTo>
                <a:close/>
                <a:moveTo>
                  <a:pt x="7676" y="2748"/>
                </a:moveTo>
                <a:cubicBezTo>
                  <a:pt x="7715" y="2770"/>
                  <a:pt x="7776" y="2687"/>
                  <a:pt x="7807" y="2719"/>
                </a:cubicBezTo>
                <a:cubicBezTo>
                  <a:pt x="7836" y="2750"/>
                  <a:pt x="7781" y="2800"/>
                  <a:pt x="7765" y="2840"/>
                </a:cubicBezTo>
                <a:cubicBezTo>
                  <a:pt x="7746" y="2886"/>
                  <a:pt x="7744" y="2948"/>
                  <a:pt x="7702" y="2975"/>
                </a:cubicBezTo>
                <a:cubicBezTo>
                  <a:pt x="7514" y="3097"/>
                  <a:pt x="7599" y="2797"/>
                  <a:pt x="7417" y="3042"/>
                </a:cubicBezTo>
                <a:cubicBezTo>
                  <a:pt x="7348" y="3134"/>
                  <a:pt x="7308" y="3290"/>
                  <a:pt x="7473" y="3288"/>
                </a:cubicBezTo>
                <a:cubicBezTo>
                  <a:pt x="7524" y="3287"/>
                  <a:pt x="7587" y="3190"/>
                  <a:pt x="7617" y="3232"/>
                </a:cubicBezTo>
                <a:cubicBezTo>
                  <a:pt x="7646" y="3273"/>
                  <a:pt x="7541" y="3303"/>
                  <a:pt x="7493" y="3317"/>
                </a:cubicBezTo>
                <a:cubicBezTo>
                  <a:pt x="7453" y="3329"/>
                  <a:pt x="7039" y="3266"/>
                  <a:pt x="7507" y="3441"/>
                </a:cubicBezTo>
                <a:cubicBezTo>
                  <a:pt x="7532" y="3450"/>
                  <a:pt x="7554" y="3416"/>
                  <a:pt x="7578" y="3406"/>
                </a:cubicBezTo>
                <a:cubicBezTo>
                  <a:pt x="7609" y="3395"/>
                  <a:pt x="7639" y="3376"/>
                  <a:pt x="7671" y="3376"/>
                </a:cubicBezTo>
                <a:cubicBezTo>
                  <a:pt x="7677" y="3376"/>
                  <a:pt x="7682" y="3377"/>
                  <a:pt x="7687" y="3377"/>
                </a:cubicBezTo>
                <a:cubicBezTo>
                  <a:pt x="7639" y="3426"/>
                  <a:pt x="7590" y="3476"/>
                  <a:pt x="7542" y="3526"/>
                </a:cubicBezTo>
                <a:cubicBezTo>
                  <a:pt x="7541" y="3527"/>
                  <a:pt x="7541" y="3527"/>
                  <a:pt x="7540" y="3527"/>
                </a:cubicBezTo>
                <a:cubicBezTo>
                  <a:pt x="7415" y="3569"/>
                  <a:pt x="7302" y="3640"/>
                  <a:pt x="7180" y="3688"/>
                </a:cubicBezTo>
                <a:cubicBezTo>
                  <a:pt x="7139" y="3704"/>
                  <a:pt x="7035" y="3681"/>
                  <a:pt x="7053" y="3721"/>
                </a:cubicBezTo>
                <a:cubicBezTo>
                  <a:pt x="7083" y="3790"/>
                  <a:pt x="7160" y="3824"/>
                  <a:pt x="7227" y="3865"/>
                </a:cubicBezTo>
                <a:cubicBezTo>
                  <a:pt x="6991" y="4125"/>
                  <a:pt x="6764" y="4391"/>
                  <a:pt x="6545" y="4664"/>
                </a:cubicBezTo>
                <a:cubicBezTo>
                  <a:pt x="6400" y="4646"/>
                  <a:pt x="6256" y="4618"/>
                  <a:pt x="6111" y="4614"/>
                </a:cubicBezTo>
                <a:cubicBezTo>
                  <a:pt x="6076" y="4613"/>
                  <a:pt x="6002" y="4658"/>
                  <a:pt x="5963" y="4681"/>
                </a:cubicBezTo>
                <a:cubicBezTo>
                  <a:pt x="5959" y="4684"/>
                  <a:pt x="5949" y="4684"/>
                  <a:pt x="5949" y="4690"/>
                </a:cubicBezTo>
                <a:cubicBezTo>
                  <a:pt x="5953" y="4727"/>
                  <a:pt x="5972" y="4764"/>
                  <a:pt x="5978" y="4801"/>
                </a:cubicBezTo>
                <a:cubicBezTo>
                  <a:pt x="5763" y="4674"/>
                  <a:pt x="5550" y="4529"/>
                  <a:pt x="5361" y="4364"/>
                </a:cubicBezTo>
                <a:cubicBezTo>
                  <a:pt x="5787" y="3965"/>
                  <a:pt x="6236" y="3591"/>
                  <a:pt x="6702" y="3245"/>
                </a:cubicBezTo>
                <a:cubicBezTo>
                  <a:pt x="6744" y="3253"/>
                  <a:pt x="6795" y="3230"/>
                  <a:pt x="6838" y="3220"/>
                </a:cubicBezTo>
                <a:cubicBezTo>
                  <a:pt x="6924" y="3199"/>
                  <a:pt x="7004" y="3157"/>
                  <a:pt x="7090" y="3136"/>
                </a:cubicBezTo>
                <a:cubicBezTo>
                  <a:pt x="7111" y="3130"/>
                  <a:pt x="7140" y="3155"/>
                  <a:pt x="7155" y="3139"/>
                </a:cubicBezTo>
                <a:cubicBezTo>
                  <a:pt x="7232" y="3050"/>
                  <a:pt x="7283" y="2940"/>
                  <a:pt x="7347" y="2841"/>
                </a:cubicBezTo>
                <a:cubicBezTo>
                  <a:pt x="7347" y="2841"/>
                  <a:pt x="7351" y="2817"/>
                  <a:pt x="7353" y="2788"/>
                </a:cubicBezTo>
                <a:cubicBezTo>
                  <a:pt x="7465" y="2714"/>
                  <a:pt x="7578" y="2642"/>
                  <a:pt x="7692" y="2571"/>
                </a:cubicBezTo>
                <a:cubicBezTo>
                  <a:pt x="7669" y="2629"/>
                  <a:pt x="7622" y="2716"/>
                  <a:pt x="7676" y="2748"/>
                </a:cubicBezTo>
                <a:close/>
                <a:moveTo>
                  <a:pt x="3044" y="6915"/>
                </a:moveTo>
                <a:cubicBezTo>
                  <a:pt x="2771" y="6600"/>
                  <a:pt x="2557" y="6244"/>
                  <a:pt x="2435" y="5845"/>
                </a:cubicBezTo>
                <a:cubicBezTo>
                  <a:pt x="3104" y="5041"/>
                  <a:pt x="3882" y="4319"/>
                  <a:pt x="4712" y="3703"/>
                </a:cubicBezTo>
                <a:cubicBezTo>
                  <a:pt x="4829" y="3949"/>
                  <a:pt x="5007" y="4170"/>
                  <a:pt x="5218" y="4366"/>
                </a:cubicBezTo>
                <a:cubicBezTo>
                  <a:pt x="4403" y="5139"/>
                  <a:pt x="3669" y="5999"/>
                  <a:pt x="3044" y="6915"/>
                </a:cubicBezTo>
                <a:close/>
                <a:moveTo>
                  <a:pt x="3047" y="11667"/>
                </a:moveTo>
                <a:cubicBezTo>
                  <a:pt x="3057" y="11633"/>
                  <a:pt x="3067" y="11599"/>
                  <a:pt x="3076" y="11565"/>
                </a:cubicBezTo>
                <a:cubicBezTo>
                  <a:pt x="3098" y="11559"/>
                  <a:pt x="3117" y="11557"/>
                  <a:pt x="3128" y="11574"/>
                </a:cubicBezTo>
                <a:cubicBezTo>
                  <a:pt x="3151" y="11608"/>
                  <a:pt x="3075" y="11632"/>
                  <a:pt x="3047" y="11667"/>
                </a:cubicBezTo>
                <a:close/>
                <a:moveTo>
                  <a:pt x="3118" y="9436"/>
                </a:moveTo>
                <a:cubicBezTo>
                  <a:pt x="3150" y="9491"/>
                  <a:pt x="3218" y="9532"/>
                  <a:pt x="3220" y="9595"/>
                </a:cubicBezTo>
                <a:cubicBezTo>
                  <a:pt x="3225" y="9792"/>
                  <a:pt x="3175" y="9988"/>
                  <a:pt x="3138" y="10181"/>
                </a:cubicBezTo>
                <a:cubicBezTo>
                  <a:pt x="3103" y="10360"/>
                  <a:pt x="3076" y="10284"/>
                  <a:pt x="3028" y="10426"/>
                </a:cubicBezTo>
                <a:cubicBezTo>
                  <a:pt x="2976" y="10578"/>
                  <a:pt x="3034" y="10582"/>
                  <a:pt x="2916" y="10735"/>
                </a:cubicBezTo>
                <a:cubicBezTo>
                  <a:pt x="2888" y="10772"/>
                  <a:pt x="2825" y="10775"/>
                  <a:pt x="2803" y="10816"/>
                </a:cubicBezTo>
                <a:cubicBezTo>
                  <a:pt x="2793" y="10835"/>
                  <a:pt x="2840" y="10838"/>
                  <a:pt x="2853" y="10854"/>
                </a:cubicBezTo>
                <a:cubicBezTo>
                  <a:pt x="2929" y="10952"/>
                  <a:pt x="3054" y="11035"/>
                  <a:pt x="3097" y="11146"/>
                </a:cubicBezTo>
                <a:cubicBezTo>
                  <a:pt x="3091" y="11167"/>
                  <a:pt x="3084" y="11189"/>
                  <a:pt x="3077" y="11210"/>
                </a:cubicBezTo>
                <a:cubicBezTo>
                  <a:pt x="2519" y="10833"/>
                  <a:pt x="2007" y="10385"/>
                  <a:pt x="1605" y="9853"/>
                </a:cubicBezTo>
                <a:cubicBezTo>
                  <a:pt x="1969" y="8894"/>
                  <a:pt x="2461" y="7957"/>
                  <a:pt x="3055" y="7071"/>
                </a:cubicBezTo>
                <a:cubicBezTo>
                  <a:pt x="3365" y="7407"/>
                  <a:pt x="3737" y="7694"/>
                  <a:pt x="4127" y="7939"/>
                </a:cubicBezTo>
                <a:cubicBezTo>
                  <a:pt x="4069" y="8002"/>
                  <a:pt x="4057" y="8124"/>
                  <a:pt x="3991" y="8166"/>
                </a:cubicBezTo>
                <a:cubicBezTo>
                  <a:pt x="3940" y="8199"/>
                  <a:pt x="3882" y="8219"/>
                  <a:pt x="3830" y="8249"/>
                </a:cubicBezTo>
                <a:cubicBezTo>
                  <a:pt x="3699" y="8326"/>
                  <a:pt x="3737" y="8501"/>
                  <a:pt x="3658" y="8600"/>
                </a:cubicBezTo>
                <a:cubicBezTo>
                  <a:pt x="3608" y="8663"/>
                  <a:pt x="3541" y="8710"/>
                  <a:pt x="3478" y="8761"/>
                </a:cubicBezTo>
                <a:cubicBezTo>
                  <a:pt x="3478" y="8762"/>
                  <a:pt x="3478" y="8761"/>
                  <a:pt x="3478" y="8762"/>
                </a:cubicBezTo>
                <a:cubicBezTo>
                  <a:pt x="3419" y="8875"/>
                  <a:pt x="3369" y="8998"/>
                  <a:pt x="3284" y="9093"/>
                </a:cubicBezTo>
                <a:cubicBezTo>
                  <a:pt x="3259" y="9121"/>
                  <a:pt x="3223" y="9138"/>
                  <a:pt x="3199" y="9167"/>
                </a:cubicBezTo>
                <a:cubicBezTo>
                  <a:pt x="3188" y="9180"/>
                  <a:pt x="3188" y="9199"/>
                  <a:pt x="3182" y="9216"/>
                </a:cubicBezTo>
                <a:cubicBezTo>
                  <a:pt x="3158" y="9289"/>
                  <a:pt x="3080" y="9370"/>
                  <a:pt x="3118" y="9436"/>
                </a:cubicBezTo>
                <a:close/>
                <a:moveTo>
                  <a:pt x="4902" y="7239"/>
                </a:moveTo>
                <a:cubicBezTo>
                  <a:pt x="4831" y="7445"/>
                  <a:pt x="4906" y="7456"/>
                  <a:pt x="4694" y="7658"/>
                </a:cubicBezTo>
                <a:cubicBezTo>
                  <a:pt x="4668" y="7682"/>
                  <a:pt x="4652" y="7697"/>
                  <a:pt x="4642" y="7706"/>
                </a:cubicBezTo>
                <a:cubicBezTo>
                  <a:pt x="4726" y="7549"/>
                  <a:pt x="4813" y="7393"/>
                  <a:pt x="4902" y="7239"/>
                </a:cubicBezTo>
                <a:close/>
                <a:moveTo>
                  <a:pt x="5059" y="6972"/>
                </a:moveTo>
                <a:cubicBezTo>
                  <a:pt x="5055" y="6991"/>
                  <a:pt x="5054" y="7012"/>
                  <a:pt x="5044" y="7027"/>
                </a:cubicBezTo>
                <a:cubicBezTo>
                  <a:pt x="5032" y="7046"/>
                  <a:pt x="5015" y="7061"/>
                  <a:pt x="4998" y="7076"/>
                </a:cubicBezTo>
                <a:cubicBezTo>
                  <a:pt x="5018" y="7041"/>
                  <a:pt x="5039" y="7007"/>
                  <a:pt x="5059" y="6972"/>
                </a:cubicBezTo>
                <a:close/>
                <a:moveTo>
                  <a:pt x="4478" y="7808"/>
                </a:moveTo>
                <a:cubicBezTo>
                  <a:pt x="4461" y="7830"/>
                  <a:pt x="4444" y="7852"/>
                  <a:pt x="4418" y="7860"/>
                </a:cubicBezTo>
                <a:cubicBezTo>
                  <a:pt x="4358" y="7878"/>
                  <a:pt x="4293" y="7879"/>
                  <a:pt x="4231" y="7891"/>
                </a:cubicBezTo>
                <a:cubicBezTo>
                  <a:pt x="3821" y="7638"/>
                  <a:pt x="3430" y="7340"/>
                  <a:pt x="3110" y="6990"/>
                </a:cubicBezTo>
                <a:cubicBezTo>
                  <a:pt x="3736" y="6069"/>
                  <a:pt x="4472" y="5206"/>
                  <a:pt x="5290" y="4431"/>
                </a:cubicBezTo>
                <a:cubicBezTo>
                  <a:pt x="5490" y="4606"/>
                  <a:pt x="5715" y="4759"/>
                  <a:pt x="5942" y="4891"/>
                </a:cubicBezTo>
                <a:cubicBezTo>
                  <a:pt x="5936" y="4898"/>
                  <a:pt x="5930" y="4904"/>
                  <a:pt x="5927" y="4912"/>
                </a:cubicBezTo>
                <a:cubicBezTo>
                  <a:pt x="5858" y="5062"/>
                  <a:pt x="5866" y="5151"/>
                  <a:pt x="5763" y="5283"/>
                </a:cubicBezTo>
                <a:cubicBezTo>
                  <a:pt x="5721" y="5336"/>
                  <a:pt x="5540" y="5477"/>
                  <a:pt x="5538" y="5561"/>
                </a:cubicBezTo>
                <a:cubicBezTo>
                  <a:pt x="5538" y="5589"/>
                  <a:pt x="5597" y="5590"/>
                  <a:pt x="5601" y="5618"/>
                </a:cubicBezTo>
                <a:cubicBezTo>
                  <a:pt x="5610" y="5671"/>
                  <a:pt x="5568" y="5724"/>
                  <a:pt x="5573" y="5778"/>
                </a:cubicBezTo>
                <a:cubicBezTo>
                  <a:pt x="5583" y="5874"/>
                  <a:pt x="5589" y="5926"/>
                  <a:pt x="5595" y="5953"/>
                </a:cubicBezTo>
                <a:cubicBezTo>
                  <a:pt x="5190" y="6549"/>
                  <a:pt x="4817" y="7169"/>
                  <a:pt x="4478" y="7808"/>
                </a:cubicBezTo>
                <a:close/>
                <a:moveTo>
                  <a:pt x="8253" y="14993"/>
                </a:moveTo>
                <a:cubicBezTo>
                  <a:pt x="8253" y="15063"/>
                  <a:pt x="8166" y="15105"/>
                  <a:pt x="8141" y="15170"/>
                </a:cubicBezTo>
                <a:cubicBezTo>
                  <a:pt x="8126" y="15208"/>
                  <a:pt x="8165" y="15260"/>
                  <a:pt x="8140" y="15291"/>
                </a:cubicBezTo>
                <a:cubicBezTo>
                  <a:pt x="8109" y="15329"/>
                  <a:pt x="8019" y="15297"/>
                  <a:pt x="8002" y="15343"/>
                </a:cubicBezTo>
                <a:cubicBezTo>
                  <a:pt x="7984" y="15392"/>
                  <a:pt x="8047" y="15436"/>
                  <a:pt x="8070" y="15483"/>
                </a:cubicBezTo>
                <a:cubicBezTo>
                  <a:pt x="8093" y="15530"/>
                  <a:pt x="8108" y="15582"/>
                  <a:pt x="8139" y="15625"/>
                </a:cubicBezTo>
                <a:cubicBezTo>
                  <a:pt x="8140" y="15627"/>
                  <a:pt x="8142" y="15628"/>
                  <a:pt x="8143" y="15630"/>
                </a:cubicBezTo>
                <a:cubicBezTo>
                  <a:pt x="8178" y="15656"/>
                  <a:pt x="8216" y="15678"/>
                  <a:pt x="8253" y="15702"/>
                </a:cubicBezTo>
                <a:cubicBezTo>
                  <a:pt x="8253" y="15721"/>
                  <a:pt x="8253" y="15741"/>
                  <a:pt x="8253" y="15760"/>
                </a:cubicBezTo>
                <a:cubicBezTo>
                  <a:pt x="8251" y="15761"/>
                  <a:pt x="8251" y="15763"/>
                  <a:pt x="8252" y="15767"/>
                </a:cubicBezTo>
                <a:cubicBezTo>
                  <a:pt x="8252" y="15768"/>
                  <a:pt x="8252" y="15768"/>
                  <a:pt x="8253" y="15769"/>
                </a:cubicBezTo>
                <a:cubicBezTo>
                  <a:pt x="8251" y="16000"/>
                  <a:pt x="8249" y="16231"/>
                  <a:pt x="8247" y="16462"/>
                </a:cubicBezTo>
                <a:cubicBezTo>
                  <a:pt x="7790" y="16398"/>
                  <a:pt x="7334" y="16299"/>
                  <a:pt x="6883" y="16193"/>
                </a:cubicBezTo>
                <a:cubicBezTo>
                  <a:pt x="6304" y="16058"/>
                  <a:pt x="5703" y="15877"/>
                  <a:pt x="5109" y="15648"/>
                </a:cubicBezTo>
                <a:cubicBezTo>
                  <a:pt x="5110" y="15531"/>
                  <a:pt x="5111" y="15414"/>
                  <a:pt x="5112" y="15296"/>
                </a:cubicBezTo>
                <a:cubicBezTo>
                  <a:pt x="5117" y="14907"/>
                  <a:pt x="5186" y="14517"/>
                  <a:pt x="5228" y="14122"/>
                </a:cubicBezTo>
                <a:cubicBezTo>
                  <a:pt x="5244" y="13966"/>
                  <a:pt x="5265" y="13809"/>
                  <a:pt x="5287" y="13653"/>
                </a:cubicBezTo>
                <a:cubicBezTo>
                  <a:pt x="5307" y="13658"/>
                  <a:pt x="5327" y="13662"/>
                  <a:pt x="5347" y="13667"/>
                </a:cubicBezTo>
                <a:cubicBezTo>
                  <a:pt x="5364" y="13672"/>
                  <a:pt x="5280" y="13667"/>
                  <a:pt x="5295" y="13678"/>
                </a:cubicBezTo>
                <a:cubicBezTo>
                  <a:pt x="5342" y="13711"/>
                  <a:pt x="5406" y="13716"/>
                  <a:pt x="5457" y="13745"/>
                </a:cubicBezTo>
                <a:cubicBezTo>
                  <a:pt x="5479" y="13757"/>
                  <a:pt x="5485" y="13797"/>
                  <a:pt x="5510" y="13797"/>
                </a:cubicBezTo>
                <a:cubicBezTo>
                  <a:pt x="5571" y="13796"/>
                  <a:pt x="5627" y="13761"/>
                  <a:pt x="5685" y="13743"/>
                </a:cubicBezTo>
                <a:cubicBezTo>
                  <a:pt x="5777" y="13715"/>
                  <a:pt x="5868" y="13680"/>
                  <a:pt x="5962" y="13660"/>
                </a:cubicBezTo>
                <a:cubicBezTo>
                  <a:pt x="6012" y="13649"/>
                  <a:pt x="6065" y="13657"/>
                  <a:pt x="6117" y="13651"/>
                </a:cubicBezTo>
                <a:cubicBezTo>
                  <a:pt x="6322" y="13627"/>
                  <a:pt x="6526" y="13588"/>
                  <a:pt x="6732" y="13571"/>
                </a:cubicBezTo>
                <a:cubicBezTo>
                  <a:pt x="6941" y="13554"/>
                  <a:pt x="7095" y="13690"/>
                  <a:pt x="7175" y="13876"/>
                </a:cubicBezTo>
                <a:cubicBezTo>
                  <a:pt x="7192" y="13914"/>
                  <a:pt x="7182" y="13964"/>
                  <a:pt x="7207" y="13998"/>
                </a:cubicBezTo>
                <a:cubicBezTo>
                  <a:pt x="7244" y="14048"/>
                  <a:pt x="7309" y="14071"/>
                  <a:pt x="7352" y="14116"/>
                </a:cubicBezTo>
                <a:cubicBezTo>
                  <a:pt x="7361" y="14125"/>
                  <a:pt x="7346" y="14158"/>
                  <a:pt x="7357" y="14152"/>
                </a:cubicBezTo>
                <a:cubicBezTo>
                  <a:pt x="7411" y="14121"/>
                  <a:pt x="7439" y="14033"/>
                  <a:pt x="7502" y="14032"/>
                </a:cubicBezTo>
                <a:cubicBezTo>
                  <a:pt x="7547" y="14031"/>
                  <a:pt x="7531" y="14127"/>
                  <a:pt x="7570" y="14149"/>
                </a:cubicBezTo>
                <a:cubicBezTo>
                  <a:pt x="7594" y="14163"/>
                  <a:pt x="7557" y="14093"/>
                  <a:pt x="7562" y="14065"/>
                </a:cubicBezTo>
                <a:cubicBezTo>
                  <a:pt x="7563" y="14057"/>
                  <a:pt x="7579" y="14054"/>
                  <a:pt x="7585" y="14059"/>
                </a:cubicBezTo>
                <a:cubicBezTo>
                  <a:pt x="7607" y="14076"/>
                  <a:pt x="7610" y="14118"/>
                  <a:pt x="7637" y="14124"/>
                </a:cubicBezTo>
                <a:cubicBezTo>
                  <a:pt x="7662" y="14128"/>
                  <a:pt x="7676" y="14080"/>
                  <a:pt x="7701" y="14082"/>
                </a:cubicBezTo>
                <a:cubicBezTo>
                  <a:pt x="7720" y="14084"/>
                  <a:pt x="7710" y="14126"/>
                  <a:pt x="7729" y="14132"/>
                </a:cubicBezTo>
                <a:cubicBezTo>
                  <a:pt x="7778" y="14146"/>
                  <a:pt x="7842" y="14166"/>
                  <a:pt x="7881" y="14133"/>
                </a:cubicBezTo>
                <a:cubicBezTo>
                  <a:pt x="7909" y="14110"/>
                  <a:pt x="7824" y="14050"/>
                  <a:pt x="7853" y="14027"/>
                </a:cubicBezTo>
                <a:cubicBezTo>
                  <a:pt x="7874" y="14010"/>
                  <a:pt x="8029" y="14142"/>
                  <a:pt x="8034" y="14149"/>
                </a:cubicBezTo>
                <a:cubicBezTo>
                  <a:pt x="8058" y="14187"/>
                  <a:pt x="8040" y="14254"/>
                  <a:pt x="8079" y="14276"/>
                </a:cubicBezTo>
                <a:cubicBezTo>
                  <a:pt x="8124" y="14301"/>
                  <a:pt x="8195" y="14224"/>
                  <a:pt x="8232" y="14260"/>
                </a:cubicBezTo>
                <a:cubicBezTo>
                  <a:pt x="8267" y="14293"/>
                  <a:pt x="8199" y="14354"/>
                  <a:pt x="8209" y="14400"/>
                </a:cubicBezTo>
                <a:cubicBezTo>
                  <a:pt x="8215" y="14429"/>
                  <a:pt x="8244" y="14449"/>
                  <a:pt x="8264" y="14472"/>
                </a:cubicBezTo>
                <a:cubicBezTo>
                  <a:pt x="8264" y="14506"/>
                  <a:pt x="8262" y="14541"/>
                  <a:pt x="8262" y="14575"/>
                </a:cubicBezTo>
                <a:cubicBezTo>
                  <a:pt x="8262" y="14598"/>
                  <a:pt x="8262" y="14620"/>
                  <a:pt x="8262" y="14642"/>
                </a:cubicBezTo>
                <a:cubicBezTo>
                  <a:pt x="8258" y="14655"/>
                  <a:pt x="8254" y="14668"/>
                  <a:pt x="8252" y="14681"/>
                </a:cubicBezTo>
                <a:cubicBezTo>
                  <a:pt x="8244" y="14738"/>
                  <a:pt x="8257" y="14800"/>
                  <a:pt x="8235" y="14854"/>
                </a:cubicBezTo>
                <a:cubicBezTo>
                  <a:pt x="8219" y="14893"/>
                  <a:pt x="8138" y="14900"/>
                  <a:pt x="8144" y="14942"/>
                </a:cubicBezTo>
                <a:cubicBezTo>
                  <a:pt x="8149" y="14982"/>
                  <a:pt x="8254" y="14953"/>
                  <a:pt x="8253" y="14993"/>
                </a:cubicBezTo>
                <a:close/>
                <a:moveTo>
                  <a:pt x="8349" y="15794"/>
                </a:moveTo>
                <a:cubicBezTo>
                  <a:pt x="8349" y="15790"/>
                  <a:pt x="8349" y="15786"/>
                  <a:pt x="8349" y="15783"/>
                </a:cubicBezTo>
                <a:cubicBezTo>
                  <a:pt x="8351" y="15785"/>
                  <a:pt x="8354" y="15787"/>
                  <a:pt x="8356" y="15790"/>
                </a:cubicBezTo>
                <a:cubicBezTo>
                  <a:pt x="8362" y="15796"/>
                  <a:pt x="8358" y="15797"/>
                  <a:pt x="8349" y="15794"/>
                </a:cubicBezTo>
                <a:close/>
                <a:moveTo>
                  <a:pt x="8384" y="15879"/>
                </a:moveTo>
                <a:cubicBezTo>
                  <a:pt x="8486" y="15970"/>
                  <a:pt x="8485" y="16001"/>
                  <a:pt x="8584" y="16096"/>
                </a:cubicBezTo>
                <a:cubicBezTo>
                  <a:pt x="8594" y="16105"/>
                  <a:pt x="8607" y="16111"/>
                  <a:pt x="8617" y="16120"/>
                </a:cubicBezTo>
                <a:cubicBezTo>
                  <a:pt x="8668" y="16164"/>
                  <a:pt x="8722" y="16204"/>
                  <a:pt x="8767" y="16254"/>
                </a:cubicBezTo>
                <a:cubicBezTo>
                  <a:pt x="8794" y="16286"/>
                  <a:pt x="8815" y="16323"/>
                  <a:pt x="8831" y="16361"/>
                </a:cubicBezTo>
                <a:cubicBezTo>
                  <a:pt x="8854" y="16414"/>
                  <a:pt x="8834" y="16493"/>
                  <a:pt x="8882" y="16525"/>
                </a:cubicBezTo>
                <a:cubicBezTo>
                  <a:pt x="8949" y="16569"/>
                  <a:pt x="9103" y="16475"/>
                  <a:pt x="9120" y="16553"/>
                </a:cubicBezTo>
                <a:cubicBezTo>
                  <a:pt x="9122" y="16565"/>
                  <a:pt x="9120" y="16572"/>
                  <a:pt x="9113" y="16576"/>
                </a:cubicBezTo>
                <a:cubicBezTo>
                  <a:pt x="8894" y="16558"/>
                  <a:pt x="8673" y="16515"/>
                  <a:pt x="8449" y="16489"/>
                </a:cubicBezTo>
                <a:cubicBezTo>
                  <a:pt x="8414" y="16484"/>
                  <a:pt x="8379" y="16480"/>
                  <a:pt x="8344" y="16475"/>
                </a:cubicBezTo>
                <a:cubicBezTo>
                  <a:pt x="8345" y="16268"/>
                  <a:pt x="8347" y="16061"/>
                  <a:pt x="8349" y="15854"/>
                </a:cubicBezTo>
                <a:cubicBezTo>
                  <a:pt x="8361" y="15862"/>
                  <a:pt x="8373" y="15870"/>
                  <a:pt x="8384" y="15879"/>
                </a:cubicBezTo>
                <a:close/>
                <a:moveTo>
                  <a:pt x="9313" y="17649"/>
                </a:moveTo>
                <a:cubicBezTo>
                  <a:pt x="9337" y="17914"/>
                  <a:pt x="9153" y="17857"/>
                  <a:pt x="9043" y="18016"/>
                </a:cubicBezTo>
                <a:cubicBezTo>
                  <a:pt x="9022" y="18047"/>
                  <a:pt x="9016" y="18086"/>
                  <a:pt x="9010" y="18123"/>
                </a:cubicBezTo>
                <a:cubicBezTo>
                  <a:pt x="8979" y="18300"/>
                  <a:pt x="8947" y="18477"/>
                  <a:pt x="8933" y="18656"/>
                </a:cubicBezTo>
                <a:cubicBezTo>
                  <a:pt x="8918" y="18831"/>
                  <a:pt x="9039" y="18843"/>
                  <a:pt x="9140" y="18962"/>
                </a:cubicBezTo>
                <a:cubicBezTo>
                  <a:pt x="9190" y="19021"/>
                  <a:pt x="9247" y="19074"/>
                  <a:pt x="9292" y="19136"/>
                </a:cubicBezTo>
                <a:cubicBezTo>
                  <a:pt x="9304" y="19152"/>
                  <a:pt x="9312" y="19170"/>
                  <a:pt x="9321" y="19187"/>
                </a:cubicBezTo>
                <a:cubicBezTo>
                  <a:pt x="9004" y="19159"/>
                  <a:pt x="8659" y="19110"/>
                  <a:pt x="8330" y="19054"/>
                </a:cubicBezTo>
                <a:cubicBezTo>
                  <a:pt x="8333" y="18226"/>
                  <a:pt x="8337" y="17399"/>
                  <a:pt x="8343" y="16572"/>
                </a:cubicBezTo>
                <a:cubicBezTo>
                  <a:pt x="8375" y="16576"/>
                  <a:pt x="8406" y="16581"/>
                  <a:pt x="8437" y="16584"/>
                </a:cubicBezTo>
                <a:cubicBezTo>
                  <a:pt x="8595" y="16603"/>
                  <a:pt x="8754" y="16631"/>
                  <a:pt x="8914" y="16652"/>
                </a:cubicBezTo>
                <a:cubicBezTo>
                  <a:pt x="8952" y="16697"/>
                  <a:pt x="9025" y="16749"/>
                  <a:pt x="9037" y="16768"/>
                </a:cubicBezTo>
                <a:cubicBezTo>
                  <a:pt x="9048" y="16788"/>
                  <a:pt x="9044" y="16814"/>
                  <a:pt x="9047" y="16837"/>
                </a:cubicBezTo>
                <a:cubicBezTo>
                  <a:pt x="9065" y="16960"/>
                  <a:pt x="9070" y="17085"/>
                  <a:pt x="9101" y="17206"/>
                </a:cubicBezTo>
                <a:cubicBezTo>
                  <a:pt x="9111" y="17245"/>
                  <a:pt x="9202" y="17415"/>
                  <a:pt x="9244" y="17469"/>
                </a:cubicBezTo>
                <a:cubicBezTo>
                  <a:pt x="9261" y="17490"/>
                  <a:pt x="9293" y="17500"/>
                  <a:pt x="9302" y="17526"/>
                </a:cubicBezTo>
                <a:cubicBezTo>
                  <a:pt x="9317" y="17564"/>
                  <a:pt x="9309" y="17608"/>
                  <a:pt x="9313" y="17649"/>
                </a:cubicBezTo>
                <a:close/>
                <a:moveTo>
                  <a:pt x="9298" y="6030"/>
                </a:moveTo>
                <a:cubicBezTo>
                  <a:pt x="9308" y="6053"/>
                  <a:pt x="9330" y="6064"/>
                  <a:pt x="9354" y="6073"/>
                </a:cubicBezTo>
                <a:cubicBezTo>
                  <a:pt x="9344" y="6120"/>
                  <a:pt x="9335" y="6167"/>
                  <a:pt x="9326" y="6214"/>
                </a:cubicBezTo>
                <a:cubicBezTo>
                  <a:pt x="9264" y="6530"/>
                  <a:pt x="9206" y="6845"/>
                  <a:pt x="9150" y="7162"/>
                </a:cubicBezTo>
                <a:cubicBezTo>
                  <a:pt x="9014" y="7126"/>
                  <a:pt x="8979" y="7023"/>
                  <a:pt x="8857" y="6954"/>
                </a:cubicBezTo>
                <a:cubicBezTo>
                  <a:pt x="8835" y="6941"/>
                  <a:pt x="8799" y="6968"/>
                  <a:pt x="8779" y="6952"/>
                </a:cubicBezTo>
                <a:cubicBezTo>
                  <a:pt x="8578" y="6779"/>
                  <a:pt x="8972" y="6766"/>
                  <a:pt x="8985" y="6602"/>
                </a:cubicBezTo>
                <a:cubicBezTo>
                  <a:pt x="8991" y="6524"/>
                  <a:pt x="8849" y="6473"/>
                  <a:pt x="8870" y="6397"/>
                </a:cubicBezTo>
                <a:cubicBezTo>
                  <a:pt x="8888" y="6333"/>
                  <a:pt x="9067" y="6287"/>
                  <a:pt x="9015" y="6183"/>
                </a:cubicBezTo>
                <a:cubicBezTo>
                  <a:pt x="8992" y="6138"/>
                  <a:pt x="8914" y="6170"/>
                  <a:pt x="8865" y="6156"/>
                </a:cubicBezTo>
                <a:cubicBezTo>
                  <a:pt x="8838" y="6149"/>
                  <a:pt x="8817" y="6123"/>
                  <a:pt x="8790" y="6120"/>
                </a:cubicBezTo>
                <a:cubicBezTo>
                  <a:pt x="8746" y="6117"/>
                  <a:pt x="8704" y="6136"/>
                  <a:pt x="8661" y="6138"/>
                </a:cubicBezTo>
                <a:cubicBezTo>
                  <a:pt x="8270" y="6162"/>
                  <a:pt x="7878" y="6180"/>
                  <a:pt x="7486" y="6201"/>
                </a:cubicBezTo>
                <a:cubicBezTo>
                  <a:pt x="7576" y="6002"/>
                  <a:pt x="7667" y="5804"/>
                  <a:pt x="7761" y="5608"/>
                </a:cubicBezTo>
                <a:cubicBezTo>
                  <a:pt x="8094" y="5694"/>
                  <a:pt x="8431" y="5763"/>
                  <a:pt x="8770" y="5822"/>
                </a:cubicBezTo>
                <a:cubicBezTo>
                  <a:pt x="8971" y="5857"/>
                  <a:pt x="9177" y="5896"/>
                  <a:pt x="9385" y="5917"/>
                </a:cubicBezTo>
                <a:cubicBezTo>
                  <a:pt x="9383" y="5927"/>
                  <a:pt x="9381" y="5936"/>
                  <a:pt x="9379" y="5946"/>
                </a:cubicBezTo>
                <a:cubicBezTo>
                  <a:pt x="9376" y="5946"/>
                  <a:pt x="9372" y="5946"/>
                  <a:pt x="9369" y="5947"/>
                </a:cubicBezTo>
                <a:cubicBezTo>
                  <a:pt x="9333" y="5952"/>
                  <a:pt x="9284" y="5997"/>
                  <a:pt x="9298" y="6030"/>
                </a:cubicBezTo>
                <a:close/>
                <a:moveTo>
                  <a:pt x="10252" y="4803"/>
                </a:moveTo>
                <a:cubicBezTo>
                  <a:pt x="10277" y="4816"/>
                  <a:pt x="10249" y="4868"/>
                  <a:pt x="10272" y="4885"/>
                </a:cubicBezTo>
                <a:cubicBezTo>
                  <a:pt x="10315" y="4916"/>
                  <a:pt x="10377" y="4908"/>
                  <a:pt x="10426" y="4930"/>
                </a:cubicBezTo>
                <a:cubicBezTo>
                  <a:pt x="10459" y="4945"/>
                  <a:pt x="10481" y="4978"/>
                  <a:pt x="10515" y="4992"/>
                </a:cubicBezTo>
                <a:cubicBezTo>
                  <a:pt x="10531" y="5000"/>
                  <a:pt x="10561" y="4976"/>
                  <a:pt x="10569" y="4992"/>
                </a:cubicBezTo>
                <a:cubicBezTo>
                  <a:pt x="10632" y="5130"/>
                  <a:pt x="10675" y="5277"/>
                  <a:pt x="10711" y="5424"/>
                </a:cubicBezTo>
                <a:cubicBezTo>
                  <a:pt x="10714" y="5436"/>
                  <a:pt x="10665" y="5418"/>
                  <a:pt x="10673" y="5428"/>
                </a:cubicBezTo>
                <a:cubicBezTo>
                  <a:pt x="10702" y="5463"/>
                  <a:pt x="10753" y="5476"/>
                  <a:pt x="10783" y="5510"/>
                </a:cubicBezTo>
                <a:cubicBezTo>
                  <a:pt x="10801" y="5530"/>
                  <a:pt x="10797" y="5563"/>
                  <a:pt x="10811" y="5586"/>
                </a:cubicBezTo>
                <a:cubicBezTo>
                  <a:pt x="10831" y="5618"/>
                  <a:pt x="10860" y="5642"/>
                  <a:pt x="10882" y="5673"/>
                </a:cubicBezTo>
                <a:cubicBezTo>
                  <a:pt x="10906" y="5707"/>
                  <a:pt x="10913" y="5759"/>
                  <a:pt x="10950" y="5778"/>
                </a:cubicBezTo>
                <a:cubicBezTo>
                  <a:pt x="10984" y="5796"/>
                  <a:pt x="11021" y="5810"/>
                  <a:pt x="11057" y="5822"/>
                </a:cubicBezTo>
                <a:cubicBezTo>
                  <a:pt x="10753" y="5826"/>
                  <a:pt x="10448" y="5829"/>
                  <a:pt x="10143" y="5831"/>
                </a:cubicBezTo>
                <a:cubicBezTo>
                  <a:pt x="10143" y="5811"/>
                  <a:pt x="10136" y="5788"/>
                  <a:pt x="10149" y="5775"/>
                </a:cubicBezTo>
                <a:cubicBezTo>
                  <a:pt x="10179" y="5745"/>
                  <a:pt x="10239" y="5760"/>
                  <a:pt x="10267" y="5729"/>
                </a:cubicBezTo>
                <a:cubicBezTo>
                  <a:pt x="10286" y="5708"/>
                  <a:pt x="10283" y="5666"/>
                  <a:pt x="10265" y="5645"/>
                </a:cubicBezTo>
                <a:cubicBezTo>
                  <a:pt x="10197" y="5565"/>
                  <a:pt x="10079" y="5634"/>
                  <a:pt x="10167" y="5493"/>
                </a:cubicBezTo>
                <a:cubicBezTo>
                  <a:pt x="10325" y="5238"/>
                  <a:pt x="10419" y="5539"/>
                  <a:pt x="10497" y="5560"/>
                </a:cubicBezTo>
                <a:cubicBezTo>
                  <a:pt x="10522" y="5566"/>
                  <a:pt x="10535" y="5513"/>
                  <a:pt x="10527" y="5488"/>
                </a:cubicBezTo>
                <a:cubicBezTo>
                  <a:pt x="10494" y="5389"/>
                  <a:pt x="10363" y="5330"/>
                  <a:pt x="10283" y="5294"/>
                </a:cubicBezTo>
                <a:cubicBezTo>
                  <a:pt x="10262" y="5285"/>
                  <a:pt x="10077" y="5234"/>
                  <a:pt x="10065" y="5208"/>
                </a:cubicBezTo>
                <a:cubicBezTo>
                  <a:pt x="10050" y="5175"/>
                  <a:pt x="10131" y="5128"/>
                  <a:pt x="10102" y="5107"/>
                </a:cubicBezTo>
                <a:cubicBezTo>
                  <a:pt x="10054" y="5072"/>
                  <a:pt x="9982" y="5114"/>
                  <a:pt x="9922" y="5105"/>
                </a:cubicBezTo>
                <a:cubicBezTo>
                  <a:pt x="9762" y="5081"/>
                  <a:pt x="9746" y="4952"/>
                  <a:pt x="9710" y="4843"/>
                </a:cubicBezTo>
                <a:cubicBezTo>
                  <a:pt x="9744" y="4694"/>
                  <a:pt x="9778" y="4545"/>
                  <a:pt x="9813" y="4396"/>
                </a:cubicBezTo>
                <a:cubicBezTo>
                  <a:pt x="9916" y="4438"/>
                  <a:pt x="9950" y="4417"/>
                  <a:pt x="10026" y="4626"/>
                </a:cubicBezTo>
                <a:cubicBezTo>
                  <a:pt x="10034" y="4648"/>
                  <a:pt x="9949" y="4620"/>
                  <a:pt x="9958" y="4642"/>
                </a:cubicBezTo>
                <a:cubicBezTo>
                  <a:pt x="9981" y="4701"/>
                  <a:pt x="10032" y="4751"/>
                  <a:pt x="10088" y="4781"/>
                </a:cubicBezTo>
                <a:cubicBezTo>
                  <a:pt x="10136" y="4807"/>
                  <a:pt x="10204" y="4776"/>
                  <a:pt x="10252" y="4803"/>
                </a:cubicBezTo>
                <a:close/>
                <a:moveTo>
                  <a:pt x="10984" y="641"/>
                </a:moveTo>
                <a:cubicBezTo>
                  <a:pt x="10928" y="736"/>
                  <a:pt x="10877" y="829"/>
                  <a:pt x="10829" y="927"/>
                </a:cubicBezTo>
                <a:cubicBezTo>
                  <a:pt x="10825" y="928"/>
                  <a:pt x="10821" y="928"/>
                  <a:pt x="10817" y="929"/>
                </a:cubicBezTo>
                <a:cubicBezTo>
                  <a:pt x="10787" y="723"/>
                  <a:pt x="10753" y="489"/>
                  <a:pt x="10677" y="322"/>
                </a:cubicBezTo>
                <a:cubicBezTo>
                  <a:pt x="10669" y="306"/>
                  <a:pt x="10660" y="294"/>
                  <a:pt x="10650" y="276"/>
                </a:cubicBezTo>
                <a:cubicBezTo>
                  <a:pt x="10693" y="275"/>
                  <a:pt x="10737" y="289"/>
                  <a:pt x="10781" y="289"/>
                </a:cubicBezTo>
                <a:lnTo>
                  <a:pt x="10782" y="289"/>
                </a:lnTo>
                <a:cubicBezTo>
                  <a:pt x="10934" y="289"/>
                  <a:pt x="11084" y="280"/>
                  <a:pt x="11231" y="289"/>
                </a:cubicBezTo>
                <a:cubicBezTo>
                  <a:pt x="11129" y="393"/>
                  <a:pt x="11042" y="544"/>
                  <a:pt x="10984" y="641"/>
                </a:cubicBezTo>
                <a:close/>
                <a:moveTo>
                  <a:pt x="11427" y="579"/>
                </a:moveTo>
                <a:cubicBezTo>
                  <a:pt x="11291" y="661"/>
                  <a:pt x="11160" y="752"/>
                  <a:pt x="11034" y="848"/>
                </a:cubicBezTo>
                <a:cubicBezTo>
                  <a:pt x="11019" y="860"/>
                  <a:pt x="11004" y="872"/>
                  <a:pt x="10989" y="884"/>
                </a:cubicBezTo>
                <a:cubicBezTo>
                  <a:pt x="10978" y="887"/>
                  <a:pt x="10966" y="889"/>
                  <a:pt x="10954" y="892"/>
                </a:cubicBezTo>
                <a:cubicBezTo>
                  <a:pt x="10990" y="821"/>
                  <a:pt x="11027" y="751"/>
                  <a:pt x="11067" y="683"/>
                </a:cubicBezTo>
                <a:cubicBezTo>
                  <a:pt x="11137" y="560"/>
                  <a:pt x="11267" y="341"/>
                  <a:pt x="11365" y="286"/>
                </a:cubicBezTo>
                <a:cubicBezTo>
                  <a:pt x="11367" y="286"/>
                  <a:pt x="11368" y="285"/>
                  <a:pt x="11369" y="284"/>
                </a:cubicBezTo>
                <a:cubicBezTo>
                  <a:pt x="11544" y="298"/>
                  <a:pt x="11714" y="318"/>
                  <a:pt x="11877" y="344"/>
                </a:cubicBezTo>
                <a:cubicBezTo>
                  <a:pt x="11711" y="413"/>
                  <a:pt x="11540" y="511"/>
                  <a:pt x="11427" y="579"/>
                </a:cubicBezTo>
                <a:close/>
                <a:moveTo>
                  <a:pt x="11960" y="608"/>
                </a:moveTo>
                <a:cubicBezTo>
                  <a:pt x="11740" y="668"/>
                  <a:pt x="11527" y="742"/>
                  <a:pt x="11316" y="825"/>
                </a:cubicBezTo>
                <a:cubicBezTo>
                  <a:pt x="11285" y="825"/>
                  <a:pt x="11253" y="828"/>
                  <a:pt x="11219" y="833"/>
                </a:cubicBezTo>
                <a:cubicBezTo>
                  <a:pt x="11303" y="773"/>
                  <a:pt x="11389" y="715"/>
                  <a:pt x="11477" y="662"/>
                </a:cubicBezTo>
                <a:cubicBezTo>
                  <a:pt x="11623" y="572"/>
                  <a:pt x="11883" y="430"/>
                  <a:pt x="12069" y="378"/>
                </a:cubicBezTo>
                <a:cubicBezTo>
                  <a:pt x="12229" y="409"/>
                  <a:pt x="12382" y="445"/>
                  <a:pt x="12527" y="486"/>
                </a:cubicBezTo>
                <a:cubicBezTo>
                  <a:pt x="12338" y="516"/>
                  <a:pt x="12149" y="557"/>
                  <a:pt x="11960" y="608"/>
                </a:cubicBezTo>
                <a:close/>
                <a:moveTo>
                  <a:pt x="13588" y="990"/>
                </a:moveTo>
                <a:cubicBezTo>
                  <a:pt x="13586" y="991"/>
                  <a:pt x="13583" y="992"/>
                  <a:pt x="13580" y="992"/>
                </a:cubicBezTo>
                <a:cubicBezTo>
                  <a:pt x="13354" y="970"/>
                  <a:pt x="13137" y="954"/>
                  <a:pt x="13080" y="949"/>
                </a:cubicBezTo>
                <a:cubicBezTo>
                  <a:pt x="13036" y="945"/>
                  <a:pt x="12991" y="934"/>
                  <a:pt x="12945" y="934"/>
                </a:cubicBezTo>
                <a:cubicBezTo>
                  <a:pt x="12944" y="934"/>
                  <a:pt x="12941" y="925"/>
                  <a:pt x="12937" y="925"/>
                </a:cubicBezTo>
                <a:lnTo>
                  <a:pt x="12902" y="925"/>
                </a:lnTo>
                <a:cubicBezTo>
                  <a:pt x="12693" y="925"/>
                  <a:pt x="12483" y="928"/>
                  <a:pt x="12272" y="928"/>
                </a:cubicBezTo>
                <a:cubicBezTo>
                  <a:pt x="12074" y="928"/>
                  <a:pt x="11876" y="938"/>
                  <a:pt x="11677" y="957"/>
                </a:cubicBezTo>
                <a:cubicBezTo>
                  <a:pt x="11665" y="952"/>
                  <a:pt x="11653" y="948"/>
                  <a:pt x="11641" y="942"/>
                </a:cubicBezTo>
                <a:cubicBezTo>
                  <a:pt x="11861" y="893"/>
                  <a:pt x="12081" y="855"/>
                  <a:pt x="12296" y="849"/>
                </a:cubicBezTo>
                <a:cubicBezTo>
                  <a:pt x="12522" y="844"/>
                  <a:pt x="12749" y="840"/>
                  <a:pt x="12975" y="836"/>
                </a:cubicBezTo>
                <a:cubicBezTo>
                  <a:pt x="13070" y="852"/>
                  <a:pt x="13180" y="869"/>
                  <a:pt x="13255" y="877"/>
                </a:cubicBezTo>
                <a:cubicBezTo>
                  <a:pt x="13301" y="883"/>
                  <a:pt x="13164" y="857"/>
                  <a:pt x="13120" y="843"/>
                </a:cubicBezTo>
                <a:cubicBezTo>
                  <a:pt x="13117" y="842"/>
                  <a:pt x="13108" y="839"/>
                  <a:pt x="13094" y="834"/>
                </a:cubicBezTo>
                <a:cubicBezTo>
                  <a:pt x="13182" y="833"/>
                  <a:pt x="13270" y="831"/>
                  <a:pt x="13358" y="830"/>
                </a:cubicBezTo>
                <a:cubicBezTo>
                  <a:pt x="13443" y="881"/>
                  <a:pt x="13520" y="935"/>
                  <a:pt x="13588" y="990"/>
                </a:cubicBezTo>
                <a:close/>
                <a:moveTo>
                  <a:pt x="14183" y="1009"/>
                </a:moveTo>
                <a:cubicBezTo>
                  <a:pt x="14076" y="1026"/>
                  <a:pt x="13973" y="923"/>
                  <a:pt x="13865" y="936"/>
                </a:cubicBezTo>
                <a:cubicBezTo>
                  <a:pt x="13811" y="942"/>
                  <a:pt x="13758" y="952"/>
                  <a:pt x="13706" y="963"/>
                </a:cubicBezTo>
                <a:cubicBezTo>
                  <a:pt x="13653" y="916"/>
                  <a:pt x="13595" y="871"/>
                  <a:pt x="13532" y="827"/>
                </a:cubicBezTo>
                <a:cubicBezTo>
                  <a:pt x="13611" y="826"/>
                  <a:pt x="13690" y="825"/>
                  <a:pt x="13769" y="824"/>
                </a:cubicBezTo>
                <a:cubicBezTo>
                  <a:pt x="13870" y="866"/>
                  <a:pt x="13968" y="913"/>
                  <a:pt x="14070" y="952"/>
                </a:cubicBezTo>
                <a:cubicBezTo>
                  <a:pt x="14109" y="968"/>
                  <a:pt x="14225" y="1002"/>
                  <a:pt x="14183" y="1009"/>
                </a:cubicBezTo>
                <a:close/>
                <a:moveTo>
                  <a:pt x="13821" y="3996"/>
                </a:moveTo>
                <a:cubicBezTo>
                  <a:pt x="13853" y="3990"/>
                  <a:pt x="13883" y="3990"/>
                  <a:pt x="13903" y="4011"/>
                </a:cubicBezTo>
                <a:cubicBezTo>
                  <a:pt x="13920" y="4029"/>
                  <a:pt x="13901" y="4050"/>
                  <a:pt x="13875" y="4069"/>
                </a:cubicBezTo>
                <a:cubicBezTo>
                  <a:pt x="13857" y="4045"/>
                  <a:pt x="13839" y="4021"/>
                  <a:pt x="13821" y="3996"/>
                </a:cubicBezTo>
                <a:close/>
                <a:moveTo>
                  <a:pt x="13683" y="4105"/>
                </a:moveTo>
                <a:cubicBezTo>
                  <a:pt x="13704" y="4170"/>
                  <a:pt x="13830" y="4155"/>
                  <a:pt x="13851" y="4219"/>
                </a:cubicBezTo>
                <a:cubicBezTo>
                  <a:pt x="13868" y="4272"/>
                  <a:pt x="13814" y="4333"/>
                  <a:pt x="13768" y="4364"/>
                </a:cubicBezTo>
                <a:cubicBezTo>
                  <a:pt x="13729" y="4391"/>
                  <a:pt x="13620" y="4365"/>
                  <a:pt x="13593" y="4376"/>
                </a:cubicBezTo>
                <a:cubicBezTo>
                  <a:pt x="13595" y="4363"/>
                  <a:pt x="13591" y="4352"/>
                  <a:pt x="13581" y="4349"/>
                </a:cubicBezTo>
                <a:cubicBezTo>
                  <a:pt x="13527" y="4334"/>
                  <a:pt x="13470" y="4380"/>
                  <a:pt x="13413" y="4382"/>
                </a:cubicBezTo>
                <a:cubicBezTo>
                  <a:pt x="13397" y="4382"/>
                  <a:pt x="13382" y="4369"/>
                  <a:pt x="13371" y="4357"/>
                </a:cubicBezTo>
                <a:cubicBezTo>
                  <a:pt x="13329" y="4313"/>
                  <a:pt x="13222" y="4264"/>
                  <a:pt x="13256" y="4213"/>
                </a:cubicBezTo>
                <a:cubicBezTo>
                  <a:pt x="13312" y="4132"/>
                  <a:pt x="13447" y="4159"/>
                  <a:pt x="13537" y="4117"/>
                </a:cubicBezTo>
                <a:cubicBezTo>
                  <a:pt x="13553" y="4110"/>
                  <a:pt x="13548" y="4080"/>
                  <a:pt x="13564" y="4072"/>
                </a:cubicBezTo>
                <a:cubicBezTo>
                  <a:pt x="13613" y="4048"/>
                  <a:pt x="13666" y="4032"/>
                  <a:pt x="13719" y="4021"/>
                </a:cubicBezTo>
                <a:cubicBezTo>
                  <a:pt x="13740" y="4049"/>
                  <a:pt x="13761" y="4077"/>
                  <a:pt x="13782" y="4105"/>
                </a:cubicBezTo>
                <a:cubicBezTo>
                  <a:pt x="13736" y="4101"/>
                  <a:pt x="13673" y="4072"/>
                  <a:pt x="13683" y="4105"/>
                </a:cubicBezTo>
                <a:close/>
                <a:moveTo>
                  <a:pt x="12813" y="1045"/>
                </a:moveTo>
                <a:cubicBezTo>
                  <a:pt x="12843" y="1045"/>
                  <a:pt x="12873" y="1053"/>
                  <a:pt x="12902" y="1053"/>
                </a:cubicBezTo>
                <a:lnTo>
                  <a:pt x="12941" y="1053"/>
                </a:lnTo>
                <a:lnTo>
                  <a:pt x="12943" y="1045"/>
                </a:lnTo>
                <a:cubicBezTo>
                  <a:pt x="12943" y="1045"/>
                  <a:pt x="12943" y="1042"/>
                  <a:pt x="12945" y="1042"/>
                </a:cubicBezTo>
                <a:cubicBezTo>
                  <a:pt x="12986" y="1042"/>
                  <a:pt x="13029" y="1043"/>
                  <a:pt x="13071" y="1047"/>
                </a:cubicBezTo>
                <a:cubicBezTo>
                  <a:pt x="13091" y="1048"/>
                  <a:pt x="13127" y="1051"/>
                  <a:pt x="13175" y="1054"/>
                </a:cubicBezTo>
                <a:cubicBezTo>
                  <a:pt x="13125" y="1097"/>
                  <a:pt x="13077" y="1141"/>
                  <a:pt x="13020" y="1171"/>
                </a:cubicBezTo>
                <a:cubicBezTo>
                  <a:pt x="12970" y="1164"/>
                  <a:pt x="12919" y="1157"/>
                  <a:pt x="12869" y="1152"/>
                </a:cubicBezTo>
                <a:cubicBezTo>
                  <a:pt x="12843" y="1116"/>
                  <a:pt x="12828" y="1075"/>
                  <a:pt x="12813" y="1045"/>
                </a:cubicBezTo>
                <a:close/>
                <a:moveTo>
                  <a:pt x="12779" y="1239"/>
                </a:moveTo>
                <a:cubicBezTo>
                  <a:pt x="12787" y="1240"/>
                  <a:pt x="12796" y="1241"/>
                  <a:pt x="12805" y="1242"/>
                </a:cubicBezTo>
                <a:cubicBezTo>
                  <a:pt x="12798" y="1244"/>
                  <a:pt x="12788" y="1242"/>
                  <a:pt x="12779" y="1239"/>
                </a:cubicBezTo>
                <a:close/>
                <a:moveTo>
                  <a:pt x="12373" y="1390"/>
                </a:moveTo>
                <a:cubicBezTo>
                  <a:pt x="12396" y="1433"/>
                  <a:pt x="12491" y="1427"/>
                  <a:pt x="12532" y="1467"/>
                </a:cubicBezTo>
                <a:cubicBezTo>
                  <a:pt x="12546" y="1479"/>
                  <a:pt x="12540" y="1521"/>
                  <a:pt x="12521" y="1521"/>
                </a:cubicBezTo>
                <a:cubicBezTo>
                  <a:pt x="12443" y="1521"/>
                  <a:pt x="12369" y="1486"/>
                  <a:pt x="12292" y="1466"/>
                </a:cubicBezTo>
                <a:cubicBezTo>
                  <a:pt x="12274" y="1462"/>
                  <a:pt x="12252" y="1462"/>
                  <a:pt x="12235" y="1455"/>
                </a:cubicBezTo>
                <a:cubicBezTo>
                  <a:pt x="12234" y="1455"/>
                  <a:pt x="12233" y="1455"/>
                  <a:pt x="12231" y="1454"/>
                </a:cubicBezTo>
                <a:cubicBezTo>
                  <a:pt x="12226" y="1452"/>
                  <a:pt x="12221" y="1448"/>
                  <a:pt x="12216" y="1443"/>
                </a:cubicBezTo>
                <a:cubicBezTo>
                  <a:pt x="12196" y="1419"/>
                  <a:pt x="12194" y="1384"/>
                  <a:pt x="12185" y="1354"/>
                </a:cubicBezTo>
                <a:cubicBezTo>
                  <a:pt x="12248" y="1365"/>
                  <a:pt x="12310" y="1377"/>
                  <a:pt x="12373" y="1390"/>
                </a:cubicBezTo>
                <a:close/>
                <a:moveTo>
                  <a:pt x="12702" y="1234"/>
                </a:moveTo>
                <a:cubicBezTo>
                  <a:pt x="12657" y="1256"/>
                  <a:pt x="12620" y="1294"/>
                  <a:pt x="12587" y="1335"/>
                </a:cubicBezTo>
                <a:cubicBezTo>
                  <a:pt x="12501" y="1316"/>
                  <a:pt x="12414" y="1299"/>
                  <a:pt x="12328" y="1282"/>
                </a:cubicBezTo>
                <a:cubicBezTo>
                  <a:pt x="12402" y="1283"/>
                  <a:pt x="12471" y="1267"/>
                  <a:pt x="12530" y="1225"/>
                </a:cubicBezTo>
                <a:cubicBezTo>
                  <a:pt x="12565" y="1226"/>
                  <a:pt x="12599" y="1227"/>
                  <a:pt x="12633" y="1229"/>
                </a:cubicBezTo>
                <a:cubicBezTo>
                  <a:pt x="12656" y="1230"/>
                  <a:pt x="12679" y="1232"/>
                  <a:pt x="12702" y="1234"/>
                </a:cubicBezTo>
                <a:close/>
                <a:moveTo>
                  <a:pt x="12767" y="1142"/>
                </a:moveTo>
                <a:cubicBezTo>
                  <a:pt x="12724" y="1138"/>
                  <a:pt x="12681" y="1135"/>
                  <a:pt x="12638" y="1133"/>
                </a:cubicBezTo>
                <a:cubicBezTo>
                  <a:pt x="12616" y="1132"/>
                  <a:pt x="12594" y="1131"/>
                  <a:pt x="12571" y="1130"/>
                </a:cubicBezTo>
                <a:cubicBezTo>
                  <a:pt x="12556" y="1123"/>
                  <a:pt x="12537" y="1117"/>
                  <a:pt x="12524" y="1113"/>
                </a:cubicBezTo>
                <a:cubicBezTo>
                  <a:pt x="12430" y="1082"/>
                  <a:pt x="12333" y="1057"/>
                  <a:pt x="12236" y="1033"/>
                </a:cubicBezTo>
                <a:cubicBezTo>
                  <a:pt x="12248" y="1033"/>
                  <a:pt x="12260" y="1033"/>
                  <a:pt x="12272" y="1033"/>
                </a:cubicBezTo>
                <a:cubicBezTo>
                  <a:pt x="12435" y="1033"/>
                  <a:pt x="12598" y="1036"/>
                  <a:pt x="12762" y="1037"/>
                </a:cubicBezTo>
                <a:cubicBezTo>
                  <a:pt x="12755" y="1049"/>
                  <a:pt x="12748" y="1065"/>
                  <a:pt x="12739" y="1087"/>
                </a:cubicBezTo>
                <a:cubicBezTo>
                  <a:pt x="12736" y="1095"/>
                  <a:pt x="12750" y="1117"/>
                  <a:pt x="12767" y="1142"/>
                </a:cubicBezTo>
                <a:close/>
                <a:moveTo>
                  <a:pt x="12048" y="5420"/>
                </a:moveTo>
                <a:cubicBezTo>
                  <a:pt x="12053" y="5415"/>
                  <a:pt x="12057" y="5411"/>
                  <a:pt x="12063" y="5409"/>
                </a:cubicBezTo>
                <a:cubicBezTo>
                  <a:pt x="12184" y="5356"/>
                  <a:pt x="12317" y="5333"/>
                  <a:pt x="12444" y="5294"/>
                </a:cubicBezTo>
                <a:cubicBezTo>
                  <a:pt x="12453" y="5291"/>
                  <a:pt x="12480" y="5290"/>
                  <a:pt x="12473" y="5283"/>
                </a:cubicBezTo>
                <a:cubicBezTo>
                  <a:pt x="12426" y="5240"/>
                  <a:pt x="12360" y="5219"/>
                  <a:pt x="12315" y="5174"/>
                </a:cubicBezTo>
                <a:cubicBezTo>
                  <a:pt x="12290" y="5150"/>
                  <a:pt x="12291" y="5108"/>
                  <a:pt x="12269" y="5081"/>
                </a:cubicBezTo>
                <a:cubicBezTo>
                  <a:pt x="12237" y="5042"/>
                  <a:pt x="12165" y="5030"/>
                  <a:pt x="12154" y="4980"/>
                </a:cubicBezTo>
                <a:cubicBezTo>
                  <a:pt x="12124" y="4838"/>
                  <a:pt x="12286" y="4820"/>
                  <a:pt x="12319" y="4718"/>
                </a:cubicBezTo>
                <a:cubicBezTo>
                  <a:pt x="12344" y="4642"/>
                  <a:pt x="12297" y="4551"/>
                  <a:pt x="12331" y="4479"/>
                </a:cubicBezTo>
                <a:cubicBezTo>
                  <a:pt x="12350" y="4437"/>
                  <a:pt x="12415" y="4442"/>
                  <a:pt x="12457" y="4423"/>
                </a:cubicBezTo>
                <a:cubicBezTo>
                  <a:pt x="12457" y="4423"/>
                  <a:pt x="12484" y="4379"/>
                  <a:pt x="12508" y="4337"/>
                </a:cubicBezTo>
                <a:cubicBezTo>
                  <a:pt x="12625" y="4623"/>
                  <a:pt x="12737" y="4912"/>
                  <a:pt x="12845" y="5201"/>
                </a:cubicBezTo>
                <a:cubicBezTo>
                  <a:pt x="12785" y="5220"/>
                  <a:pt x="12726" y="5236"/>
                  <a:pt x="12665" y="5250"/>
                </a:cubicBezTo>
                <a:cubicBezTo>
                  <a:pt x="12638" y="5256"/>
                  <a:pt x="12608" y="5230"/>
                  <a:pt x="12582" y="5241"/>
                </a:cubicBezTo>
                <a:cubicBezTo>
                  <a:pt x="12458" y="5295"/>
                  <a:pt x="12355" y="5393"/>
                  <a:pt x="12228" y="5438"/>
                </a:cubicBezTo>
                <a:cubicBezTo>
                  <a:pt x="12196" y="5449"/>
                  <a:pt x="12111" y="5413"/>
                  <a:pt x="12048" y="5420"/>
                </a:cubicBezTo>
                <a:close/>
                <a:moveTo>
                  <a:pt x="11888" y="1198"/>
                </a:moveTo>
                <a:cubicBezTo>
                  <a:pt x="11905" y="1199"/>
                  <a:pt x="11923" y="1199"/>
                  <a:pt x="11940" y="1200"/>
                </a:cubicBezTo>
                <a:cubicBezTo>
                  <a:pt x="11972" y="1209"/>
                  <a:pt x="12007" y="1219"/>
                  <a:pt x="12042" y="1230"/>
                </a:cubicBezTo>
                <a:cubicBezTo>
                  <a:pt x="12006" y="1223"/>
                  <a:pt x="11969" y="1217"/>
                  <a:pt x="11932" y="1211"/>
                </a:cubicBezTo>
                <a:cubicBezTo>
                  <a:pt x="11918" y="1207"/>
                  <a:pt x="11903" y="1202"/>
                  <a:pt x="11888" y="1198"/>
                </a:cubicBezTo>
                <a:close/>
                <a:moveTo>
                  <a:pt x="11486" y="2031"/>
                </a:moveTo>
                <a:cubicBezTo>
                  <a:pt x="11587" y="2026"/>
                  <a:pt x="11687" y="2019"/>
                  <a:pt x="11788" y="2012"/>
                </a:cubicBezTo>
                <a:cubicBezTo>
                  <a:pt x="11693" y="2027"/>
                  <a:pt x="11599" y="2044"/>
                  <a:pt x="11505" y="2062"/>
                </a:cubicBezTo>
                <a:cubicBezTo>
                  <a:pt x="11499" y="2052"/>
                  <a:pt x="11492" y="2041"/>
                  <a:pt x="11486" y="2031"/>
                </a:cubicBezTo>
                <a:close/>
                <a:moveTo>
                  <a:pt x="10995" y="1809"/>
                </a:moveTo>
                <a:cubicBezTo>
                  <a:pt x="11005" y="1864"/>
                  <a:pt x="10974" y="1908"/>
                  <a:pt x="10962" y="1943"/>
                </a:cubicBezTo>
                <a:cubicBezTo>
                  <a:pt x="10952" y="1863"/>
                  <a:pt x="10942" y="1783"/>
                  <a:pt x="10931" y="1704"/>
                </a:cubicBezTo>
                <a:cubicBezTo>
                  <a:pt x="10950" y="1738"/>
                  <a:pt x="10989" y="1770"/>
                  <a:pt x="10995" y="1809"/>
                </a:cubicBezTo>
                <a:close/>
                <a:moveTo>
                  <a:pt x="11202" y="1324"/>
                </a:moveTo>
                <a:cubicBezTo>
                  <a:pt x="11229" y="1335"/>
                  <a:pt x="11256" y="1348"/>
                  <a:pt x="11283" y="1360"/>
                </a:cubicBezTo>
                <a:cubicBezTo>
                  <a:pt x="11302" y="1374"/>
                  <a:pt x="11318" y="1389"/>
                  <a:pt x="11327" y="1407"/>
                </a:cubicBezTo>
                <a:cubicBezTo>
                  <a:pt x="11329" y="1411"/>
                  <a:pt x="11328" y="1414"/>
                  <a:pt x="11327" y="1416"/>
                </a:cubicBezTo>
                <a:cubicBezTo>
                  <a:pt x="11285" y="1385"/>
                  <a:pt x="11244" y="1354"/>
                  <a:pt x="11202" y="1324"/>
                </a:cubicBezTo>
                <a:close/>
                <a:moveTo>
                  <a:pt x="11207" y="1448"/>
                </a:moveTo>
                <a:cubicBezTo>
                  <a:pt x="11185" y="1461"/>
                  <a:pt x="11162" y="1475"/>
                  <a:pt x="11140" y="1490"/>
                </a:cubicBezTo>
                <a:cubicBezTo>
                  <a:pt x="11100" y="1431"/>
                  <a:pt x="11058" y="1372"/>
                  <a:pt x="11015" y="1315"/>
                </a:cubicBezTo>
                <a:cubicBezTo>
                  <a:pt x="11016" y="1314"/>
                  <a:pt x="11018" y="1314"/>
                  <a:pt x="11019" y="1313"/>
                </a:cubicBezTo>
                <a:cubicBezTo>
                  <a:pt x="11082" y="1357"/>
                  <a:pt x="11145" y="1402"/>
                  <a:pt x="11207" y="1448"/>
                </a:cubicBezTo>
                <a:close/>
                <a:moveTo>
                  <a:pt x="10889" y="1407"/>
                </a:moveTo>
                <a:cubicBezTo>
                  <a:pt x="10888" y="1400"/>
                  <a:pt x="10887" y="1393"/>
                  <a:pt x="10886" y="1387"/>
                </a:cubicBezTo>
                <a:cubicBezTo>
                  <a:pt x="10890" y="1378"/>
                  <a:pt x="10902" y="1368"/>
                  <a:pt x="10924" y="1355"/>
                </a:cubicBezTo>
                <a:cubicBezTo>
                  <a:pt x="10971" y="1419"/>
                  <a:pt x="11019" y="1483"/>
                  <a:pt x="11064" y="1549"/>
                </a:cubicBezTo>
                <a:cubicBezTo>
                  <a:pt x="11064" y="1549"/>
                  <a:pt x="11064" y="1549"/>
                  <a:pt x="11064" y="1549"/>
                </a:cubicBezTo>
                <a:cubicBezTo>
                  <a:pt x="11056" y="1556"/>
                  <a:pt x="11047" y="1562"/>
                  <a:pt x="11039" y="1569"/>
                </a:cubicBezTo>
                <a:cubicBezTo>
                  <a:pt x="11032" y="1576"/>
                  <a:pt x="11054" y="1592"/>
                  <a:pt x="11047" y="1598"/>
                </a:cubicBezTo>
                <a:cubicBezTo>
                  <a:pt x="11011" y="1625"/>
                  <a:pt x="10938" y="1614"/>
                  <a:pt x="10924" y="1654"/>
                </a:cubicBezTo>
                <a:cubicBezTo>
                  <a:pt x="10918" y="1610"/>
                  <a:pt x="10912" y="1566"/>
                  <a:pt x="10905" y="1522"/>
                </a:cubicBezTo>
                <a:cubicBezTo>
                  <a:pt x="11033" y="1453"/>
                  <a:pt x="10915" y="1439"/>
                  <a:pt x="10889" y="1407"/>
                </a:cubicBezTo>
                <a:close/>
                <a:moveTo>
                  <a:pt x="11243" y="5920"/>
                </a:moveTo>
                <a:cubicBezTo>
                  <a:pt x="11241" y="5919"/>
                  <a:pt x="11240" y="5918"/>
                  <a:pt x="11238" y="5917"/>
                </a:cubicBezTo>
                <a:cubicBezTo>
                  <a:pt x="11239" y="5917"/>
                  <a:pt x="11241" y="5917"/>
                  <a:pt x="11242" y="5917"/>
                </a:cubicBezTo>
                <a:cubicBezTo>
                  <a:pt x="11242" y="5918"/>
                  <a:pt x="11243" y="5919"/>
                  <a:pt x="11243" y="5920"/>
                </a:cubicBezTo>
                <a:close/>
                <a:moveTo>
                  <a:pt x="11212" y="2385"/>
                </a:moveTo>
                <a:cubicBezTo>
                  <a:pt x="11177" y="2374"/>
                  <a:pt x="11166" y="2320"/>
                  <a:pt x="11131" y="2312"/>
                </a:cubicBezTo>
                <a:cubicBezTo>
                  <a:pt x="11095" y="2303"/>
                  <a:pt x="11055" y="2320"/>
                  <a:pt x="11022" y="2338"/>
                </a:cubicBezTo>
                <a:cubicBezTo>
                  <a:pt x="11018" y="2340"/>
                  <a:pt x="11015" y="2343"/>
                  <a:pt x="11012" y="2347"/>
                </a:cubicBezTo>
                <a:cubicBezTo>
                  <a:pt x="10998" y="2227"/>
                  <a:pt x="10983" y="2108"/>
                  <a:pt x="10968" y="1988"/>
                </a:cubicBezTo>
                <a:cubicBezTo>
                  <a:pt x="10986" y="2008"/>
                  <a:pt x="11034" y="2022"/>
                  <a:pt x="11143" y="2030"/>
                </a:cubicBezTo>
                <a:cubicBezTo>
                  <a:pt x="11220" y="2035"/>
                  <a:pt x="11298" y="2036"/>
                  <a:pt x="11376" y="2034"/>
                </a:cubicBezTo>
                <a:cubicBezTo>
                  <a:pt x="11385" y="2049"/>
                  <a:pt x="11394" y="2065"/>
                  <a:pt x="11403" y="2080"/>
                </a:cubicBezTo>
                <a:cubicBezTo>
                  <a:pt x="11365" y="2087"/>
                  <a:pt x="11328" y="2094"/>
                  <a:pt x="11290" y="2101"/>
                </a:cubicBezTo>
                <a:cubicBezTo>
                  <a:pt x="11267" y="2105"/>
                  <a:pt x="11206" y="2087"/>
                  <a:pt x="11218" y="2108"/>
                </a:cubicBezTo>
                <a:cubicBezTo>
                  <a:pt x="11246" y="2156"/>
                  <a:pt x="11492" y="2253"/>
                  <a:pt x="11363" y="2384"/>
                </a:cubicBezTo>
                <a:cubicBezTo>
                  <a:pt x="11328" y="2420"/>
                  <a:pt x="11260" y="2400"/>
                  <a:pt x="11212" y="2385"/>
                </a:cubicBezTo>
                <a:close/>
                <a:moveTo>
                  <a:pt x="11371" y="5967"/>
                </a:moveTo>
                <a:cubicBezTo>
                  <a:pt x="11364" y="5976"/>
                  <a:pt x="11354" y="5979"/>
                  <a:pt x="11343" y="5978"/>
                </a:cubicBezTo>
                <a:cubicBezTo>
                  <a:pt x="11342" y="5957"/>
                  <a:pt x="11341" y="5936"/>
                  <a:pt x="11339" y="5916"/>
                </a:cubicBezTo>
                <a:cubicBezTo>
                  <a:pt x="11345" y="5916"/>
                  <a:pt x="11351" y="5916"/>
                  <a:pt x="11357" y="5915"/>
                </a:cubicBezTo>
                <a:cubicBezTo>
                  <a:pt x="11375" y="5933"/>
                  <a:pt x="11386" y="5951"/>
                  <a:pt x="11371" y="5967"/>
                </a:cubicBezTo>
                <a:close/>
                <a:moveTo>
                  <a:pt x="11329" y="5773"/>
                </a:moveTo>
                <a:cubicBezTo>
                  <a:pt x="11328" y="5763"/>
                  <a:pt x="11327" y="5753"/>
                  <a:pt x="11327" y="5744"/>
                </a:cubicBezTo>
                <a:cubicBezTo>
                  <a:pt x="11374" y="5726"/>
                  <a:pt x="11452" y="5737"/>
                  <a:pt x="11453" y="5691"/>
                </a:cubicBezTo>
                <a:cubicBezTo>
                  <a:pt x="11455" y="5618"/>
                  <a:pt x="11354" y="5583"/>
                  <a:pt x="11310" y="5523"/>
                </a:cubicBezTo>
                <a:cubicBezTo>
                  <a:pt x="11307" y="5487"/>
                  <a:pt x="11305" y="5451"/>
                  <a:pt x="11302" y="5415"/>
                </a:cubicBezTo>
                <a:cubicBezTo>
                  <a:pt x="11394" y="5405"/>
                  <a:pt x="11481" y="5568"/>
                  <a:pt x="11565" y="5524"/>
                </a:cubicBezTo>
                <a:cubicBezTo>
                  <a:pt x="11592" y="5509"/>
                  <a:pt x="11507" y="5450"/>
                  <a:pt x="11534" y="5435"/>
                </a:cubicBezTo>
                <a:cubicBezTo>
                  <a:pt x="11567" y="5415"/>
                  <a:pt x="11608" y="5500"/>
                  <a:pt x="11640" y="5480"/>
                </a:cubicBezTo>
                <a:cubicBezTo>
                  <a:pt x="11769" y="5401"/>
                  <a:pt x="11716" y="5142"/>
                  <a:pt x="11936" y="5351"/>
                </a:cubicBezTo>
                <a:cubicBezTo>
                  <a:pt x="11972" y="5385"/>
                  <a:pt x="11934" y="5471"/>
                  <a:pt x="11976" y="5495"/>
                </a:cubicBezTo>
                <a:cubicBezTo>
                  <a:pt x="11975" y="5502"/>
                  <a:pt x="11974" y="5509"/>
                  <a:pt x="11974" y="5518"/>
                </a:cubicBezTo>
                <a:cubicBezTo>
                  <a:pt x="11973" y="5579"/>
                  <a:pt x="12175" y="5732"/>
                  <a:pt x="12202" y="5808"/>
                </a:cubicBezTo>
                <a:cubicBezTo>
                  <a:pt x="11959" y="5812"/>
                  <a:pt x="11715" y="5814"/>
                  <a:pt x="11471" y="5817"/>
                </a:cubicBezTo>
                <a:cubicBezTo>
                  <a:pt x="11465" y="5814"/>
                  <a:pt x="11458" y="5811"/>
                  <a:pt x="11452" y="5808"/>
                </a:cubicBezTo>
                <a:cubicBezTo>
                  <a:pt x="11417" y="5788"/>
                  <a:pt x="11363" y="5779"/>
                  <a:pt x="11329" y="5773"/>
                </a:cubicBezTo>
                <a:close/>
                <a:moveTo>
                  <a:pt x="14474" y="5101"/>
                </a:moveTo>
                <a:cubicBezTo>
                  <a:pt x="14489" y="5124"/>
                  <a:pt x="14503" y="5147"/>
                  <a:pt x="14518" y="5169"/>
                </a:cubicBezTo>
                <a:cubicBezTo>
                  <a:pt x="14347" y="5245"/>
                  <a:pt x="14050" y="5212"/>
                  <a:pt x="13986" y="5220"/>
                </a:cubicBezTo>
                <a:cubicBezTo>
                  <a:pt x="13924" y="5228"/>
                  <a:pt x="13872" y="5156"/>
                  <a:pt x="13810" y="5158"/>
                </a:cubicBezTo>
                <a:cubicBezTo>
                  <a:pt x="13798" y="5159"/>
                  <a:pt x="13796" y="5190"/>
                  <a:pt x="13785" y="5184"/>
                </a:cubicBezTo>
                <a:cubicBezTo>
                  <a:pt x="13749" y="5164"/>
                  <a:pt x="13735" y="5112"/>
                  <a:pt x="13697" y="5097"/>
                </a:cubicBezTo>
                <a:cubicBezTo>
                  <a:pt x="13655" y="5081"/>
                  <a:pt x="13607" y="5101"/>
                  <a:pt x="13563" y="5096"/>
                </a:cubicBezTo>
                <a:cubicBezTo>
                  <a:pt x="13445" y="5083"/>
                  <a:pt x="13327" y="5025"/>
                  <a:pt x="13211" y="5047"/>
                </a:cubicBezTo>
                <a:cubicBezTo>
                  <a:pt x="12895" y="5108"/>
                  <a:pt x="13239" y="5059"/>
                  <a:pt x="13021" y="5141"/>
                </a:cubicBezTo>
                <a:cubicBezTo>
                  <a:pt x="12993" y="5151"/>
                  <a:pt x="12965" y="5161"/>
                  <a:pt x="12937" y="5171"/>
                </a:cubicBezTo>
                <a:cubicBezTo>
                  <a:pt x="12818" y="4851"/>
                  <a:pt x="12694" y="4533"/>
                  <a:pt x="12562" y="4217"/>
                </a:cubicBezTo>
                <a:cubicBezTo>
                  <a:pt x="12570" y="4197"/>
                  <a:pt x="12579" y="4178"/>
                  <a:pt x="12593" y="4162"/>
                </a:cubicBezTo>
                <a:cubicBezTo>
                  <a:pt x="12617" y="4135"/>
                  <a:pt x="12665" y="4139"/>
                  <a:pt x="12690" y="4112"/>
                </a:cubicBezTo>
                <a:cubicBezTo>
                  <a:pt x="12711" y="4091"/>
                  <a:pt x="12691" y="4017"/>
                  <a:pt x="12719" y="4027"/>
                </a:cubicBezTo>
                <a:cubicBezTo>
                  <a:pt x="12827" y="4062"/>
                  <a:pt x="12906" y="4155"/>
                  <a:pt x="13002" y="4215"/>
                </a:cubicBezTo>
                <a:cubicBezTo>
                  <a:pt x="13034" y="4235"/>
                  <a:pt x="13097" y="4229"/>
                  <a:pt x="13101" y="4266"/>
                </a:cubicBezTo>
                <a:cubicBezTo>
                  <a:pt x="13104" y="4288"/>
                  <a:pt x="12869" y="4309"/>
                  <a:pt x="12917" y="4375"/>
                </a:cubicBezTo>
                <a:cubicBezTo>
                  <a:pt x="12956" y="4428"/>
                  <a:pt x="13044" y="4407"/>
                  <a:pt x="13106" y="4428"/>
                </a:cubicBezTo>
                <a:cubicBezTo>
                  <a:pt x="13163" y="4448"/>
                  <a:pt x="13213" y="4486"/>
                  <a:pt x="13272" y="4498"/>
                </a:cubicBezTo>
                <a:cubicBezTo>
                  <a:pt x="13305" y="4505"/>
                  <a:pt x="13343" y="4498"/>
                  <a:pt x="13372" y="4482"/>
                </a:cubicBezTo>
                <a:cubicBezTo>
                  <a:pt x="13397" y="4468"/>
                  <a:pt x="13398" y="4422"/>
                  <a:pt x="13425" y="4414"/>
                </a:cubicBezTo>
                <a:cubicBezTo>
                  <a:pt x="13470" y="4401"/>
                  <a:pt x="13523" y="4443"/>
                  <a:pt x="13566" y="4425"/>
                </a:cubicBezTo>
                <a:cubicBezTo>
                  <a:pt x="13577" y="4420"/>
                  <a:pt x="13586" y="4406"/>
                  <a:pt x="13590" y="4391"/>
                </a:cubicBezTo>
                <a:cubicBezTo>
                  <a:pt x="13591" y="4392"/>
                  <a:pt x="13591" y="4393"/>
                  <a:pt x="13592" y="4394"/>
                </a:cubicBezTo>
                <a:cubicBezTo>
                  <a:pt x="13777" y="4642"/>
                  <a:pt x="13830" y="4492"/>
                  <a:pt x="13992" y="4558"/>
                </a:cubicBezTo>
                <a:cubicBezTo>
                  <a:pt x="14061" y="4585"/>
                  <a:pt x="14141" y="4651"/>
                  <a:pt x="14205" y="4698"/>
                </a:cubicBezTo>
                <a:cubicBezTo>
                  <a:pt x="14296" y="4832"/>
                  <a:pt x="14386" y="4966"/>
                  <a:pt x="14474" y="5101"/>
                </a:cubicBezTo>
                <a:close/>
                <a:moveTo>
                  <a:pt x="14597" y="5114"/>
                </a:moveTo>
                <a:cubicBezTo>
                  <a:pt x="14583" y="5092"/>
                  <a:pt x="14569" y="5070"/>
                  <a:pt x="14555" y="5049"/>
                </a:cubicBezTo>
                <a:cubicBezTo>
                  <a:pt x="14493" y="4953"/>
                  <a:pt x="14431" y="4859"/>
                  <a:pt x="14367" y="4764"/>
                </a:cubicBezTo>
                <a:cubicBezTo>
                  <a:pt x="14380" y="4768"/>
                  <a:pt x="14393" y="4772"/>
                  <a:pt x="14405" y="4777"/>
                </a:cubicBezTo>
                <a:cubicBezTo>
                  <a:pt x="14487" y="4814"/>
                  <a:pt x="14645" y="4904"/>
                  <a:pt x="14639" y="5016"/>
                </a:cubicBezTo>
                <a:cubicBezTo>
                  <a:pt x="14636" y="5057"/>
                  <a:pt x="14621" y="5088"/>
                  <a:pt x="14597" y="5114"/>
                </a:cubicBezTo>
                <a:close/>
                <a:moveTo>
                  <a:pt x="13899" y="8555"/>
                </a:moveTo>
                <a:cubicBezTo>
                  <a:pt x="13904" y="8576"/>
                  <a:pt x="13910" y="8596"/>
                  <a:pt x="13915" y="8617"/>
                </a:cubicBezTo>
                <a:cubicBezTo>
                  <a:pt x="13913" y="8614"/>
                  <a:pt x="13912" y="8610"/>
                  <a:pt x="13909" y="8607"/>
                </a:cubicBezTo>
                <a:cubicBezTo>
                  <a:pt x="13906" y="8602"/>
                  <a:pt x="13892" y="8607"/>
                  <a:pt x="13891" y="8600"/>
                </a:cubicBezTo>
                <a:cubicBezTo>
                  <a:pt x="13888" y="8586"/>
                  <a:pt x="13897" y="8570"/>
                  <a:pt x="13899" y="8555"/>
                </a:cubicBezTo>
                <a:close/>
                <a:moveTo>
                  <a:pt x="13563" y="6527"/>
                </a:moveTo>
                <a:cubicBezTo>
                  <a:pt x="13513" y="6539"/>
                  <a:pt x="13458" y="6521"/>
                  <a:pt x="13408" y="6529"/>
                </a:cubicBezTo>
                <a:cubicBezTo>
                  <a:pt x="13388" y="6468"/>
                  <a:pt x="13368" y="6406"/>
                  <a:pt x="13347" y="6345"/>
                </a:cubicBezTo>
                <a:cubicBezTo>
                  <a:pt x="13352" y="6346"/>
                  <a:pt x="13356" y="6348"/>
                  <a:pt x="13360" y="6348"/>
                </a:cubicBezTo>
                <a:cubicBezTo>
                  <a:pt x="13737" y="6386"/>
                  <a:pt x="13425" y="6244"/>
                  <a:pt x="13683" y="6156"/>
                </a:cubicBezTo>
                <a:cubicBezTo>
                  <a:pt x="13730" y="6141"/>
                  <a:pt x="13772" y="6218"/>
                  <a:pt x="13820" y="6210"/>
                </a:cubicBezTo>
                <a:cubicBezTo>
                  <a:pt x="13868" y="6202"/>
                  <a:pt x="13886" y="6094"/>
                  <a:pt x="13929" y="6114"/>
                </a:cubicBezTo>
                <a:cubicBezTo>
                  <a:pt x="13971" y="6134"/>
                  <a:pt x="13913" y="6207"/>
                  <a:pt x="13915" y="6254"/>
                </a:cubicBezTo>
                <a:cubicBezTo>
                  <a:pt x="13916" y="6309"/>
                  <a:pt x="13921" y="6366"/>
                  <a:pt x="13939" y="6419"/>
                </a:cubicBezTo>
                <a:cubicBezTo>
                  <a:pt x="13998" y="6597"/>
                  <a:pt x="14070" y="6099"/>
                  <a:pt x="14026" y="6628"/>
                </a:cubicBezTo>
                <a:cubicBezTo>
                  <a:pt x="14016" y="6744"/>
                  <a:pt x="13970" y="6854"/>
                  <a:pt x="13939" y="6966"/>
                </a:cubicBezTo>
                <a:cubicBezTo>
                  <a:pt x="13936" y="6976"/>
                  <a:pt x="13926" y="6983"/>
                  <a:pt x="13924" y="6994"/>
                </a:cubicBezTo>
                <a:cubicBezTo>
                  <a:pt x="13908" y="7084"/>
                  <a:pt x="13923" y="7180"/>
                  <a:pt x="13893" y="7267"/>
                </a:cubicBezTo>
                <a:cubicBezTo>
                  <a:pt x="13875" y="7321"/>
                  <a:pt x="13864" y="7388"/>
                  <a:pt x="13816" y="7418"/>
                </a:cubicBezTo>
                <a:cubicBezTo>
                  <a:pt x="13784" y="7438"/>
                  <a:pt x="13742" y="7453"/>
                  <a:pt x="13696" y="7462"/>
                </a:cubicBezTo>
                <a:cubicBezTo>
                  <a:pt x="13623" y="7214"/>
                  <a:pt x="13547" y="6966"/>
                  <a:pt x="13468" y="6719"/>
                </a:cubicBezTo>
                <a:cubicBezTo>
                  <a:pt x="13531" y="6704"/>
                  <a:pt x="13592" y="6666"/>
                  <a:pt x="13630" y="6627"/>
                </a:cubicBezTo>
                <a:cubicBezTo>
                  <a:pt x="13672" y="6584"/>
                  <a:pt x="13672" y="6515"/>
                  <a:pt x="13693" y="6459"/>
                </a:cubicBezTo>
                <a:cubicBezTo>
                  <a:pt x="13650" y="6482"/>
                  <a:pt x="13611" y="6515"/>
                  <a:pt x="13563" y="6527"/>
                </a:cubicBezTo>
                <a:close/>
                <a:moveTo>
                  <a:pt x="14227" y="18741"/>
                </a:moveTo>
                <a:cubicBezTo>
                  <a:pt x="14263" y="18720"/>
                  <a:pt x="14309" y="18720"/>
                  <a:pt x="14345" y="18700"/>
                </a:cubicBezTo>
                <a:cubicBezTo>
                  <a:pt x="14403" y="18667"/>
                  <a:pt x="14416" y="18585"/>
                  <a:pt x="14466" y="18541"/>
                </a:cubicBezTo>
                <a:cubicBezTo>
                  <a:pt x="14479" y="18529"/>
                  <a:pt x="14502" y="18540"/>
                  <a:pt x="14517" y="18532"/>
                </a:cubicBezTo>
                <a:cubicBezTo>
                  <a:pt x="14637" y="18473"/>
                  <a:pt x="14748" y="18391"/>
                  <a:pt x="14872" y="18339"/>
                </a:cubicBezTo>
                <a:cubicBezTo>
                  <a:pt x="14899" y="18328"/>
                  <a:pt x="14932" y="18333"/>
                  <a:pt x="14957" y="18318"/>
                </a:cubicBezTo>
                <a:cubicBezTo>
                  <a:pt x="14987" y="18301"/>
                  <a:pt x="15014" y="18282"/>
                  <a:pt x="15041" y="18263"/>
                </a:cubicBezTo>
                <a:cubicBezTo>
                  <a:pt x="15026" y="18397"/>
                  <a:pt x="15008" y="18533"/>
                  <a:pt x="14993" y="18668"/>
                </a:cubicBezTo>
                <a:cubicBezTo>
                  <a:pt x="14659" y="18768"/>
                  <a:pt x="14319" y="18855"/>
                  <a:pt x="13980" y="18927"/>
                </a:cubicBezTo>
                <a:cubicBezTo>
                  <a:pt x="13978" y="18922"/>
                  <a:pt x="13977" y="18918"/>
                  <a:pt x="13976" y="18914"/>
                </a:cubicBezTo>
                <a:cubicBezTo>
                  <a:pt x="13970" y="18899"/>
                  <a:pt x="13925" y="18890"/>
                  <a:pt x="13939" y="18882"/>
                </a:cubicBezTo>
                <a:cubicBezTo>
                  <a:pt x="13981" y="18860"/>
                  <a:pt x="14036" y="18881"/>
                  <a:pt x="14077" y="18860"/>
                </a:cubicBezTo>
                <a:cubicBezTo>
                  <a:pt x="14135" y="18832"/>
                  <a:pt x="14172" y="18774"/>
                  <a:pt x="14227" y="18741"/>
                </a:cubicBezTo>
                <a:close/>
                <a:moveTo>
                  <a:pt x="14209" y="9103"/>
                </a:moveTo>
                <a:cubicBezTo>
                  <a:pt x="14187" y="9068"/>
                  <a:pt x="14175" y="9028"/>
                  <a:pt x="14155" y="8992"/>
                </a:cubicBezTo>
                <a:cubicBezTo>
                  <a:pt x="14132" y="8953"/>
                  <a:pt x="14107" y="8915"/>
                  <a:pt x="14081" y="8878"/>
                </a:cubicBezTo>
                <a:cubicBezTo>
                  <a:pt x="14028" y="8664"/>
                  <a:pt x="13973" y="8451"/>
                  <a:pt x="13915" y="8238"/>
                </a:cubicBezTo>
                <a:cubicBezTo>
                  <a:pt x="13958" y="8142"/>
                  <a:pt x="13967" y="8032"/>
                  <a:pt x="13993" y="7930"/>
                </a:cubicBezTo>
                <a:cubicBezTo>
                  <a:pt x="13998" y="7907"/>
                  <a:pt x="14035" y="7855"/>
                  <a:pt x="14041" y="7878"/>
                </a:cubicBezTo>
                <a:cubicBezTo>
                  <a:pt x="14055" y="7944"/>
                  <a:pt x="14044" y="8014"/>
                  <a:pt x="14035" y="8081"/>
                </a:cubicBezTo>
                <a:cubicBezTo>
                  <a:pt x="14031" y="8120"/>
                  <a:pt x="13976" y="8165"/>
                  <a:pt x="14002" y="8193"/>
                </a:cubicBezTo>
                <a:cubicBezTo>
                  <a:pt x="14033" y="8227"/>
                  <a:pt x="14103" y="8165"/>
                  <a:pt x="14139" y="8193"/>
                </a:cubicBezTo>
                <a:cubicBezTo>
                  <a:pt x="14210" y="8248"/>
                  <a:pt x="14239" y="8342"/>
                  <a:pt x="14290" y="8416"/>
                </a:cubicBezTo>
                <a:cubicBezTo>
                  <a:pt x="14352" y="8504"/>
                  <a:pt x="14451" y="8564"/>
                  <a:pt x="14508" y="8655"/>
                </a:cubicBezTo>
                <a:cubicBezTo>
                  <a:pt x="14520" y="8675"/>
                  <a:pt x="14511" y="8703"/>
                  <a:pt x="14521" y="8724"/>
                </a:cubicBezTo>
                <a:cubicBezTo>
                  <a:pt x="14559" y="8802"/>
                  <a:pt x="14605" y="8876"/>
                  <a:pt x="14652" y="8950"/>
                </a:cubicBezTo>
                <a:cubicBezTo>
                  <a:pt x="14661" y="8965"/>
                  <a:pt x="14670" y="8978"/>
                  <a:pt x="14679" y="8989"/>
                </a:cubicBezTo>
                <a:cubicBezTo>
                  <a:pt x="14523" y="9030"/>
                  <a:pt x="14366" y="9067"/>
                  <a:pt x="14209" y="9103"/>
                </a:cubicBezTo>
                <a:close/>
                <a:moveTo>
                  <a:pt x="12737" y="688"/>
                </a:moveTo>
                <a:cubicBezTo>
                  <a:pt x="12775" y="669"/>
                  <a:pt x="12764" y="607"/>
                  <a:pt x="12783" y="568"/>
                </a:cubicBezTo>
                <a:cubicBezTo>
                  <a:pt x="12870" y="598"/>
                  <a:pt x="12954" y="630"/>
                  <a:pt x="13033" y="664"/>
                </a:cubicBezTo>
                <a:cubicBezTo>
                  <a:pt x="13086" y="687"/>
                  <a:pt x="13136" y="711"/>
                  <a:pt x="13185" y="736"/>
                </a:cubicBezTo>
                <a:cubicBezTo>
                  <a:pt x="13090" y="737"/>
                  <a:pt x="12994" y="740"/>
                  <a:pt x="12898" y="741"/>
                </a:cubicBezTo>
                <a:cubicBezTo>
                  <a:pt x="12893" y="723"/>
                  <a:pt x="12897" y="693"/>
                  <a:pt x="12883" y="699"/>
                </a:cubicBezTo>
                <a:cubicBezTo>
                  <a:pt x="12862" y="709"/>
                  <a:pt x="12847" y="725"/>
                  <a:pt x="12833" y="743"/>
                </a:cubicBezTo>
                <a:cubicBezTo>
                  <a:pt x="12653" y="746"/>
                  <a:pt x="12473" y="749"/>
                  <a:pt x="12293" y="754"/>
                </a:cubicBezTo>
                <a:cubicBezTo>
                  <a:pt x="12045" y="760"/>
                  <a:pt x="11794" y="809"/>
                  <a:pt x="11549" y="866"/>
                </a:cubicBezTo>
                <a:cubicBezTo>
                  <a:pt x="11537" y="862"/>
                  <a:pt x="11524" y="857"/>
                  <a:pt x="11512" y="854"/>
                </a:cubicBezTo>
                <a:cubicBezTo>
                  <a:pt x="11668" y="797"/>
                  <a:pt x="11825" y="745"/>
                  <a:pt x="11985" y="701"/>
                </a:cubicBezTo>
                <a:cubicBezTo>
                  <a:pt x="12239" y="632"/>
                  <a:pt x="12492" y="582"/>
                  <a:pt x="12744" y="554"/>
                </a:cubicBezTo>
                <a:cubicBezTo>
                  <a:pt x="12752" y="557"/>
                  <a:pt x="12761" y="560"/>
                  <a:pt x="12769" y="563"/>
                </a:cubicBezTo>
                <a:cubicBezTo>
                  <a:pt x="12748" y="575"/>
                  <a:pt x="12726" y="588"/>
                  <a:pt x="12704" y="600"/>
                </a:cubicBezTo>
                <a:cubicBezTo>
                  <a:pt x="12704" y="600"/>
                  <a:pt x="12709" y="702"/>
                  <a:pt x="12737" y="688"/>
                </a:cubicBezTo>
                <a:close/>
                <a:moveTo>
                  <a:pt x="9974" y="619"/>
                </a:moveTo>
                <a:cubicBezTo>
                  <a:pt x="9747" y="523"/>
                  <a:pt x="9539" y="457"/>
                  <a:pt x="9329" y="412"/>
                </a:cubicBezTo>
                <a:cubicBezTo>
                  <a:pt x="9492" y="376"/>
                  <a:pt x="9663" y="345"/>
                  <a:pt x="9842" y="322"/>
                </a:cubicBezTo>
                <a:cubicBezTo>
                  <a:pt x="10029" y="410"/>
                  <a:pt x="10233" y="582"/>
                  <a:pt x="10369" y="712"/>
                </a:cubicBezTo>
                <a:cubicBezTo>
                  <a:pt x="10437" y="776"/>
                  <a:pt x="10501" y="843"/>
                  <a:pt x="10564" y="912"/>
                </a:cubicBezTo>
                <a:cubicBezTo>
                  <a:pt x="10534" y="895"/>
                  <a:pt x="10505" y="878"/>
                  <a:pt x="10476" y="862"/>
                </a:cubicBezTo>
                <a:cubicBezTo>
                  <a:pt x="10313" y="773"/>
                  <a:pt x="10146" y="691"/>
                  <a:pt x="9974" y="619"/>
                </a:cubicBezTo>
                <a:close/>
                <a:moveTo>
                  <a:pt x="10531" y="2115"/>
                </a:moveTo>
                <a:cubicBezTo>
                  <a:pt x="10557" y="2101"/>
                  <a:pt x="10593" y="2132"/>
                  <a:pt x="10620" y="2120"/>
                </a:cubicBezTo>
                <a:cubicBezTo>
                  <a:pt x="10634" y="2114"/>
                  <a:pt x="10610" y="2085"/>
                  <a:pt x="10620" y="2075"/>
                </a:cubicBezTo>
                <a:cubicBezTo>
                  <a:pt x="10641" y="2054"/>
                  <a:pt x="10709" y="2068"/>
                  <a:pt x="10701" y="2039"/>
                </a:cubicBezTo>
                <a:cubicBezTo>
                  <a:pt x="10686" y="1985"/>
                  <a:pt x="10610" y="1972"/>
                  <a:pt x="10579" y="1925"/>
                </a:cubicBezTo>
                <a:cubicBezTo>
                  <a:pt x="10576" y="1921"/>
                  <a:pt x="10563" y="1887"/>
                  <a:pt x="10551" y="1846"/>
                </a:cubicBezTo>
                <a:cubicBezTo>
                  <a:pt x="10566" y="1802"/>
                  <a:pt x="10582" y="1758"/>
                  <a:pt x="10598" y="1715"/>
                </a:cubicBezTo>
                <a:cubicBezTo>
                  <a:pt x="10605" y="1694"/>
                  <a:pt x="10614" y="1674"/>
                  <a:pt x="10621" y="1654"/>
                </a:cubicBezTo>
                <a:cubicBezTo>
                  <a:pt x="10624" y="1653"/>
                  <a:pt x="10626" y="1652"/>
                  <a:pt x="10628" y="1651"/>
                </a:cubicBezTo>
                <a:cubicBezTo>
                  <a:pt x="10672" y="1626"/>
                  <a:pt x="10706" y="1585"/>
                  <a:pt x="10753" y="1564"/>
                </a:cubicBezTo>
                <a:cubicBezTo>
                  <a:pt x="10771" y="1555"/>
                  <a:pt x="10791" y="1553"/>
                  <a:pt x="10812" y="1551"/>
                </a:cubicBezTo>
                <a:cubicBezTo>
                  <a:pt x="10857" y="1870"/>
                  <a:pt x="10898" y="2191"/>
                  <a:pt x="10934" y="2512"/>
                </a:cubicBezTo>
                <a:cubicBezTo>
                  <a:pt x="10934" y="2512"/>
                  <a:pt x="10934" y="2512"/>
                  <a:pt x="10933" y="2513"/>
                </a:cubicBezTo>
                <a:cubicBezTo>
                  <a:pt x="10933" y="2521"/>
                  <a:pt x="10934" y="2530"/>
                  <a:pt x="10937" y="2539"/>
                </a:cubicBezTo>
                <a:cubicBezTo>
                  <a:pt x="10943" y="2591"/>
                  <a:pt x="10948" y="2643"/>
                  <a:pt x="10954" y="2695"/>
                </a:cubicBezTo>
                <a:cubicBezTo>
                  <a:pt x="10781" y="2773"/>
                  <a:pt x="10575" y="2752"/>
                  <a:pt x="10387" y="2781"/>
                </a:cubicBezTo>
                <a:cubicBezTo>
                  <a:pt x="10370" y="2784"/>
                  <a:pt x="10353" y="2784"/>
                  <a:pt x="10336" y="2789"/>
                </a:cubicBezTo>
                <a:cubicBezTo>
                  <a:pt x="10302" y="2799"/>
                  <a:pt x="10267" y="2809"/>
                  <a:pt x="10233" y="2819"/>
                </a:cubicBezTo>
                <a:cubicBezTo>
                  <a:pt x="10292" y="2624"/>
                  <a:pt x="10352" y="2429"/>
                  <a:pt x="10416" y="2236"/>
                </a:cubicBezTo>
                <a:cubicBezTo>
                  <a:pt x="10439" y="2189"/>
                  <a:pt x="10472" y="2148"/>
                  <a:pt x="10531" y="2115"/>
                </a:cubicBezTo>
                <a:close/>
                <a:moveTo>
                  <a:pt x="7894" y="1360"/>
                </a:moveTo>
                <a:cubicBezTo>
                  <a:pt x="7822" y="1354"/>
                  <a:pt x="7750" y="1351"/>
                  <a:pt x="7678" y="1349"/>
                </a:cubicBezTo>
                <a:cubicBezTo>
                  <a:pt x="7689" y="1328"/>
                  <a:pt x="7700" y="1306"/>
                  <a:pt x="7713" y="1284"/>
                </a:cubicBezTo>
                <a:cubicBezTo>
                  <a:pt x="8130" y="1210"/>
                  <a:pt x="8559" y="1134"/>
                  <a:pt x="8972" y="1134"/>
                </a:cubicBezTo>
                <a:cubicBezTo>
                  <a:pt x="8980" y="1134"/>
                  <a:pt x="8986" y="1134"/>
                  <a:pt x="8992" y="1134"/>
                </a:cubicBezTo>
                <a:cubicBezTo>
                  <a:pt x="9201" y="1135"/>
                  <a:pt x="9484" y="1138"/>
                  <a:pt x="9762" y="1141"/>
                </a:cubicBezTo>
                <a:cubicBezTo>
                  <a:pt x="9180" y="1201"/>
                  <a:pt x="8605" y="1288"/>
                  <a:pt x="8024" y="1432"/>
                </a:cubicBezTo>
                <a:cubicBezTo>
                  <a:pt x="7890" y="1466"/>
                  <a:pt x="7757" y="1501"/>
                  <a:pt x="7624" y="1537"/>
                </a:cubicBezTo>
                <a:cubicBezTo>
                  <a:pt x="7627" y="1513"/>
                  <a:pt x="7631" y="1490"/>
                  <a:pt x="7637" y="1466"/>
                </a:cubicBezTo>
                <a:cubicBezTo>
                  <a:pt x="7657" y="1466"/>
                  <a:pt x="7678" y="1477"/>
                  <a:pt x="7696" y="1469"/>
                </a:cubicBezTo>
                <a:cubicBezTo>
                  <a:pt x="7749" y="1447"/>
                  <a:pt x="7793" y="1407"/>
                  <a:pt x="7843" y="1380"/>
                </a:cubicBezTo>
                <a:cubicBezTo>
                  <a:pt x="7859" y="1371"/>
                  <a:pt x="7912" y="1362"/>
                  <a:pt x="7894" y="1360"/>
                </a:cubicBezTo>
                <a:close/>
                <a:moveTo>
                  <a:pt x="7527" y="1664"/>
                </a:moveTo>
                <a:cubicBezTo>
                  <a:pt x="7537" y="1761"/>
                  <a:pt x="7567" y="1855"/>
                  <a:pt x="7615" y="1945"/>
                </a:cubicBezTo>
                <a:cubicBezTo>
                  <a:pt x="7102" y="2159"/>
                  <a:pt x="6602" y="2402"/>
                  <a:pt x="6117" y="2675"/>
                </a:cubicBezTo>
                <a:cubicBezTo>
                  <a:pt x="5654" y="2935"/>
                  <a:pt x="5196" y="3230"/>
                  <a:pt x="4751" y="3554"/>
                </a:cubicBezTo>
                <a:cubicBezTo>
                  <a:pt x="4691" y="3399"/>
                  <a:pt x="4657" y="3236"/>
                  <a:pt x="4658" y="3064"/>
                </a:cubicBezTo>
                <a:cubicBezTo>
                  <a:pt x="4658" y="3000"/>
                  <a:pt x="4663" y="2934"/>
                  <a:pt x="4673" y="2867"/>
                </a:cubicBezTo>
                <a:cubicBezTo>
                  <a:pt x="4679" y="2825"/>
                  <a:pt x="4687" y="2784"/>
                  <a:pt x="4697" y="2743"/>
                </a:cubicBezTo>
                <a:cubicBezTo>
                  <a:pt x="5556" y="2300"/>
                  <a:pt x="6511" y="1946"/>
                  <a:pt x="7527" y="1664"/>
                </a:cubicBezTo>
                <a:close/>
                <a:moveTo>
                  <a:pt x="7426" y="1335"/>
                </a:moveTo>
                <a:cubicBezTo>
                  <a:pt x="7473" y="1327"/>
                  <a:pt x="7520" y="1318"/>
                  <a:pt x="7568" y="1310"/>
                </a:cubicBezTo>
                <a:cubicBezTo>
                  <a:pt x="7576" y="1309"/>
                  <a:pt x="7584" y="1307"/>
                  <a:pt x="7593" y="1306"/>
                </a:cubicBezTo>
                <a:cubicBezTo>
                  <a:pt x="7586" y="1319"/>
                  <a:pt x="7581" y="1333"/>
                  <a:pt x="7576" y="1347"/>
                </a:cubicBezTo>
                <a:cubicBezTo>
                  <a:pt x="7528" y="1346"/>
                  <a:pt x="7480" y="1344"/>
                  <a:pt x="7432" y="1341"/>
                </a:cubicBezTo>
                <a:cubicBezTo>
                  <a:pt x="7430" y="1341"/>
                  <a:pt x="7428" y="1338"/>
                  <a:pt x="7426" y="1335"/>
                </a:cubicBezTo>
                <a:close/>
                <a:moveTo>
                  <a:pt x="7357" y="1348"/>
                </a:moveTo>
                <a:cubicBezTo>
                  <a:pt x="7373" y="1345"/>
                  <a:pt x="7389" y="1342"/>
                  <a:pt x="7405" y="1339"/>
                </a:cubicBezTo>
                <a:cubicBezTo>
                  <a:pt x="7381" y="1358"/>
                  <a:pt x="7353" y="1393"/>
                  <a:pt x="7351" y="1372"/>
                </a:cubicBezTo>
                <a:cubicBezTo>
                  <a:pt x="7350" y="1364"/>
                  <a:pt x="7353" y="1356"/>
                  <a:pt x="7357" y="1348"/>
                </a:cubicBezTo>
                <a:close/>
                <a:moveTo>
                  <a:pt x="5382" y="1723"/>
                </a:moveTo>
                <a:cubicBezTo>
                  <a:pt x="5386" y="1720"/>
                  <a:pt x="5390" y="1717"/>
                  <a:pt x="5394" y="1714"/>
                </a:cubicBezTo>
                <a:cubicBezTo>
                  <a:pt x="5408" y="1707"/>
                  <a:pt x="5422" y="1700"/>
                  <a:pt x="5436" y="1693"/>
                </a:cubicBezTo>
                <a:cubicBezTo>
                  <a:pt x="5419" y="1704"/>
                  <a:pt x="5401" y="1714"/>
                  <a:pt x="5382" y="1723"/>
                </a:cubicBezTo>
                <a:close/>
                <a:moveTo>
                  <a:pt x="7356" y="1348"/>
                </a:moveTo>
                <a:cubicBezTo>
                  <a:pt x="7353" y="1358"/>
                  <a:pt x="7304" y="1369"/>
                  <a:pt x="7287" y="1383"/>
                </a:cubicBezTo>
                <a:cubicBezTo>
                  <a:pt x="7239" y="1422"/>
                  <a:pt x="7194" y="1466"/>
                  <a:pt x="7147" y="1508"/>
                </a:cubicBezTo>
                <a:cubicBezTo>
                  <a:pt x="7147" y="1508"/>
                  <a:pt x="7256" y="1564"/>
                  <a:pt x="7314" y="1559"/>
                </a:cubicBezTo>
                <a:cubicBezTo>
                  <a:pt x="7390" y="1553"/>
                  <a:pt x="7461" y="1523"/>
                  <a:pt x="7534" y="1496"/>
                </a:cubicBezTo>
                <a:cubicBezTo>
                  <a:pt x="7530" y="1519"/>
                  <a:pt x="7528" y="1541"/>
                  <a:pt x="7526" y="1564"/>
                </a:cubicBezTo>
                <a:cubicBezTo>
                  <a:pt x="6527" y="1840"/>
                  <a:pt x="5585" y="2185"/>
                  <a:pt x="4731" y="2617"/>
                </a:cubicBezTo>
                <a:cubicBezTo>
                  <a:pt x="4814" y="2366"/>
                  <a:pt x="4962" y="2142"/>
                  <a:pt x="5149" y="1943"/>
                </a:cubicBezTo>
                <a:cubicBezTo>
                  <a:pt x="5782" y="1664"/>
                  <a:pt x="6459" y="1510"/>
                  <a:pt x="7356" y="1348"/>
                </a:cubicBezTo>
                <a:close/>
                <a:moveTo>
                  <a:pt x="4672" y="3612"/>
                </a:moveTo>
                <a:cubicBezTo>
                  <a:pt x="3847" y="4223"/>
                  <a:pt x="3073" y="4937"/>
                  <a:pt x="2403" y="5733"/>
                </a:cubicBezTo>
                <a:cubicBezTo>
                  <a:pt x="2341" y="5490"/>
                  <a:pt x="2358" y="5365"/>
                  <a:pt x="2347" y="4961"/>
                </a:cubicBezTo>
                <a:cubicBezTo>
                  <a:pt x="2347" y="4955"/>
                  <a:pt x="2347" y="4949"/>
                  <a:pt x="2347" y="4943"/>
                </a:cubicBezTo>
                <a:cubicBezTo>
                  <a:pt x="2346" y="4736"/>
                  <a:pt x="2443" y="4483"/>
                  <a:pt x="2528" y="4287"/>
                </a:cubicBezTo>
                <a:cubicBezTo>
                  <a:pt x="2532" y="4279"/>
                  <a:pt x="2536" y="4271"/>
                  <a:pt x="2539" y="4263"/>
                </a:cubicBezTo>
                <a:cubicBezTo>
                  <a:pt x="3125" y="3691"/>
                  <a:pt x="3816" y="3208"/>
                  <a:pt x="4587" y="2800"/>
                </a:cubicBezTo>
                <a:cubicBezTo>
                  <a:pt x="4583" y="2818"/>
                  <a:pt x="4580" y="2835"/>
                  <a:pt x="4577" y="2853"/>
                </a:cubicBezTo>
                <a:cubicBezTo>
                  <a:pt x="4567" y="2925"/>
                  <a:pt x="4562" y="2995"/>
                  <a:pt x="4562" y="3064"/>
                </a:cubicBezTo>
                <a:cubicBezTo>
                  <a:pt x="4563" y="3259"/>
                  <a:pt x="4603" y="3441"/>
                  <a:pt x="4672" y="3612"/>
                </a:cubicBezTo>
                <a:close/>
                <a:moveTo>
                  <a:pt x="2562" y="14856"/>
                </a:moveTo>
                <a:cubicBezTo>
                  <a:pt x="2562" y="14705"/>
                  <a:pt x="2565" y="14554"/>
                  <a:pt x="2574" y="14405"/>
                </a:cubicBezTo>
                <a:cubicBezTo>
                  <a:pt x="3316" y="14947"/>
                  <a:pt x="4156" y="15381"/>
                  <a:pt x="5011" y="15714"/>
                </a:cubicBezTo>
                <a:cubicBezTo>
                  <a:pt x="5006" y="16222"/>
                  <a:pt x="5002" y="16730"/>
                  <a:pt x="5001" y="17238"/>
                </a:cubicBezTo>
                <a:cubicBezTo>
                  <a:pt x="5001" y="17240"/>
                  <a:pt x="5001" y="17243"/>
                  <a:pt x="5001" y="17245"/>
                </a:cubicBezTo>
                <a:cubicBezTo>
                  <a:pt x="5001" y="17540"/>
                  <a:pt x="5061" y="17828"/>
                  <a:pt x="5094" y="18113"/>
                </a:cubicBezTo>
                <a:cubicBezTo>
                  <a:pt x="5095" y="18117"/>
                  <a:pt x="5095" y="18121"/>
                  <a:pt x="5096" y="18125"/>
                </a:cubicBezTo>
                <a:cubicBezTo>
                  <a:pt x="4255" y="17769"/>
                  <a:pt x="3449" y="17321"/>
                  <a:pt x="2743" y="16769"/>
                </a:cubicBezTo>
                <a:cubicBezTo>
                  <a:pt x="2700" y="16597"/>
                  <a:pt x="2663" y="16421"/>
                  <a:pt x="2645" y="16249"/>
                </a:cubicBezTo>
                <a:cubicBezTo>
                  <a:pt x="2617" y="15987"/>
                  <a:pt x="2592" y="15724"/>
                  <a:pt x="2568" y="15462"/>
                </a:cubicBezTo>
                <a:cubicBezTo>
                  <a:pt x="2565" y="15427"/>
                  <a:pt x="2563" y="15392"/>
                  <a:pt x="2563" y="15358"/>
                </a:cubicBezTo>
                <a:cubicBezTo>
                  <a:pt x="2563" y="15354"/>
                  <a:pt x="2563" y="15351"/>
                  <a:pt x="2563" y="15349"/>
                </a:cubicBezTo>
                <a:cubicBezTo>
                  <a:pt x="2563" y="15305"/>
                  <a:pt x="2564" y="15262"/>
                  <a:pt x="2564" y="15219"/>
                </a:cubicBezTo>
                <a:cubicBezTo>
                  <a:pt x="2564" y="15098"/>
                  <a:pt x="2562" y="14977"/>
                  <a:pt x="2562" y="14856"/>
                </a:cubicBezTo>
                <a:close/>
                <a:moveTo>
                  <a:pt x="10471" y="20810"/>
                </a:moveTo>
                <a:cubicBezTo>
                  <a:pt x="9852" y="20785"/>
                  <a:pt x="9356" y="20755"/>
                  <a:pt x="8730" y="20668"/>
                </a:cubicBezTo>
                <a:cubicBezTo>
                  <a:pt x="8677" y="20660"/>
                  <a:pt x="8623" y="20652"/>
                  <a:pt x="8570" y="20644"/>
                </a:cubicBezTo>
                <a:cubicBezTo>
                  <a:pt x="8501" y="20422"/>
                  <a:pt x="8456" y="20184"/>
                  <a:pt x="8427" y="19957"/>
                </a:cubicBezTo>
                <a:cubicBezTo>
                  <a:pt x="8392" y="19685"/>
                  <a:pt x="8339" y="19418"/>
                  <a:pt x="8332" y="19152"/>
                </a:cubicBezTo>
                <a:cubicBezTo>
                  <a:pt x="8687" y="19212"/>
                  <a:pt x="9058" y="19263"/>
                  <a:pt x="9396" y="19290"/>
                </a:cubicBezTo>
                <a:cubicBezTo>
                  <a:pt x="9468" y="19364"/>
                  <a:pt x="9529" y="19389"/>
                  <a:pt x="9581" y="19455"/>
                </a:cubicBezTo>
                <a:cubicBezTo>
                  <a:pt x="9647" y="19539"/>
                  <a:pt x="9586" y="19599"/>
                  <a:pt x="9625" y="19707"/>
                </a:cubicBezTo>
                <a:cubicBezTo>
                  <a:pt x="9660" y="19805"/>
                  <a:pt x="9712" y="19896"/>
                  <a:pt x="9758" y="19989"/>
                </a:cubicBezTo>
                <a:cubicBezTo>
                  <a:pt x="9840" y="20155"/>
                  <a:pt x="9937" y="20178"/>
                  <a:pt x="10089" y="20263"/>
                </a:cubicBezTo>
                <a:cubicBezTo>
                  <a:pt x="10183" y="20315"/>
                  <a:pt x="10178" y="20370"/>
                  <a:pt x="10260" y="20456"/>
                </a:cubicBezTo>
                <a:cubicBezTo>
                  <a:pt x="10299" y="20496"/>
                  <a:pt x="10345" y="20526"/>
                  <a:pt x="10389" y="20560"/>
                </a:cubicBezTo>
                <a:cubicBezTo>
                  <a:pt x="10412" y="20579"/>
                  <a:pt x="10445" y="20588"/>
                  <a:pt x="10461" y="20613"/>
                </a:cubicBezTo>
                <a:cubicBezTo>
                  <a:pt x="10573" y="20791"/>
                  <a:pt x="10158" y="20575"/>
                  <a:pt x="10471" y="20810"/>
                </a:cubicBezTo>
                <a:close/>
                <a:moveTo>
                  <a:pt x="20658" y="9933"/>
                </a:moveTo>
                <a:cubicBezTo>
                  <a:pt x="20673" y="9970"/>
                  <a:pt x="20706" y="9998"/>
                  <a:pt x="20718" y="10036"/>
                </a:cubicBezTo>
                <a:cubicBezTo>
                  <a:pt x="20963" y="10820"/>
                  <a:pt x="20693" y="10065"/>
                  <a:pt x="20851" y="10523"/>
                </a:cubicBezTo>
                <a:cubicBezTo>
                  <a:pt x="20887" y="10628"/>
                  <a:pt x="20929" y="10732"/>
                  <a:pt x="20963" y="10838"/>
                </a:cubicBezTo>
                <a:cubicBezTo>
                  <a:pt x="20969" y="10856"/>
                  <a:pt x="20965" y="10875"/>
                  <a:pt x="20969" y="10893"/>
                </a:cubicBezTo>
                <a:cubicBezTo>
                  <a:pt x="20991" y="10989"/>
                  <a:pt x="20988" y="11096"/>
                  <a:pt x="21040" y="11179"/>
                </a:cubicBezTo>
                <a:cubicBezTo>
                  <a:pt x="21050" y="11195"/>
                  <a:pt x="21070" y="11180"/>
                  <a:pt x="21086" y="11158"/>
                </a:cubicBezTo>
                <a:cubicBezTo>
                  <a:pt x="21111" y="11316"/>
                  <a:pt x="21134" y="11475"/>
                  <a:pt x="21149" y="11634"/>
                </a:cubicBezTo>
                <a:cubicBezTo>
                  <a:pt x="20911" y="12265"/>
                  <a:pt x="20539" y="12829"/>
                  <a:pt x="20082" y="13328"/>
                </a:cubicBezTo>
                <a:cubicBezTo>
                  <a:pt x="20018" y="12643"/>
                  <a:pt x="19884" y="11966"/>
                  <a:pt x="19713" y="11333"/>
                </a:cubicBezTo>
                <a:cubicBezTo>
                  <a:pt x="19644" y="11074"/>
                  <a:pt x="19565" y="10818"/>
                  <a:pt x="19479" y="10564"/>
                </a:cubicBezTo>
                <a:cubicBezTo>
                  <a:pt x="19868" y="10196"/>
                  <a:pt x="20202" y="9782"/>
                  <a:pt x="20448" y="9319"/>
                </a:cubicBezTo>
                <a:cubicBezTo>
                  <a:pt x="20514" y="9530"/>
                  <a:pt x="20576" y="9729"/>
                  <a:pt x="20658" y="9933"/>
                </a:cubicBezTo>
                <a:close/>
                <a:moveTo>
                  <a:pt x="21016" y="7618"/>
                </a:moveTo>
                <a:cubicBezTo>
                  <a:pt x="21113" y="7928"/>
                  <a:pt x="21197" y="8241"/>
                  <a:pt x="21265" y="8559"/>
                </a:cubicBezTo>
                <a:cubicBezTo>
                  <a:pt x="21212" y="8385"/>
                  <a:pt x="21152" y="8209"/>
                  <a:pt x="21082" y="8025"/>
                </a:cubicBezTo>
                <a:cubicBezTo>
                  <a:pt x="21068" y="7988"/>
                  <a:pt x="21052" y="7951"/>
                  <a:pt x="21037" y="7914"/>
                </a:cubicBezTo>
                <a:cubicBezTo>
                  <a:pt x="21035" y="7896"/>
                  <a:pt x="21033" y="7879"/>
                  <a:pt x="21032" y="7861"/>
                </a:cubicBezTo>
                <a:cubicBezTo>
                  <a:pt x="21027" y="7812"/>
                  <a:pt x="21038" y="7760"/>
                  <a:pt x="21028" y="7711"/>
                </a:cubicBezTo>
                <a:cubicBezTo>
                  <a:pt x="21016" y="7654"/>
                  <a:pt x="20996" y="7599"/>
                  <a:pt x="20971" y="7547"/>
                </a:cubicBezTo>
                <a:cubicBezTo>
                  <a:pt x="20989" y="7571"/>
                  <a:pt x="21003" y="7594"/>
                  <a:pt x="21016" y="7618"/>
                </a:cubicBezTo>
                <a:close/>
                <a:moveTo>
                  <a:pt x="98" y="10938"/>
                </a:moveTo>
                <a:cubicBezTo>
                  <a:pt x="97" y="10888"/>
                  <a:pt x="96" y="10838"/>
                  <a:pt x="96" y="10787"/>
                </a:cubicBezTo>
                <a:cubicBezTo>
                  <a:pt x="96" y="10698"/>
                  <a:pt x="98" y="10608"/>
                  <a:pt x="100" y="10519"/>
                </a:cubicBezTo>
                <a:cubicBezTo>
                  <a:pt x="105" y="10586"/>
                  <a:pt x="111" y="10653"/>
                  <a:pt x="119" y="10719"/>
                </a:cubicBezTo>
                <a:cubicBezTo>
                  <a:pt x="111" y="10792"/>
                  <a:pt x="104" y="10865"/>
                  <a:pt x="98" y="10938"/>
                </a:cubicBezTo>
                <a:close/>
                <a:moveTo>
                  <a:pt x="20604" y="6275"/>
                </a:moveTo>
                <a:cubicBezTo>
                  <a:pt x="20603" y="6273"/>
                  <a:pt x="20602" y="6269"/>
                  <a:pt x="20601" y="6269"/>
                </a:cubicBezTo>
                <a:lnTo>
                  <a:pt x="20601" y="6269"/>
                </a:lnTo>
                <a:cubicBezTo>
                  <a:pt x="20080" y="5124"/>
                  <a:pt x="19366" y="4102"/>
                  <a:pt x="18479" y="3205"/>
                </a:cubicBezTo>
                <a:cubicBezTo>
                  <a:pt x="18463" y="3188"/>
                  <a:pt x="18447" y="3169"/>
                  <a:pt x="18430" y="3153"/>
                </a:cubicBezTo>
                <a:lnTo>
                  <a:pt x="18429" y="3154"/>
                </a:lnTo>
                <a:cubicBezTo>
                  <a:pt x="18348" y="3073"/>
                  <a:pt x="18265" y="2993"/>
                  <a:pt x="18182" y="2915"/>
                </a:cubicBezTo>
                <a:lnTo>
                  <a:pt x="18182" y="2914"/>
                </a:lnTo>
                <a:lnTo>
                  <a:pt x="18182" y="2914"/>
                </a:lnTo>
                <a:cubicBezTo>
                  <a:pt x="18176" y="2909"/>
                  <a:pt x="18170" y="2904"/>
                  <a:pt x="18164" y="2899"/>
                </a:cubicBezTo>
                <a:cubicBezTo>
                  <a:pt x="17506" y="2286"/>
                  <a:pt x="16763" y="1748"/>
                  <a:pt x="15942" y="1305"/>
                </a:cubicBezTo>
                <a:lnTo>
                  <a:pt x="15943" y="1303"/>
                </a:lnTo>
                <a:cubicBezTo>
                  <a:pt x="15930" y="1296"/>
                  <a:pt x="15916" y="1290"/>
                  <a:pt x="15902" y="1283"/>
                </a:cubicBezTo>
                <a:cubicBezTo>
                  <a:pt x="15731" y="1192"/>
                  <a:pt x="15557" y="1104"/>
                  <a:pt x="15379" y="1021"/>
                </a:cubicBezTo>
                <a:cubicBezTo>
                  <a:pt x="15342" y="1003"/>
                  <a:pt x="15306" y="986"/>
                  <a:pt x="15270" y="969"/>
                </a:cubicBezTo>
                <a:lnTo>
                  <a:pt x="15269" y="971"/>
                </a:lnTo>
                <a:cubicBezTo>
                  <a:pt x="15179" y="930"/>
                  <a:pt x="15088" y="890"/>
                  <a:pt x="14996" y="851"/>
                </a:cubicBezTo>
                <a:cubicBezTo>
                  <a:pt x="14764" y="753"/>
                  <a:pt x="14530" y="665"/>
                  <a:pt x="14296" y="584"/>
                </a:cubicBezTo>
                <a:lnTo>
                  <a:pt x="14296" y="583"/>
                </a:lnTo>
                <a:cubicBezTo>
                  <a:pt x="14290" y="581"/>
                  <a:pt x="14283" y="580"/>
                  <a:pt x="14276" y="578"/>
                </a:cubicBezTo>
                <a:cubicBezTo>
                  <a:pt x="13132" y="187"/>
                  <a:pt x="11960" y="0"/>
                  <a:pt x="10805" y="0"/>
                </a:cubicBezTo>
                <a:cubicBezTo>
                  <a:pt x="6593" y="0"/>
                  <a:pt x="2591" y="2478"/>
                  <a:pt x="851" y="6599"/>
                </a:cubicBezTo>
                <a:cubicBezTo>
                  <a:pt x="274" y="7968"/>
                  <a:pt x="0" y="9389"/>
                  <a:pt x="0" y="10787"/>
                </a:cubicBezTo>
                <a:cubicBezTo>
                  <a:pt x="0" y="11360"/>
                  <a:pt x="46" y="11928"/>
                  <a:pt x="136" y="12487"/>
                </a:cubicBezTo>
                <a:cubicBezTo>
                  <a:pt x="137" y="12498"/>
                  <a:pt x="138" y="12510"/>
                  <a:pt x="140" y="12521"/>
                </a:cubicBezTo>
                <a:lnTo>
                  <a:pt x="141" y="12514"/>
                </a:lnTo>
                <a:cubicBezTo>
                  <a:pt x="200" y="12877"/>
                  <a:pt x="278" y="13267"/>
                  <a:pt x="374" y="13585"/>
                </a:cubicBezTo>
                <a:lnTo>
                  <a:pt x="374" y="13585"/>
                </a:lnTo>
                <a:cubicBezTo>
                  <a:pt x="374" y="13585"/>
                  <a:pt x="375" y="13595"/>
                  <a:pt x="376" y="13597"/>
                </a:cubicBezTo>
                <a:cubicBezTo>
                  <a:pt x="1199" y="16637"/>
                  <a:pt x="3341" y="19292"/>
                  <a:pt x="6436" y="20657"/>
                </a:cubicBezTo>
                <a:cubicBezTo>
                  <a:pt x="6441" y="20660"/>
                  <a:pt x="6446" y="20665"/>
                  <a:pt x="6451" y="20667"/>
                </a:cubicBezTo>
                <a:lnTo>
                  <a:pt x="6452" y="20666"/>
                </a:lnTo>
                <a:cubicBezTo>
                  <a:pt x="6502" y="20688"/>
                  <a:pt x="6553" y="20719"/>
                  <a:pt x="6604" y="20741"/>
                </a:cubicBezTo>
                <a:cubicBezTo>
                  <a:pt x="7974" y="21318"/>
                  <a:pt x="9396" y="21600"/>
                  <a:pt x="10795" y="21600"/>
                </a:cubicBezTo>
                <a:lnTo>
                  <a:pt x="10796" y="21600"/>
                </a:lnTo>
                <a:cubicBezTo>
                  <a:pt x="11868" y="21600"/>
                  <a:pt x="12934" y="21431"/>
                  <a:pt x="13946" y="21123"/>
                </a:cubicBezTo>
                <a:lnTo>
                  <a:pt x="13955" y="21120"/>
                </a:lnTo>
                <a:lnTo>
                  <a:pt x="13955" y="21120"/>
                </a:lnTo>
                <a:cubicBezTo>
                  <a:pt x="13955" y="21114"/>
                  <a:pt x="13973" y="21109"/>
                  <a:pt x="13985" y="21103"/>
                </a:cubicBezTo>
                <a:cubicBezTo>
                  <a:pt x="14865" y="20832"/>
                  <a:pt x="15705" y="20449"/>
                  <a:pt x="16490" y="19964"/>
                </a:cubicBezTo>
                <a:lnTo>
                  <a:pt x="16490" y="19964"/>
                </a:lnTo>
                <a:lnTo>
                  <a:pt x="16490" y="19964"/>
                </a:lnTo>
                <a:cubicBezTo>
                  <a:pt x="16491" y="19963"/>
                  <a:pt x="16492" y="19963"/>
                  <a:pt x="16493" y="19962"/>
                </a:cubicBezTo>
                <a:lnTo>
                  <a:pt x="16492" y="19964"/>
                </a:lnTo>
                <a:cubicBezTo>
                  <a:pt x="16498" y="19960"/>
                  <a:pt x="16502" y="19956"/>
                  <a:pt x="16508" y="19952"/>
                </a:cubicBezTo>
                <a:cubicBezTo>
                  <a:pt x="18339" y="18815"/>
                  <a:pt x="19847" y="17120"/>
                  <a:pt x="20749" y="14985"/>
                </a:cubicBezTo>
                <a:cubicBezTo>
                  <a:pt x="21327" y="13616"/>
                  <a:pt x="21600" y="12195"/>
                  <a:pt x="21600" y="10797"/>
                </a:cubicBezTo>
                <a:cubicBezTo>
                  <a:pt x="21600" y="9225"/>
                  <a:pt x="21253" y="7682"/>
                  <a:pt x="20604" y="6275"/>
                </a:cubicBezTo>
                <a:close/>
              </a:path>
            </a:pathLst>
          </a:custGeom>
          <a:solidFill>
            <a:srgbClr val="778495">
              <a:lumMod val="40000"/>
              <a:lumOff val="60000"/>
            </a:srgbClr>
          </a:solidFill>
          <a:ln w="12700" cap="flat">
            <a:noFill/>
            <a:miter lim="400000"/>
          </a:ln>
          <a:effectLst/>
        </p:spPr>
        <p:txBody>
          <a:bodyPr anchor="ctr"/>
          <a:lstStyle/>
          <a:p>
            <a:pPr algn="ctr"/>
            <a:endParaRPr>
              <a:sym typeface="Arial" panose="020B0604020202020204" pitchFamily="34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45609" y="118218"/>
            <a:ext cx="3020695" cy="892810"/>
            <a:chOff x="438" y="560"/>
            <a:chExt cx="4757" cy="1406"/>
          </a:xfrm>
        </p:grpSpPr>
        <p:sp>
          <p:nvSpPr>
            <p:cNvPr id="10" name="文本框 9"/>
            <p:cNvSpPr txBox="1"/>
            <p:nvPr/>
          </p:nvSpPr>
          <p:spPr>
            <a:xfrm>
              <a:off x="438" y="776"/>
              <a:ext cx="4757" cy="111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altLang="zh-CN" sz="2000" dirty="0">
                  <a:solidFill>
                    <a:srgbClr val="4687C8"/>
                  </a:solidFill>
                  <a:ea typeface="楷体" panose="02010609060101010101" pitchFamily="49" charset="-122"/>
                  <a:sym typeface="+mn-ea"/>
                </a:rPr>
                <a:t>Enterprise's Strategic Goals</a:t>
              </a:r>
            </a:p>
            <a:p>
              <a:pPr algn="l"/>
              <a:r>
                <a:rPr lang="zh-CN" altLang="en-US" sz="2000" dirty="0">
                  <a:solidFill>
                    <a:srgbClr val="4687C8"/>
                  </a:solidFill>
                  <a:ea typeface="楷体" panose="02010609060101010101" pitchFamily="49" charset="-122"/>
                  <a:cs typeface="宋体" panose="02010600030101010101" pitchFamily="2" charset="-122"/>
                  <a:sym typeface="+mn-ea"/>
                </a:rPr>
                <a:t>企业的战略目标</a:t>
              </a:r>
              <a:endParaRPr lang="en-US" altLang="zh-CN" sz="2000" dirty="0">
                <a:solidFill>
                  <a:srgbClr val="4687C8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9" y="560"/>
              <a:ext cx="874" cy="171"/>
              <a:chOff x="1212" y="7840"/>
              <a:chExt cx="13629" cy="2654"/>
            </a:xfrm>
            <a:solidFill>
              <a:srgbClr val="4687C8">
                <a:alpha val="20000"/>
              </a:srgbClr>
            </a:solidFill>
          </p:grpSpPr>
          <p:sp>
            <p:nvSpPr>
              <p:cNvPr id="22" name=" 184"/>
              <p:cNvSpPr/>
              <p:nvPr/>
            </p:nvSpPr>
            <p:spPr>
              <a:xfrm>
                <a:off x="1212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2" name=" 184"/>
              <p:cNvSpPr/>
              <p:nvPr/>
            </p:nvSpPr>
            <p:spPr>
              <a:xfrm>
                <a:off x="4869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3" name=" 184"/>
              <p:cNvSpPr/>
              <p:nvPr/>
            </p:nvSpPr>
            <p:spPr>
              <a:xfrm>
                <a:off x="8526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11" name=" 184"/>
              <p:cNvSpPr/>
              <p:nvPr/>
            </p:nvSpPr>
            <p:spPr>
              <a:xfrm>
                <a:off x="12183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438" y="1481"/>
              <a:ext cx="291" cy="48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/>
              <a:endParaRPr lang="en-US" altLang="zh-CN" sz="1400" dirty="0">
                <a:solidFill>
                  <a:srgbClr val="68675C"/>
                </a:solidFill>
                <a:latin typeface="Segoe UI Semilight" panose="020B0402040204020203" charset="0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1152730" y="4394896"/>
            <a:ext cx="4435848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 algn="just"/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Develop new projects and businesses; maintain the original business.</a:t>
            </a:r>
          </a:p>
          <a:p>
            <a:pPr indent="266700" algn="just"/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发展新项目、业务；维持原有业务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39247" y="4434207"/>
            <a:ext cx="3776980" cy="8811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New project planning.</a:t>
            </a:r>
          </a:p>
          <a:p>
            <a:pPr>
              <a:lnSpc>
                <a:spcPct val="150000"/>
              </a:lnSpc>
            </a:pPr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新项目规划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6099175" y="3047832"/>
            <a:ext cx="0" cy="250190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99"/>
          <p:cNvSpPr txBox="1"/>
          <p:nvPr/>
        </p:nvSpPr>
        <p:spPr>
          <a:xfrm>
            <a:off x="2177344" y="2211638"/>
            <a:ext cx="6550393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 algn="ctr"/>
            <a:r>
              <a:rPr lang="en-US" altLang="zh-CN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Identify the different development stages of the company</a:t>
            </a:r>
            <a:r>
              <a:rPr lang="en-US" altLang="zh-CN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kern="100" dirty="0"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66700" algn="ctr"/>
            <a:r>
              <a:rPr lang="zh-CN" altLang="zh-CN" kern="1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识别企业不同的发展阶段</a:t>
            </a:r>
          </a:p>
        </p:txBody>
      </p:sp>
      <p:sp>
        <p:nvSpPr>
          <p:cNvPr id="4" name="卷形: 水平 3">
            <a:extLst>
              <a:ext uri="{FF2B5EF4-FFF2-40B4-BE49-F238E27FC236}">
                <a16:creationId xmlns:a16="http://schemas.microsoft.com/office/drawing/2014/main" id="{D46BAC4A-856F-4751-A13C-8005A8E60914}"/>
              </a:ext>
            </a:extLst>
          </p:cNvPr>
          <p:cNvSpPr/>
          <p:nvPr/>
        </p:nvSpPr>
        <p:spPr>
          <a:xfrm>
            <a:off x="2068496" y="3047833"/>
            <a:ext cx="2940825" cy="1293610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500" dirty="0">
                <a:solidFill>
                  <a:schemeClr val="tx1"/>
                </a:solidFill>
                <a:ea typeface="隶书" panose="02010509060101010101" pitchFamily="49" charset="-122"/>
              </a:rPr>
              <a:t>Old Company</a:t>
            </a:r>
          </a:p>
          <a:p>
            <a:pPr algn="ctr"/>
            <a:r>
              <a:rPr lang="zh-CN" altLang="en-US" sz="25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老的企业</a:t>
            </a:r>
          </a:p>
        </p:txBody>
      </p:sp>
      <p:sp>
        <p:nvSpPr>
          <p:cNvPr id="21" name="卷形: 水平 20">
            <a:extLst>
              <a:ext uri="{FF2B5EF4-FFF2-40B4-BE49-F238E27FC236}">
                <a16:creationId xmlns:a16="http://schemas.microsoft.com/office/drawing/2014/main" id="{7CDC1FE0-D465-4D5B-B6D6-87FBC0255419}"/>
              </a:ext>
            </a:extLst>
          </p:cNvPr>
          <p:cNvSpPr/>
          <p:nvPr/>
        </p:nvSpPr>
        <p:spPr>
          <a:xfrm>
            <a:off x="6814448" y="3127344"/>
            <a:ext cx="2940813" cy="1239251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500" dirty="0">
                <a:solidFill>
                  <a:schemeClr val="tx1"/>
                </a:solidFill>
                <a:ea typeface="隶书" panose="02010509060101010101" pitchFamily="49" charset="-122"/>
              </a:rPr>
              <a:t>New Company</a:t>
            </a:r>
          </a:p>
          <a:p>
            <a:pPr algn="ctr"/>
            <a:r>
              <a:rPr lang="zh-CN" altLang="en-US" sz="25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新建企业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1D9FFE2-8312-444E-97B7-85FB03732C0B}"/>
              </a:ext>
            </a:extLst>
          </p:cNvPr>
          <p:cNvSpPr txBox="1"/>
          <p:nvPr/>
        </p:nvSpPr>
        <p:spPr>
          <a:xfrm>
            <a:off x="3048578" y="1147996"/>
            <a:ext cx="5079999" cy="830997"/>
          </a:xfrm>
          <a:prstGeom prst="rect">
            <a:avLst/>
          </a:prstGeom>
          <a:solidFill>
            <a:srgbClr val="4687C8"/>
          </a:solidFill>
          <a:ln>
            <a:solidFill>
              <a:srgbClr val="4687C8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Enterprise's Strategic Goals</a:t>
            </a:r>
          </a:p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企业的战略目标</a:t>
            </a:r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1081567" y="2011680"/>
            <a:ext cx="10129520" cy="3466465"/>
            <a:chOff x="4997" y="3168"/>
            <a:chExt cx="15952" cy="5459"/>
          </a:xfrm>
        </p:grpSpPr>
        <p:sp>
          <p:nvSpPr>
            <p:cNvPr id="4" name="文本框 3"/>
            <p:cNvSpPr txBox="1"/>
            <p:nvPr/>
          </p:nvSpPr>
          <p:spPr>
            <a:xfrm>
              <a:off x="9539" y="5437"/>
              <a:ext cx="6089" cy="319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34290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Government influence </a:t>
              </a:r>
              <a:r>
                <a:rPr lang="zh-CN" altLang="en-US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政府影响</a:t>
              </a:r>
            </a:p>
            <a:p>
              <a:pPr marL="34290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Economic terms </a:t>
              </a:r>
              <a:r>
                <a:rPr lang="zh-CN" altLang="en-US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经济条件</a:t>
              </a:r>
            </a:p>
            <a:p>
              <a:pPr marL="34290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Regional environment </a:t>
              </a:r>
              <a:r>
                <a:rPr lang="zh-CN" altLang="en-US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地区环境</a:t>
              </a:r>
            </a:p>
            <a:p>
              <a:pPr marL="34290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Demographic factors </a:t>
              </a:r>
              <a:r>
                <a:rPr lang="zh-CN" altLang="en-US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人口因素</a:t>
              </a:r>
            </a:p>
            <a:p>
              <a:pPr marL="34290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Socio-cultural factors </a:t>
              </a:r>
              <a:r>
                <a:rPr lang="zh-CN" altLang="en-US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社会文化因素　　</a:t>
              </a:r>
            </a:p>
            <a:p>
              <a:pPr marL="34290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Industry environment </a:t>
              </a:r>
              <a:r>
                <a:rPr lang="zh-CN" altLang="en-US" sz="1400" dirty="0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行业环境</a:t>
              </a:r>
            </a:p>
            <a:p>
              <a:pPr marL="34290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endParaRPr lang="en-US" altLang="zh-CN" sz="1400" dirty="0">
                <a:solidFill>
                  <a:srgbClr val="68675C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8430" y="3358"/>
              <a:ext cx="12293" cy="169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00CC99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Analysis of the External Environment</a:t>
              </a:r>
            </a:p>
            <a:p>
              <a:pPr algn="ctr"/>
              <a:r>
                <a:rPr lang="zh-CN" altLang="en-US" sz="3200" b="1" dirty="0">
                  <a:solidFill>
                    <a:srgbClr val="00CC99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企业外部环境分析</a:t>
              </a:r>
              <a:endParaRPr lang="en-US" altLang="zh-CN" sz="3200" b="1" dirty="0">
                <a:solidFill>
                  <a:srgbClr val="00CC99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4997" y="3168"/>
              <a:ext cx="3786" cy="4167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altLang="zh-CN" sz="16600">
                  <a:solidFill>
                    <a:srgbClr val="00CC99"/>
                  </a:solidFill>
                  <a:latin typeface="Segoe UI Semilight" panose="020B0402040204020203" charset="0"/>
                  <a:ea typeface="微软雅黑" panose="020B0503020204020204" charset="-122"/>
                  <a:sym typeface="+mn-ea"/>
                </a:rPr>
                <a:t>02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5237" y="5271"/>
              <a:ext cx="3546" cy="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" name="直接连接符 8"/>
            <p:cNvCxnSpPr>
              <a:cxnSpLocks/>
            </p:cNvCxnSpPr>
            <p:nvPr/>
          </p:nvCxnSpPr>
          <p:spPr>
            <a:xfrm flipV="1">
              <a:off x="8430" y="5251"/>
              <a:ext cx="12519" cy="20"/>
            </a:xfrm>
            <a:prstGeom prst="line">
              <a:avLst/>
            </a:prstGeom>
            <a:ln>
              <a:solidFill>
                <a:srgbClr val="8F8C85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本框 12"/>
            <p:cNvSpPr txBox="1"/>
            <p:nvPr/>
          </p:nvSpPr>
          <p:spPr>
            <a:xfrm>
              <a:off x="6045" y="5254"/>
              <a:ext cx="1689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PART 02</a:t>
              </a:r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55190" y="369561"/>
            <a:ext cx="4349750" cy="708025"/>
            <a:chOff x="-247" y="542"/>
            <a:chExt cx="6850" cy="1115"/>
          </a:xfrm>
        </p:grpSpPr>
        <p:sp>
          <p:nvSpPr>
            <p:cNvPr id="10" name="文本框 9"/>
            <p:cNvSpPr txBox="1"/>
            <p:nvPr/>
          </p:nvSpPr>
          <p:spPr>
            <a:xfrm>
              <a:off x="-247" y="542"/>
              <a:ext cx="6850" cy="111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00CC99"/>
                  </a:solidFill>
                  <a:ea typeface="楷体" panose="02010609060101010101" pitchFamily="49" charset="-122"/>
                  <a:cs typeface="宋体" panose="02010600030101010101" pitchFamily="2" charset="-122"/>
                  <a:sym typeface="+mn-ea"/>
                </a:rPr>
                <a:t>Analysis of the External Environment</a:t>
              </a:r>
            </a:p>
            <a:p>
              <a:r>
                <a:rPr lang="zh-CN" altLang="en-US" sz="2000" dirty="0">
                  <a:solidFill>
                    <a:srgbClr val="00CC99"/>
                  </a:solidFill>
                  <a:ea typeface="楷体" panose="02010609060101010101" pitchFamily="49" charset="-122"/>
                  <a:cs typeface="宋体" panose="02010600030101010101" pitchFamily="2" charset="-122"/>
                  <a:sym typeface="+mn-ea"/>
                </a:rPr>
                <a:t>   企业外部环境分析</a:t>
              </a:r>
              <a:endParaRPr lang="en-US" altLang="zh-CN" sz="2000" dirty="0">
                <a:solidFill>
                  <a:srgbClr val="00CC99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9" y="560"/>
              <a:ext cx="874" cy="171"/>
              <a:chOff x="1212" y="7840"/>
              <a:chExt cx="13629" cy="2654"/>
            </a:xfrm>
            <a:solidFill>
              <a:srgbClr val="4687C8">
                <a:alpha val="20000"/>
              </a:srgbClr>
            </a:solidFill>
          </p:grpSpPr>
          <p:sp>
            <p:nvSpPr>
              <p:cNvPr id="22" name=" 184"/>
              <p:cNvSpPr/>
              <p:nvPr/>
            </p:nvSpPr>
            <p:spPr>
              <a:xfrm>
                <a:off x="1212" y="7840"/>
                <a:ext cx="2658" cy="2654"/>
              </a:xfrm>
              <a:prstGeom prst="ellipse">
                <a:avLst/>
              </a:prstGeom>
              <a:solidFill>
                <a:srgbClr val="00CC99">
                  <a:alpha val="1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3" name=" 184"/>
              <p:cNvSpPr/>
              <p:nvPr/>
            </p:nvSpPr>
            <p:spPr>
              <a:xfrm>
                <a:off x="4869" y="7840"/>
                <a:ext cx="2658" cy="2654"/>
              </a:xfrm>
              <a:prstGeom prst="ellipse">
                <a:avLst/>
              </a:prstGeom>
              <a:solidFill>
                <a:srgbClr val="00CC99">
                  <a:alpha val="1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4" name=" 184"/>
              <p:cNvSpPr/>
              <p:nvPr/>
            </p:nvSpPr>
            <p:spPr>
              <a:xfrm>
                <a:off x="8526" y="7840"/>
                <a:ext cx="2658" cy="2654"/>
              </a:xfrm>
              <a:prstGeom prst="ellipse">
                <a:avLst/>
              </a:prstGeom>
              <a:solidFill>
                <a:srgbClr val="00CC99">
                  <a:alpha val="1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11" name=" 184"/>
              <p:cNvSpPr/>
              <p:nvPr/>
            </p:nvSpPr>
            <p:spPr>
              <a:xfrm>
                <a:off x="12183" y="7840"/>
                <a:ext cx="2658" cy="2654"/>
              </a:xfrm>
              <a:prstGeom prst="ellipse">
                <a:avLst/>
              </a:prstGeom>
              <a:solidFill>
                <a:srgbClr val="00CC99">
                  <a:alpha val="1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</p:grpSp>
      </p:grpSp>
      <p:graphicFrame>
        <p:nvGraphicFramePr>
          <p:cNvPr id="7" name="图示 6">
            <a:extLst>
              <a:ext uri="{FF2B5EF4-FFF2-40B4-BE49-F238E27FC236}">
                <a16:creationId xmlns:a16="http://schemas.microsoft.com/office/drawing/2014/main" id="{3FE4BCB7-6609-4848-93F3-EAEE07B0CD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195804"/>
              </p:ext>
            </p:extLst>
          </p:nvPr>
        </p:nvGraphicFramePr>
        <p:xfrm>
          <a:off x="2032000" y="10699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3" name="文本框 52">
            <a:extLst>
              <a:ext uri="{FF2B5EF4-FFF2-40B4-BE49-F238E27FC236}">
                <a16:creationId xmlns:a16="http://schemas.microsoft.com/office/drawing/2014/main" id="{F0A4F5C6-704C-4325-B763-1BC8BAA51DFF}"/>
              </a:ext>
            </a:extLst>
          </p:cNvPr>
          <p:cNvSpPr txBox="1"/>
          <p:nvPr/>
        </p:nvSpPr>
        <p:spPr>
          <a:xfrm>
            <a:off x="4939610" y="2240043"/>
            <a:ext cx="4317114" cy="5422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Economic terms </a:t>
            </a:r>
            <a:r>
              <a:rPr lang="zh-CN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经济条件   </a:t>
            </a:r>
            <a:endParaRPr lang="en-US" altLang="zh-CN" sz="2200" dirty="0">
              <a:solidFill>
                <a:schemeClr val="tx1">
                  <a:lumMod val="65000"/>
                  <a:lumOff val="35000"/>
                </a:schemeClr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3BAF3E5B-471A-4657-A5FB-67D7CCB7C92E}"/>
              </a:ext>
            </a:extLst>
          </p:cNvPr>
          <p:cNvSpPr txBox="1"/>
          <p:nvPr/>
        </p:nvSpPr>
        <p:spPr>
          <a:xfrm>
            <a:off x="3884438" y="3938705"/>
            <a:ext cx="5471600" cy="5422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2200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Demographic factors </a:t>
            </a:r>
            <a:r>
              <a:rPr lang="zh-CN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人口因素</a:t>
            </a:r>
            <a:endParaRPr lang="en-US" altLang="zh-CN" sz="2200" dirty="0">
              <a:solidFill>
                <a:schemeClr val="tx1">
                  <a:lumMod val="65000"/>
                  <a:lumOff val="35000"/>
                </a:schemeClr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1187588" y="2105977"/>
            <a:ext cx="10377805" cy="2646045"/>
            <a:chOff x="4997" y="3168"/>
            <a:chExt cx="16343" cy="4167"/>
          </a:xfrm>
        </p:grpSpPr>
        <p:sp>
          <p:nvSpPr>
            <p:cNvPr id="4" name="文本框 3"/>
            <p:cNvSpPr txBox="1"/>
            <p:nvPr/>
          </p:nvSpPr>
          <p:spPr>
            <a:xfrm>
              <a:off x="9539" y="5437"/>
              <a:ext cx="6840" cy="98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marL="342900" lvl="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Organization inventory </a:t>
              </a: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组织盘点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  <a:p>
              <a:pPr marL="342900" lvl="0" indent="-34290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+mj-ea"/>
                <a:buAutoNum type="circleNumDbPlain"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Human resources inventory </a:t>
              </a: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人力资源盘点</a:t>
              </a:r>
              <a:endParaRPr lang="en-US" altLang="zh-CN" sz="1400" dirty="0">
                <a:solidFill>
                  <a:srgbClr val="68675C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734" y="3378"/>
              <a:ext cx="13606" cy="169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4687C8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Internal Human Resources Analysis</a:t>
              </a:r>
            </a:p>
            <a:p>
              <a:pPr algn="ctr"/>
              <a:r>
                <a:rPr lang="zh-CN" altLang="en-US" sz="3200" b="1" dirty="0">
                  <a:solidFill>
                    <a:srgbClr val="4687C8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内部人力资源分析</a:t>
              </a:r>
              <a:endParaRPr lang="en-US" altLang="zh-CN" sz="3200" b="1" dirty="0">
                <a:solidFill>
                  <a:srgbClr val="4687C8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4997" y="3168"/>
              <a:ext cx="3786" cy="4167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altLang="zh-CN" sz="16600">
                  <a:solidFill>
                    <a:srgbClr val="4687C8"/>
                  </a:solidFill>
                  <a:latin typeface="Segoe UI Semilight" panose="020B0402040204020203" charset="0"/>
                  <a:ea typeface="微软雅黑" panose="020B0503020204020204" charset="-122"/>
                  <a:sym typeface="+mn-ea"/>
                </a:rPr>
                <a:t>03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5237" y="5271"/>
              <a:ext cx="3546" cy="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" name="直接连接符 8"/>
            <p:cNvCxnSpPr>
              <a:cxnSpLocks/>
              <a:stCxn id="6" idx="3"/>
            </p:cNvCxnSpPr>
            <p:nvPr/>
          </p:nvCxnSpPr>
          <p:spPr>
            <a:xfrm flipV="1">
              <a:off x="8783" y="5232"/>
              <a:ext cx="12083" cy="19"/>
            </a:xfrm>
            <a:prstGeom prst="line">
              <a:avLst/>
            </a:prstGeom>
            <a:ln>
              <a:solidFill>
                <a:srgbClr val="8F8C85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本框 12"/>
            <p:cNvSpPr txBox="1"/>
            <p:nvPr/>
          </p:nvSpPr>
          <p:spPr>
            <a:xfrm>
              <a:off x="6045" y="5254"/>
              <a:ext cx="1689" cy="58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>
                  <a:solidFill>
                    <a:srgbClr val="68675C"/>
                  </a:solidFill>
                  <a:latin typeface="微软雅黑" panose="020B0503020204020204" charset="-122"/>
                  <a:ea typeface="微软雅黑" panose="020B0503020204020204" charset="-122"/>
                  <a:cs typeface="宋体" panose="02010600030101010101" pitchFamily="2" charset="-122"/>
                  <a:sym typeface="+mn-ea"/>
                </a:rPr>
                <a:t>PART 03</a:t>
              </a:r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278130" y="355600"/>
            <a:ext cx="3914775" cy="1152525"/>
            <a:chOff x="438" y="560"/>
            <a:chExt cx="6165" cy="1815"/>
          </a:xfrm>
        </p:grpSpPr>
        <p:sp>
          <p:nvSpPr>
            <p:cNvPr id="10" name="文本框 9"/>
            <p:cNvSpPr txBox="1"/>
            <p:nvPr/>
          </p:nvSpPr>
          <p:spPr>
            <a:xfrm>
              <a:off x="438" y="776"/>
              <a:ext cx="6165" cy="1599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/>
              <a:r>
                <a:rPr lang="en-US" altLang="zh-CN" sz="2000" dirty="0">
                  <a:solidFill>
                    <a:srgbClr val="4687C8"/>
                  </a:solidFill>
                  <a:ea typeface="楷体" panose="02010609060101010101" pitchFamily="49" charset="-122"/>
                  <a:cs typeface="宋体" panose="02010600030101010101" pitchFamily="2" charset="-122"/>
                  <a:sym typeface="+mn-ea"/>
                </a:rPr>
                <a:t>Internal Human Resources Analysis</a:t>
              </a:r>
            </a:p>
            <a:p>
              <a:pPr algn="l"/>
              <a:r>
                <a:rPr lang="zh-CN" altLang="en-US" sz="2000" dirty="0">
                  <a:solidFill>
                    <a:srgbClr val="4687C8"/>
                  </a:solidFill>
                  <a:ea typeface="楷体" panose="02010609060101010101" pitchFamily="49" charset="-122"/>
                  <a:cs typeface="宋体" panose="02010600030101010101" pitchFamily="2" charset="-122"/>
                  <a:sym typeface="+mn-ea"/>
                </a:rPr>
                <a:t>内部人力资源分析</a:t>
              </a:r>
            </a:p>
            <a:p>
              <a:pPr algn="l"/>
              <a:endParaRPr lang="en-US" altLang="zh-CN" sz="2000" dirty="0">
                <a:solidFill>
                  <a:srgbClr val="4687C8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19" y="560"/>
              <a:ext cx="874" cy="171"/>
              <a:chOff x="1212" y="7840"/>
              <a:chExt cx="13629" cy="2654"/>
            </a:xfrm>
            <a:solidFill>
              <a:srgbClr val="4687C8">
                <a:alpha val="20000"/>
              </a:srgbClr>
            </a:solidFill>
          </p:grpSpPr>
          <p:sp>
            <p:nvSpPr>
              <p:cNvPr id="22" name=" 184"/>
              <p:cNvSpPr/>
              <p:nvPr/>
            </p:nvSpPr>
            <p:spPr>
              <a:xfrm>
                <a:off x="1212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2" name=" 184"/>
              <p:cNvSpPr/>
              <p:nvPr/>
            </p:nvSpPr>
            <p:spPr>
              <a:xfrm>
                <a:off x="4869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3" name=" 184"/>
              <p:cNvSpPr/>
              <p:nvPr/>
            </p:nvSpPr>
            <p:spPr>
              <a:xfrm>
                <a:off x="8526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11" name=" 184"/>
              <p:cNvSpPr/>
              <p:nvPr/>
            </p:nvSpPr>
            <p:spPr>
              <a:xfrm>
                <a:off x="12183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438" y="1481"/>
              <a:ext cx="291" cy="48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/>
              <a:endParaRPr lang="en-US" altLang="zh-CN" sz="1400" dirty="0">
                <a:solidFill>
                  <a:srgbClr val="68675C"/>
                </a:solidFill>
                <a:latin typeface="Segoe UI Semilight" panose="020B0402040204020203" charset="0"/>
                <a:ea typeface="微软雅黑" panose="020B0503020204020204" charset="-122"/>
                <a:cs typeface="宋体" panose="02010600030101010101" pitchFamily="2" charset="-122"/>
                <a:sym typeface="+mn-ea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716672" y="3243472"/>
            <a:ext cx="4449409" cy="14229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Management analysis, that is, organization inventory 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管理的分析，即组织盘点</a:t>
            </a:r>
            <a:endParaRPr lang="en-US" altLang="zh-CN" sz="2000" dirty="0">
              <a:solidFill>
                <a:schemeClr val="tx1">
                  <a:lumMod val="65000"/>
                  <a:lumOff val="35000"/>
                </a:schemeClr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475649" y="3209858"/>
            <a:ext cx="3508980" cy="14229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</a:rPr>
              <a:t>Human analysis, that is, human resource inventory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</a:rPr>
              <a:t>人</a:t>
            </a:r>
            <a:r>
              <a:rPr lang="zh-CN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ea typeface="楷体" panose="02010609060101010101" pitchFamily="49" charset="-122"/>
              </a:rPr>
              <a:t>的分析，即人力资源盘点</a:t>
            </a:r>
            <a:endParaRPr lang="en-US" altLang="zh-CN" sz="2000" dirty="0">
              <a:solidFill>
                <a:schemeClr val="tx1">
                  <a:lumMod val="65000"/>
                  <a:lumOff val="35000"/>
                </a:schemeClr>
              </a:solidFill>
              <a:ea typeface="楷体" panose="02010609060101010101" pitchFamily="49" charset="-122"/>
              <a:sym typeface="+mn-ea"/>
            </a:endParaRPr>
          </a:p>
        </p:txBody>
      </p:sp>
      <p:sp>
        <p:nvSpPr>
          <p:cNvPr id="39019" name="任意多边形 39018"/>
          <p:cNvSpPr/>
          <p:nvPr/>
        </p:nvSpPr>
        <p:spPr>
          <a:xfrm>
            <a:off x="6792467" y="3582079"/>
            <a:ext cx="361315" cy="316865"/>
          </a:xfrm>
          <a:custGeom>
            <a:avLst/>
            <a:gdLst/>
            <a:ahLst/>
            <a:cxnLst/>
            <a:rect l="0" t="0" r="0" b="0"/>
            <a:pathLst>
              <a:path w="57" h="50">
                <a:moveTo>
                  <a:pt x="43" y="48"/>
                </a:moveTo>
                <a:cubicBezTo>
                  <a:pt x="43" y="49"/>
                  <a:pt x="42" y="50"/>
                  <a:pt x="41" y="50"/>
                </a:cubicBezTo>
                <a:cubicBezTo>
                  <a:pt x="40" y="50"/>
                  <a:pt x="39" y="49"/>
                  <a:pt x="39" y="48"/>
                </a:cubicBezTo>
                <a:cubicBezTo>
                  <a:pt x="39" y="46"/>
                  <a:pt x="39" y="44"/>
                  <a:pt x="37" y="43"/>
                </a:cubicBezTo>
                <a:cubicBezTo>
                  <a:pt x="35" y="41"/>
                  <a:pt x="32" y="40"/>
                  <a:pt x="31" y="40"/>
                </a:cubicBezTo>
                <a:cubicBezTo>
                  <a:pt x="29" y="40"/>
                  <a:pt x="28" y="39"/>
                  <a:pt x="27" y="38"/>
                </a:cubicBezTo>
                <a:cubicBezTo>
                  <a:pt x="27" y="38"/>
                  <a:pt x="27" y="38"/>
                  <a:pt x="27" y="38"/>
                </a:cubicBezTo>
                <a:cubicBezTo>
                  <a:pt x="26" y="37"/>
                  <a:pt x="26" y="36"/>
                  <a:pt x="26" y="35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3"/>
                  <a:pt x="26" y="33"/>
                  <a:pt x="27" y="32"/>
                </a:cubicBezTo>
                <a:cubicBezTo>
                  <a:pt x="28" y="31"/>
                  <a:pt x="29" y="30"/>
                  <a:pt x="29" y="28"/>
                </a:cubicBezTo>
                <a:cubicBezTo>
                  <a:pt x="30" y="27"/>
                  <a:pt x="30" y="26"/>
                  <a:pt x="31" y="25"/>
                </a:cubicBezTo>
                <a:cubicBezTo>
                  <a:pt x="31" y="25"/>
                  <a:pt x="31" y="25"/>
                  <a:pt x="31" y="25"/>
                </a:cubicBezTo>
                <a:cubicBezTo>
                  <a:pt x="31" y="25"/>
                  <a:pt x="31" y="25"/>
                  <a:pt x="31" y="25"/>
                </a:cubicBezTo>
                <a:cubicBezTo>
                  <a:pt x="31" y="25"/>
                  <a:pt x="31" y="25"/>
                  <a:pt x="31" y="25"/>
                </a:cubicBezTo>
                <a:cubicBezTo>
                  <a:pt x="32" y="25"/>
                  <a:pt x="32" y="24"/>
                  <a:pt x="33" y="23"/>
                </a:cubicBezTo>
                <a:cubicBezTo>
                  <a:pt x="33" y="22"/>
                  <a:pt x="33" y="21"/>
                  <a:pt x="32" y="21"/>
                </a:cubicBezTo>
                <a:cubicBezTo>
                  <a:pt x="32" y="21"/>
                  <a:pt x="32" y="21"/>
                  <a:pt x="32" y="21"/>
                </a:cubicBezTo>
                <a:cubicBezTo>
                  <a:pt x="32" y="21"/>
                  <a:pt x="32" y="21"/>
                  <a:pt x="32" y="21"/>
                </a:cubicBezTo>
                <a:cubicBezTo>
                  <a:pt x="32" y="20"/>
                  <a:pt x="32" y="19"/>
                  <a:pt x="32" y="19"/>
                </a:cubicBezTo>
                <a:cubicBezTo>
                  <a:pt x="32" y="19"/>
                  <a:pt x="32" y="19"/>
                  <a:pt x="32" y="19"/>
                </a:cubicBezTo>
                <a:cubicBezTo>
                  <a:pt x="32" y="17"/>
                  <a:pt x="33" y="16"/>
                  <a:pt x="33" y="15"/>
                </a:cubicBezTo>
                <a:cubicBezTo>
                  <a:pt x="33" y="14"/>
                  <a:pt x="33" y="13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1"/>
                  <a:pt x="32" y="9"/>
                  <a:pt x="30" y="8"/>
                </a:cubicBezTo>
                <a:cubicBezTo>
                  <a:pt x="30" y="7"/>
                  <a:pt x="29" y="6"/>
                  <a:pt x="28" y="6"/>
                </a:cubicBezTo>
                <a:cubicBezTo>
                  <a:pt x="28" y="6"/>
                  <a:pt x="27" y="6"/>
                  <a:pt x="27" y="6"/>
                </a:cubicBezTo>
                <a:cubicBezTo>
                  <a:pt x="26" y="6"/>
                  <a:pt x="25" y="5"/>
                  <a:pt x="25" y="5"/>
                </a:cubicBezTo>
                <a:cubicBezTo>
                  <a:pt x="25" y="4"/>
                  <a:pt x="24" y="4"/>
                  <a:pt x="23" y="4"/>
                </a:cubicBezTo>
                <a:cubicBezTo>
                  <a:pt x="22" y="4"/>
                  <a:pt x="21" y="4"/>
                  <a:pt x="20" y="4"/>
                </a:cubicBezTo>
                <a:cubicBezTo>
                  <a:pt x="18" y="4"/>
                  <a:pt x="16" y="4"/>
                  <a:pt x="14" y="5"/>
                </a:cubicBezTo>
                <a:cubicBezTo>
                  <a:pt x="13" y="6"/>
                  <a:pt x="12" y="8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0" y="11"/>
                  <a:pt x="10" y="13"/>
                  <a:pt x="10" y="15"/>
                </a:cubicBezTo>
                <a:cubicBezTo>
                  <a:pt x="10" y="16"/>
                  <a:pt x="10" y="17"/>
                  <a:pt x="11" y="19"/>
                </a:cubicBezTo>
                <a:cubicBezTo>
                  <a:pt x="11" y="19"/>
                  <a:pt x="11" y="19"/>
                  <a:pt x="11" y="19"/>
                </a:cubicBezTo>
                <a:cubicBezTo>
                  <a:pt x="11" y="20"/>
                  <a:pt x="11" y="20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0" y="21"/>
                  <a:pt x="10" y="22"/>
                  <a:pt x="10" y="23"/>
                </a:cubicBezTo>
                <a:cubicBezTo>
                  <a:pt x="10" y="23"/>
                  <a:pt x="10" y="23"/>
                  <a:pt x="10" y="23"/>
                </a:cubicBezTo>
                <a:cubicBezTo>
                  <a:pt x="11" y="24"/>
                  <a:pt x="11" y="25"/>
                  <a:pt x="12" y="25"/>
                </a:cubicBezTo>
                <a:cubicBezTo>
                  <a:pt x="12" y="25"/>
                  <a:pt x="12" y="25"/>
                  <a:pt x="12" y="25"/>
                </a:cubicBezTo>
                <a:cubicBezTo>
                  <a:pt x="12" y="25"/>
                  <a:pt x="12" y="25"/>
                  <a:pt x="12" y="25"/>
                </a:cubicBezTo>
                <a:cubicBezTo>
                  <a:pt x="13" y="26"/>
                  <a:pt x="13" y="27"/>
                  <a:pt x="14" y="28"/>
                </a:cubicBezTo>
                <a:cubicBezTo>
                  <a:pt x="14" y="30"/>
                  <a:pt x="15" y="32"/>
                  <a:pt x="17" y="32"/>
                </a:cubicBezTo>
                <a:cubicBezTo>
                  <a:pt x="17" y="33"/>
                  <a:pt x="18" y="33"/>
                  <a:pt x="18" y="34"/>
                </a:cubicBezTo>
                <a:cubicBezTo>
                  <a:pt x="18" y="34"/>
                  <a:pt x="18" y="34"/>
                  <a:pt x="18" y="34"/>
                </a:cubicBezTo>
                <a:cubicBezTo>
                  <a:pt x="18" y="35"/>
                  <a:pt x="18" y="35"/>
                  <a:pt x="18" y="35"/>
                </a:cubicBezTo>
                <a:cubicBezTo>
                  <a:pt x="18" y="36"/>
                  <a:pt x="17" y="37"/>
                  <a:pt x="16" y="38"/>
                </a:cubicBezTo>
                <a:cubicBezTo>
                  <a:pt x="15" y="39"/>
                  <a:pt x="14" y="40"/>
                  <a:pt x="12" y="40"/>
                </a:cubicBezTo>
                <a:cubicBezTo>
                  <a:pt x="11" y="40"/>
                  <a:pt x="8" y="41"/>
                  <a:pt x="6" y="43"/>
                </a:cubicBezTo>
                <a:cubicBezTo>
                  <a:pt x="5" y="44"/>
                  <a:pt x="4" y="46"/>
                  <a:pt x="4" y="48"/>
                </a:cubicBezTo>
                <a:cubicBezTo>
                  <a:pt x="4" y="49"/>
                  <a:pt x="3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5"/>
                  <a:pt x="1" y="42"/>
                  <a:pt x="3" y="40"/>
                </a:cubicBezTo>
                <a:cubicBezTo>
                  <a:pt x="6" y="37"/>
                  <a:pt x="10" y="36"/>
                  <a:pt x="12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5"/>
                  <a:pt x="14" y="35"/>
                  <a:pt x="14" y="35"/>
                </a:cubicBezTo>
                <a:cubicBezTo>
                  <a:pt x="12" y="34"/>
                  <a:pt x="11" y="31"/>
                  <a:pt x="10" y="30"/>
                </a:cubicBezTo>
                <a:cubicBezTo>
                  <a:pt x="10" y="29"/>
                  <a:pt x="10" y="28"/>
                  <a:pt x="9" y="28"/>
                </a:cubicBezTo>
                <a:cubicBezTo>
                  <a:pt x="9" y="28"/>
                  <a:pt x="9" y="28"/>
                  <a:pt x="9" y="28"/>
                </a:cubicBezTo>
                <a:cubicBezTo>
                  <a:pt x="9" y="28"/>
                  <a:pt x="9" y="28"/>
                  <a:pt x="9" y="28"/>
                </a:cubicBezTo>
                <a:cubicBezTo>
                  <a:pt x="9" y="28"/>
                  <a:pt x="9" y="28"/>
                  <a:pt x="9" y="28"/>
                </a:cubicBezTo>
                <a:cubicBezTo>
                  <a:pt x="9" y="28"/>
                  <a:pt x="9" y="28"/>
                  <a:pt x="9" y="28"/>
                </a:cubicBezTo>
                <a:cubicBezTo>
                  <a:pt x="7" y="26"/>
                  <a:pt x="5" y="22"/>
                  <a:pt x="7" y="19"/>
                </a:cubicBezTo>
                <a:cubicBezTo>
                  <a:pt x="7" y="18"/>
                  <a:pt x="6" y="16"/>
                  <a:pt x="6" y="15"/>
                </a:cubicBezTo>
                <a:cubicBezTo>
                  <a:pt x="6" y="13"/>
                  <a:pt x="7" y="10"/>
                  <a:pt x="7" y="8"/>
                </a:cubicBezTo>
                <a:cubicBezTo>
                  <a:pt x="8" y="6"/>
                  <a:pt x="10" y="4"/>
                  <a:pt x="12" y="2"/>
                </a:cubicBezTo>
                <a:cubicBezTo>
                  <a:pt x="14" y="1"/>
                  <a:pt x="17" y="0"/>
                  <a:pt x="20" y="0"/>
                </a:cubicBezTo>
                <a:cubicBezTo>
                  <a:pt x="21" y="0"/>
                  <a:pt x="22" y="0"/>
                  <a:pt x="24" y="0"/>
                </a:cubicBezTo>
                <a:cubicBezTo>
                  <a:pt x="26" y="1"/>
                  <a:pt x="27" y="1"/>
                  <a:pt x="28" y="3"/>
                </a:cubicBezTo>
                <a:cubicBezTo>
                  <a:pt x="30" y="2"/>
                  <a:pt x="32" y="4"/>
                  <a:pt x="33" y="5"/>
                </a:cubicBezTo>
                <a:cubicBezTo>
                  <a:pt x="34" y="6"/>
                  <a:pt x="35" y="7"/>
                  <a:pt x="35" y="8"/>
                </a:cubicBezTo>
                <a:cubicBezTo>
                  <a:pt x="36" y="7"/>
                  <a:pt x="38" y="8"/>
                  <a:pt x="39" y="8"/>
                </a:cubicBezTo>
                <a:cubicBezTo>
                  <a:pt x="39" y="8"/>
                  <a:pt x="39" y="8"/>
                  <a:pt x="39" y="8"/>
                </a:cubicBezTo>
                <a:cubicBezTo>
                  <a:pt x="41" y="8"/>
                  <a:pt x="43" y="9"/>
                  <a:pt x="44" y="10"/>
                </a:cubicBezTo>
                <a:cubicBezTo>
                  <a:pt x="46" y="10"/>
                  <a:pt x="47" y="11"/>
                  <a:pt x="49" y="13"/>
                </a:cubicBezTo>
                <a:cubicBezTo>
                  <a:pt x="50" y="14"/>
                  <a:pt x="51" y="17"/>
                  <a:pt x="51" y="18"/>
                </a:cubicBezTo>
                <a:cubicBezTo>
                  <a:pt x="51" y="20"/>
                  <a:pt x="51" y="21"/>
                  <a:pt x="51" y="22"/>
                </a:cubicBezTo>
                <a:cubicBezTo>
                  <a:pt x="51" y="23"/>
                  <a:pt x="51" y="23"/>
                  <a:pt x="51" y="24"/>
                </a:cubicBezTo>
                <a:cubicBezTo>
                  <a:pt x="51" y="25"/>
                  <a:pt x="51" y="27"/>
                  <a:pt x="51" y="29"/>
                </a:cubicBezTo>
                <a:cubicBezTo>
                  <a:pt x="50" y="30"/>
                  <a:pt x="50" y="31"/>
                  <a:pt x="49" y="32"/>
                </a:cubicBezTo>
                <a:cubicBezTo>
                  <a:pt x="48" y="32"/>
                  <a:pt x="48" y="33"/>
                  <a:pt x="48" y="33"/>
                </a:cubicBezTo>
                <a:cubicBezTo>
                  <a:pt x="47" y="34"/>
                  <a:pt x="47" y="36"/>
                  <a:pt x="45" y="37"/>
                </a:cubicBezTo>
                <a:cubicBezTo>
                  <a:pt x="46" y="37"/>
                  <a:pt x="46" y="38"/>
                  <a:pt x="46" y="38"/>
                </a:cubicBezTo>
                <a:cubicBezTo>
                  <a:pt x="46" y="38"/>
                  <a:pt x="46" y="38"/>
                  <a:pt x="46" y="38"/>
                </a:cubicBezTo>
                <a:cubicBezTo>
                  <a:pt x="48" y="38"/>
                  <a:pt x="52" y="39"/>
                  <a:pt x="54" y="41"/>
                </a:cubicBezTo>
                <a:cubicBezTo>
                  <a:pt x="56" y="43"/>
                  <a:pt x="57" y="45"/>
                  <a:pt x="57" y="48"/>
                </a:cubicBezTo>
                <a:cubicBezTo>
                  <a:pt x="57" y="49"/>
                  <a:pt x="56" y="50"/>
                  <a:pt x="55" y="50"/>
                </a:cubicBezTo>
                <a:cubicBezTo>
                  <a:pt x="54" y="50"/>
                  <a:pt x="53" y="49"/>
                  <a:pt x="53" y="48"/>
                </a:cubicBezTo>
                <a:cubicBezTo>
                  <a:pt x="53" y="46"/>
                  <a:pt x="52" y="45"/>
                  <a:pt x="51" y="44"/>
                </a:cubicBezTo>
                <a:cubicBezTo>
                  <a:pt x="50" y="43"/>
                  <a:pt x="47" y="42"/>
                  <a:pt x="46" y="42"/>
                </a:cubicBezTo>
                <a:cubicBezTo>
                  <a:pt x="46" y="42"/>
                  <a:pt x="46" y="42"/>
                  <a:pt x="46" y="42"/>
                </a:cubicBezTo>
                <a:cubicBezTo>
                  <a:pt x="45" y="42"/>
                  <a:pt x="43" y="41"/>
                  <a:pt x="43" y="40"/>
                </a:cubicBezTo>
                <a:cubicBezTo>
                  <a:pt x="42" y="39"/>
                  <a:pt x="42" y="38"/>
                  <a:pt x="42" y="36"/>
                </a:cubicBezTo>
                <a:cubicBezTo>
                  <a:pt x="42" y="36"/>
                  <a:pt x="42" y="35"/>
                  <a:pt x="42" y="35"/>
                </a:cubicBezTo>
                <a:cubicBezTo>
                  <a:pt x="43" y="34"/>
                  <a:pt x="44" y="33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5" y="31"/>
                  <a:pt x="45" y="30"/>
                  <a:pt x="46" y="29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29"/>
                  <a:pt x="46" y="29"/>
                  <a:pt x="46" y="29"/>
                </a:cubicBezTo>
                <a:cubicBezTo>
                  <a:pt x="46" y="29"/>
                  <a:pt x="47" y="28"/>
                  <a:pt x="47" y="27"/>
                </a:cubicBezTo>
                <a:cubicBezTo>
                  <a:pt x="47" y="27"/>
                  <a:pt x="47" y="26"/>
                  <a:pt x="47" y="26"/>
                </a:cubicBezTo>
                <a:cubicBezTo>
                  <a:pt x="47" y="26"/>
                  <a:pt x="47" y="25"/>
                  <a:pt x="47" y="25"/>
                </a:cubicBezTo>
                <a:cubicBezTo>
                  <a:pt x="47" y="24"/>
                  <a:pt x="47" y="22"/>
                  <a:pt x="47" y="21"/>
                </a:cubicBezTo>
                <a:cubicBezTo>
                  <a:pt x="47" y="21"/>
                  <a:pt x="48" y="20"/>
                  <a:pt x="47" y="19"/>
                </a:cubicBezTo>
                <a:cubicBezTo>
                  <a:pt x="47" y="18"/>
                  <a:pt x="47" y="16"/>
                  <a:pt x="46" y="15"/>
                </a:cubicBezTo>
                <a:cubicBezTo>
                  <a:pt x="45" y="14"/>
                  <a:pt x="45" y="14"/>
                  <a:pt x="44" y="14"/>
                </a:cubicBezTo>
                <a:cubicBezTo>
                  <a:pt x="44" y="14"/>
                  <a:pt x="43" y="14"/>
                  <a:pt x="42" y="14"/>
                </a:cubicBezTo>
                <a:cubicBezTo>
                  <a:pt x="42" y="14"/>
                  <a:pt x="42" y="14"/>
                  <a:pt x="42" y="14"/>
                </a:cubicBezTo>
                <a:cubicBezTo>
                  <a:pt x="42" y="14"/>
                  <a:pt x="41" y="13"/>
                  <a:pt x="41" y="13"/>
                </a:cubicBezTo>
                <a:cubicBezTo>
                  <a:pt x="41" y="13"/>
                  <a:pt x="41" y="13"/>
                  <a:pt x="41" y="13"/>
                </a:cubicBezTo>
                <a:cubicBezTo>
                  <a:pt x="41" y="12"/>
                  <a:pt x="40" y="12"/>
                  <a:pt x="38" y="12"/>
                </a:cubicBezTo>
                <a:cubicBezTo>
                  <a:pt x="38" y="12"/>
                  <a:pt x="38" y="12"/>
                  <a:pt x="38" y="12"/>
                </a:cubicBezTo>
                <a:cubicBezTo>
                  <a:pt x="38" y="11"/>
                  <a:pt x="37" y="11"/>
                  <a:pt x="36" y="11"/>
                </a:cubicBezTo>
                <a:cubicBezTo>
                  <a:pt x="37" y="12"/>
                  <a:pt x="37" y="12"/>
                  <a:pt x="37" y="12"/>
                </a:cubicBezTo>
                <a:cubicBezTo>
                  <a:pt x="37" y="12"/>
                  <a:pt x="37" y="12"/>
                  <a:pt x="37" y="12"/>
                </a:cubicBezTo>
                <a:cubicBezTo>
                  <a:pt x="37" y="13"/>
                  <a:pt x="37" y="14"/>
                  <a:pt x="37" y="16"/>
                </a:cubicBezTo>
                <a:cubicBezTo>
                  <a:pt x="36" y="17"/>
                  <a:pt x="36" y="18"/>
                  <a:pt x="36" y="19"/>
                </a:cubicBezTo>
                <a:cubicBezTo>
                  <a:pt x="38" y="22"/>
                  <a:pt x="36" y="26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3" y="28"/>
                  <a:pt x="33" y="29"/>
                  <a:pt x="33" y="30"/>
                </a:cubicBezTo>
                <a:cubicBezTo>
                  <a:pt x="32" y="31"/>
                  <a:pt x="31" y="33"/>
                  <a:pt x="29" y="35"/>
                </a:cubicBezTo>
                <a:cubicBezTo>
                  <a:pt x="30" y="35"/>
                  <a:pt x="30" y="35"/>
                  <a:pt x="30" y="36"/>
                </a:cubicBezTo>
                <a:cubicBezTo>
                  <a:pt x="30" y="36"/>
                  <a:pt x="30" y="36"/>
                  <a:pt x="30" y="36"/>
                </a:cubicBezTo>
                <a:cubicBezTo>
                  <a:pt x="30" y="36"/>
                  <a:pt x="30" y="36"/>
                  <a:pt x="30" y="36"/>
                </a:cubicBezTo>
                <a:cubicBezTo>
                  <a:pt x="30" y="36"/>
                  <a:pt x="31" y="36"/>
                  <a:pt x="31" y="36"/>
                </a:cubicBezTo>
                <a:cubicBezTo>
                  <a:pt x="33" y="36"/>
                  <a:pt x="37" y="37"/>
                  <a:pt x="40" y="40"/>
                </a:cubicBezTo>
                <a:cubicBezTo>
                  <a:pt x="42" y="42"/>
                  <a:pt x="43" y="45"/>
                  <a:pt x="43" y="48"/>
                </a:cubicBezTo>
                <a:close/>
              </a:path>
            </a:pathLst>
          </a:custGeom>
          <a:solidFill>
            <a:srgbClr val="4687C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274" name="任意多边形 39273"/>
          <p:cNvSpPr>
            <a:spLocks noEditPoints="1"/>
          </p:cNvSpPr>
          <p:nvPr/>
        </p:nvSpPr>
        <p:spPr>
          <a:xfrm>
            <a:off x="997725" y="3553766"/>
            <a:ext cx="395658" cy="358430"/>
          </a:xfrm>
          <a:custGeom>
            <a:avLst/>
            <a:gdLst/>
            <a:ahLst/>
            <a:cxnLst/>
            <a:rect l="0" t="0" r="0" b="0"/>
            <a:pathLst>
              <a:path w="43" h="43">
                <a:moveTo>
                  <a:pt x="42" y="39"/>
                </a:moveTo>
                <a:cubicBezTo>
                  <a:pt x="35" y="32"/>
                  <a:pt x="35" y="32"/>
                  <a:pt x="35" y="32"/>
                </a:cubicBezTo>
                <a:cubicBezTo>
                  <a:pt x="36" y="30"/>
                  <a:pt x="37" y="28"/>
                  <a:pt x="38" y="27"/>
                </a:cubicBezTo>
                <a:cubicBezTo>
                  <a:pt x="38" y="24"/>
                  <a:pt x="39" y="22"/>
                  <a:pt x="39" y="19"/>
                </a:cubicBezTo>
                <a:cubicBezTo>
                  <a:pt x="39" y="17"/>
                  <a:pt x="39" y="14"/>
                  <a:pt x="38" y="12"/>
                </a:cubicBezTo>
                <a:cubicBezTo>
                  <a:pt x="38" y="12"/>
                  <a:pt x="38" y="12"/>
                  <a:pt x="38" y="12"/>
                </a:cubicBezTo>
                <a:cubicBezTo>
                  <a:pt x="37" y="10"/>
                  <a:pt x="35" y="7"/>
                  <a:pt x="33" y="6"/>
                </a:cubicBezTo>
                <a:cubicBezTo>
                  <a:pt x="33" y="6"/>
                  <a:pt x="33" y="6"/>
                  <a:pt x="33" y="6"/>
                </a:cubicBezTo>
                <a:cubicBezTo>
                  <a:pt x="32" y="4"/>
                  <a:pt x="29" y="2"/>
                  <a:pt x="27" y="1"/>
                </a:cubicBezTo>
                <a:cubicBezTo>
                  <a:pt x="27" y="1"/>
                  <a:pt x="27" y="1"/>
                  <a:pt x="27" y="1"/>
                </a:cubicBezTo>
                <a:cubicBezTo>
                  <a:pt x="25" y="0"/>
                  <a:pt x="22" y="0"/>
                  <a:pt x="20" y="0"/>
                </a:cubicBezTo>
                <a:cubicBezTo>
                  <a:pt x="14" y="0"/>
                  <a:pt x="9" y="2"/>
                  <a:pt x="6" y="6"/>
                </a:cubicBezTo>
                <a:cubicBezTo>
                  <a:pt x="4" y="7"/>
                  <a:pt x="3" y="9"/>
                  <a:pt x="2" y="12"/>
                </a:cubicBezTo>
                <a:cubicBezTo>
                  <a:pt x="1" y="14"/>
                  <a:pt x="0" y="17"/>
                  <a:pt x="0" y="19"/>
                </a:cubicBezTo>
                <a:cubicBezTo>
                  <a:pt x="0" y="22"/>
                  <a:pt x="1" y="24"/>
                  <a:pt x="2" y="27"/>
                </a:cubicBezTo>
                <a:cubicBezTo>
                  <a:pt x="2" y="27"/>
                  <a:pt x="2" y="27"/>
                  <a:pt x="2" y="27"/>
                </a:cubicBezTo>
                <a:cubicBezTo>
                  <a:pt x="3" y="29"/>
                  <a:pt x="4" y="31"/>
                  <a:pt x="6" y="33"/>
                </a:cubicBezTo>
                <a:cubicBezTo>
                  <a:pt x="6" y="33"/>
                  <a:pt x="6" y="33"/>
                  <a:pt x="6" y="33"/>
                </a:cubicBezTo>
                <a:cubicBezTo>
                  <a:pt x="8" y="35"/>
                  <a:pt x="10" y="36"/>
                  <a:pt x="12" y="37"/>
                </a:cubicBezTo>
                <a:cubicBezTo>
                  <a:pt x="15" y="38"/>
                  <a:pt x="17" y="39"/>
                  <a:pt x="20" y="39"/>
                </a:cubicBezTo>
                <a:cubicBezTo>
                  <a:pt x="22" y="39"/>
                  <a:pt x="25" y="38"/>
                  <a:pt x="27" y="37"/>
                </a:cubicBezTo>
                <a:cubicBezTo>
                  <a:pt x="29" y="36"/>
                  <a:pt x="31" y="35"/>
                  <a:pt x="32" y="34"/>
                </a:cubicBezTo>
                <a:cubicBezTo>
                  <a:pt x="40" y="42"/>
                  <a:pt x="40" y="42"/>
                  <a:pt x="40" y="42"/>
                </a:cubicBezTo>
                <a:cubicBezTo>
                  <a:pt x="40" y="43"/>
                  <a:pt x="42" y="43"/>
                  <a:pt x="42" y="42"/>
                </a:cubicBezTo>
                <a:cubicBezTo>
                  <a:pt x="43" y="41"/>
                  <a:pt x="43" y="40"/>
                  <a:pt x="42" y="39"/>
                </a:cubicBezTo>
                <a:close/>
                <a:moveTo>
                  <a:pt x="31" y="30"/>
                </a:moveTo>
                <a:cubicBezTo>
                  <a:pt x="31" y="30"/>
                  <a:pt x="31" y="30"/>
                  <a:pt x="31" y="30"/>
                </a:cubicBezTo>
                <a:cubicBezTo>
                  <a:pt x="31" y="30"/>
                  <a:pt x="31" y="30"/>
                  <a:pt x="31" y="30"/>
                </a:cubicBezTo>
                <a:cubicBezTo>
                  <a:pt x="31" y="30"/>
                  <a:pt x="31" y="30"/>
                  <a:pt x="31" y="30"/>
                </a:cubicBezTo>
                <a:cubicBezTo>
                  <a:pt x="29" y="32"/>
                  <a:pt x="28" y="33"/>
                  <a:pt x="26" y="34"/>
                </a:cubicBezTo>
                <a:cubicBezTo>
                  <a:pt x="24" y="35"/>
                  <a:pt x="22" y="35"/>
                  <a:pt x="20" y="35"/>
                </a:cubicBezTo>
                <a:cubicBezTo>
                  <a:pt x="18" y="35"/>
                  <a:pt x="15" y="35"/>
                  <a:pt x="14" y="34"/>
                </a:cubicBezTo>
                <a:cubicBezTo>
                  <a:pt x="12" y="33"/>
                  <a:pt x="10" y="32"/>
                  <a:pt x="8" y="30"/>
                </a:cubicBezTo>
                <a:cubicBezTo>
                  <a:pt x="8" y="30"/>
                  <a:pt x="8" y="30"/>
                  <a:pt x="8" y="30"/>
                </a:cubicBezTo>
                <a:cubicBezTo>
                  <a:pt x="7" y="29"/>
                  <a:pt x="6" y="27"/>
                  <a:pt x="5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4" y="23"/>
                  <a:pt x="4" y="21"/>
                  <a:pt x="4" y="19"/>
                </a:cubicBezTo>
                <a:cubicBezTo>
                  <a:pt x="4" y="17"/>
                  <a:pt x="4" y="15"/>
                  <a:pt x="5" y="13"/>
                </a:cubicBezTo>
                <a:cubicBezTo>
                  <a:pt x="6" y="11"/>
                  <a:pt x="7" y="10"/>
                  <a:pt x="8" y="8"/>
                </a:cubicBezTo>
                <a:cubicBezTo>
                  <a:pt x="11" y="5"/>
                  <a:pt x="15" y="3"/>
                  <a:pt x="20" y="3"/>
                </a:cubicBezTo>
                <a:cubicBezTo>
                  <a:pt x="22" y="3"/>
                  <a:pt x="24" y="4"/>
                  <a:pt x="26" y="5"/>
                </a:cubicBezTo>
                <a:cubicBezTo>
                  <a:pt x="26" y="5"/>
                  <a:pt x="26" y="5"/>
                  <a:pt x="26" y="5"/>
                </a:cubicBezTo>
                <a:cubicBezTo>
                  <a:pt x="28" y="5"/>
                  <a:pt x="29" y="7"/>
                  <a:pt x="31" y="8"/>
                </a:cubicBezTo>
                <a:cubicBezTo>
                  <a:pt x="31" y="8"/>
                  <a:pt x="31" y="8"/>
                  <a:pt x="31" y="8"/>
                </a:cubicBezTo>
                <a:cubicBezTo>
                  <a:pt x="32" y="10"/>
                  <a:pt x="33" y="11"/>
                  <a:pt x="34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35" y="15"/>
                  <a:pt x="35" y="17"/>
                  <a:pt x="35" y="19"/>
                </a:cubicBezTo>
                <a:cubicBezTo>
                  <a:pt x="35" y="21"/>
                  <a:pt x="35" y="23"/>
                  <a:pt x="34" y="25"/>
                </a:cubicBezTo>
                <a:cubicBezTo>
                  <a:pt x="33" y="27"/>
                  <a:pt x="32" y="29"/>
                  <a:pt x="31" y="30"/>
                </a:cubicBezTo>
                <a:close/>
                <a:moveTo>
                  <a:pt x="15" y="8"/>
                </a:moveTo>
                <a:cubicBezTo>
                  <a:pt x="15" y="8"/>
                  <a:pt x="15" y="8"/>
                  <a:pt x="15" y="8"/>
                </a:cubicBezTo>
                <a:cubicBezTo>
                  <a:pt x="14" y="8"/>
                  <a:pt x="13" y="8"/>
                  <a:pt x="13" y="9"/>
                </a:cubicBezTo>
                <a:cubicBezTo>
                  <a:pt x="12" y="9"/>
                  <a:pt x="11" y="10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0" y="11"/>
                  <a:pt x="10" y="12"/>
                  <a:pt x="9" y="12"/>
                </a:cubicBezTo>
                <a:cubicBezTo>
                  <a:pt x="9" y="12"/>
                  <a:pt x="9" y="12"/>
                  <a:pt x="9" y="12"/>
                </a:cubicBezTo>
                <a:cubicBezTo>
                  <a:pt x="9" y="13"/>
                  <a:pt x="8" y="14"/>
                  <a:pt x="8" y="14"/>
                </a:cubicBezTo>
                <a:cubicBezTo>
                  <a:pt x="8" y="15"/>
                  <a:pt x="8" y="16"/>
                  <a:pt x="9" y="16"/>
                </a:cubicBezTo>
                <a:cubicBezTo>
                  <a:pt x="9" y="16"/>
                  <a:pt x="10" y="16"/>
                  <a:pt x="10" y="15"/>
                </a:cubicBezTo>
                <a:cubicBezTo>
                  <a:pt x="10" y="15"/>
                  <a:pt x="11" y="14"/>
                  <a:pt x="11" y="13"/>
                </a:cubicBezTo>
                <a:cubicBezTo>
                  <a:pt x="11" y="13"/>
                  <a:pt x="12" y="12"/>
                  <a:pt x="12" y="12"/>
                </a:cubicBezTo>
                <a:cubicBezTo>
                  <a:pt x="13" y="11"/>
                  <a:pt x="13" y="11"/>
                  <a:pt x="14" y="11"/>
                </a:cubicBezTo>
                <a:cubicBezTo>
                  <a:pt x="14" y="10"/>
                  <a:pt x="15" y="10"/>
                  <a:pt x="16" y="10"/>
                </a:cubicBezTo>
                <a:cubicBezTo>
                  <a:pt x="16" y="9"/>
                  <a:pt x="16" y="9"/>
                  <a:pt x="16" y="8"/>
                </a:cubicBezTo>
                <a:cubicBezTo>
                  <a:pt x="16" y="8"/>
                  <a:pt x="15" y="8"/>
                  <a:pt x="15" y="8"/>
                </a:cubicBezTo>
                <a:close/>
                <a:moveTo>
                  <a:pt x="31" y="18"/>
                </a:moveTo>
                <a:cubicBezTo>
                  <a:pt x="31" y="18"/>
                  <a:pt x="31" y="18"/>
                  <a:pt x="31" y="18"/>
                </a:cubicBezTo>
                <a:cubicBezTo>
                  <a:pt x="31" y="18"/>
                  <a:pt x="30" y="19"/>
                  <a:pt x="30" y="19"/>
                </a:cubicBezTo>
                <a:cubicBezTo>
                  <a:pt x="30" y="21"/>
                  <a:pt x="30" y="22"/>
                  <a:pt x="29" y="23"/>
                </a:cubicBezTo>
                <a:cubicBezTo>
                  <a:pt x="29" y="23"/>
                  <a:pt x="29" y="23"/>
                  <a:pt x="29" y="23"/>
                </a:cubicBezTo>
                <a:cubicBezTo>
                  <a:pt x="29" y="25"/>
                  <a:pt x="28" y="26"/>
                  <a:pt x="27" y="27"/>
                </a:cubicBezTo>
                <a:cubicBezTo>
                  <a:pt x="26" y="28"/>
                  <a:pt x="25" y="28"/>
                  <a:pt x="24" y="29"/>
                </a:cubicBezTo>
                <a:cubicBezTo>
                  <a:pt x="22" y="29"/>
                  <a:pt x="21" y="30"/>
                  <a:pt x="20" y="30"/>
                </a:cubicBezTo>
                <a:cubicBezTo>
                  <a:pt x="19" y="30"/>
                  <a:pt x="19" y="30"/>
                  <a:pt x="19" y="31"/>
                </a:cubicBezTo>
                <a:cubicBezTo>
                  <a:pt x="19" y="31"/>
                  <a:pt x="19" y="32"/>
                  <a:pt x="20" y="32"/>
                </a:cubicBezTo>
                <a:cubicBezTo>
                  <a:pt x="21" y="32"/>
                  <a:pt x="23" y="31"/>
                  <a:pt x="24" y="31"/>
                </a:cubicBezTo>
                <a:cubicBezTo>
                  <a:pt x="26" y="30"/>
                  <a:pt x="27" y="29"/>
                  <a:pt x="29" y="28"/>
                </a:cubicBezTo>
                <a:cubicBezTo>
                  <a:pt x="30" y="27"/>
                  <a:pt x="31" y="26"/>
                  <a:pt x="31" y="24"/>
                </a:cubicBezTo>
                <a:cubicBezTo>
                  <a:pt x="31" y="24"/>
                  <a:pt x="31" y="24"/>
                  <a:pt x="31" y="24"/>
                </a:cubicBezTo>
                <a:cubicBezTo>
                  <a:pt x="32" y="23"/>
                  <a:pt x="32" y="21"/>
                  <a:pt x="32" y="19"/>
                </a:cubicBezTo>
                <a:cubicBezTo>
                  <a:pt x="32" y="19"/>
                  <a:pt x="32" y="18"/>
                  <a:pt x="31" y="18"/>
                </a:cubicBezTo>
                <a:close/>
              </a:path>
            </a:pathLst>
          </a:custGeom>
          <a:solidFill>
            <a:srgbClr val="4687C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" name="文本框 41"/>
          <p:cNvSpPr txBox="1"/>
          <p:nvPr/>
        </p:nvSpPr>
        <p:spPr>
          <a:xfrm>
            <a:off x="3577383" y="1587702"/>
            <a:ext cx="5037234" cy="830997"/>
          </a:xfrm>
          <a:prstGeom prst="rect">
            <a:avLst/>
          </a:prstGeom>
          <a:solidFill>
            <a:srgbClr val="4687C8"/>
          </a:solidFill>
          <a:ln>
            <a:solidFill>
              <a:srgbClr val="4687C8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Internal Human Resources Analysis</a:t>
            </a:r>
          </a:p>
          <a:p>
            <a:pPr algn="ctr"/>
            <a:r>
              <a:rPr lang="zh-CN" altLang="en-US" sz="2400" dirty="0">
                <a:solidFill>
                  <a:schemeClr val="bg1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内部人力资源分析</a:t>
            </a:r>
            <a:endParaRPr lang="en-US" altLang="zh-CN" sz="2400" dirty="0">
              <a:solidFill>
                <a:schemeClr val="bg1"/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BD0E8761-38EE-4709-8C86-557C35399BE9}"/>
              </a:ext>
            </a:extLst>
          </p:cNvPr>
          <p:cNvCxnSpPr>
            <a:cxnSpLocks/>
          </p:cNvCxnSpPr>
          <p:nvPr/>
        </p:nvCxnSpPr>
        <p:spPr>
          <a:xfrm>
            <a:off x="6096000" y="3193609"/>
            <a:ext cx="0" cy="1895228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478519" y="528753"/>
            <a:ext cx="468426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00" dirty="0">
                <a:solidFill>
                  <a:srgbClr val="4687C8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Organization Inventory</a:t>
            </a:r>
            <a:r>
              <a:rPr lang="zh-CN" altLang="en-US" sz="2000" dirty="0">
                <a:solidFill>
                  <a:srgbClr val="4687C8"/>
                </a:solidFill>
                <a:ea typeface="楷体" panose="02010609060101010101" pitchFamily="49" charset="-122"/>
                <a:cs typeface="宋体" panose="02010600030101010101" pitchFamily="2" charset="-122"/>
                <a:sym typeface="+mn-ea"/>
              </a:rPr>
              <a:t>组织盘点</a:t>
            </a:r>
            <a:endParaRPr lang="en-US" altLang="zh-CN" sz="2000" dirty="0">
              <a:solidFill>
                <a:srgbClr val="4687C8"/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64819" y="1236778"/>
            <a:ext cx="5111667" cy="5422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b="1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Inventory management level </a:t>
            </a:r>
            <a:r>
              <a:rPr lang="zh-CN" altLang="zh-CN" sz="2200" b="1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盘管理层次</a:t>
            </a:r>
            <a:endParaRPr lang="en-US" altLang="zh-CN" sz="2200" b="1" dirty="0">
              <a:solidFill>
                <a:schemeClr val="tx1">
                  <a:lumMod val="65000"/>
                  <a:lumOff val="35000"/>
                </a:schemeClr>
              </a:solidFill>
              <a:ea typeface="楷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-149" y="307657"/>
            <a:ext cx="3830320" cy="708025"/>
            <a:chOff x="358" y="560"/>
            <a:chExt cx="6032" cy="1115"/>
          </a:xfrm>
        </p:grpSpPr>
        <p:sp>
          <p:nvSpPr>
            <p:cNvPr id="40" name="文本框 39"/>
            <p:cNvSpPr txBox="1"/>
            <p:nvPr/>
          </p:nvSpPr>
          <p:spPr>
            <a:xfrm>
              <a:off x="358" y="560"/>
              <a:ext cx="6032" cy="111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altLang="zh-CN" sz="2000" dirty="0">
                  <a:solidFill>
                    <a:srgbClr val="4687C8"/>
                  </a:solidFill>
                  <a:ea typeface="楷体" panose="02010609060101010101" pitchFamily="49" charset="-122"/>
                  <a:cs typeface="宋体" panose="02010600030101010101" pitchFamily="2" charset="-122"/>
                  <a:sym typeface="+mn-ea"/>
                </a:rPr>
                <a:t>Internal Human Resources Analysis</a:t>
              </a:r>
            </a:p>
            <a:p>
              <a:r>
                <a:rPr lang="zh-CN" altLang="en-US" sz="2000" dirty="0">
                  <a:solidFill>
                    <a:srgbClr val="4687C8"/>
                  </a:solidFill>
                  <a:ea typeface="楷体" panose="02010609060101010101" pitchFamily="49" charset="-122"/>
                  <a:cs typeface="宋体" panose="02010600030101010101" pitchFamily="2" charset="-122"/>
                  <a:sym typeface="+mn-ea"/>
                </a:rPr>
                <a:t>内部人力资源分析</a:t>
              </a:r>
            </a:p>
          </p:txBody>
        </p:sp>
        <p:grpSp>
          <p:nvGrpSpPr>
            <p:cNvPr id="41" name="组合 40"/>
            <p:cNvGrpSpPr/>
            <p:nvPr/>
          </p:nvGrpSpPr>
          <p:grpSpPr>
            <a:xfrm>
              <a:off x="619" y="560"/>
              <a:ext cx="874" cy="171"/>
              <a:chOff x="1212" y="7840"/>
              <a:chExt cx="13629" cy="2654"/>
            </a:xfrm>
            <a:solidFill>
              <a:srgbClr val="4687C8">
                <a:alpha val="20000"/>
              </a:srgbClr>
            </a:solidFill>
          </p:grpSpPr>
          <p:sp>
            <p:nvSpPr>
              <p:cNvPr id="42" name=" 184"/>
              <p:cNvSpPr/>
              <p:nvPr/>
            </p:nvSpPr>
            <p:spPr>
              <a:xfrm>
                <a:off x="1212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43" name=" 184"/>
              <p:cNvSpPr/>
              <p:nvPr/>
            </p:nvSpPr>
            <p:spPr>
              <a:xfrm>
                <a:off x="4869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44" name=" 184"/>
              <p:cNvSpPr/>
              <p:nvPr/>
            </p:nvSpPr>
            <p:spPr>
              <a:xfrm>
                <a:off x="8526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  <p:sp>
            <p:nvSpPr>
              <p:cNvPr id="45" name=" 184"/>
              <p:cNvSpPr/>
              <p:nvPr/>
            </p:nvSpPr>
            <p:spPr>
              <a:xfrm>
                <a:off x="12183" y="7840"/>
                <a:ext cx="2658" cy="265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zh-CN" sz="2400" b="1">
                  <a:solidFill>
                    <a:srgbClr val="FFFFFF"/>
                  </a:solidFill>
                  <a:latin typeface="Segoe UI Semilight" panose="020B0402040204020203" charset="0"/>
                </a:endParaRPr>
              </a:p>
            </p:txBody>
          </p:sp>
        </p:grpSp>
      </p:grpSp>
      <p:graphicFrame>
        <p:nvGraphicFramePr>
          <p:cNvPr id="28" name="表格 5">
            <a:extLst>
              <a:ext uri="{FF2B5EF4-FFF2-40B4-BE49-F238E27FC236}">
                <a16:creationId xmlns:a16="http://schemas.microsoft.com/office/drawing/2014/main" id="{D21BE2B5-67CE-4EA6-99A5-0D0DD6063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570888"/>
              </p:ext>
            </p:extLst>
          </p:nvPr>
        </p:nvGraphicFramePr>
        <p:xfrm>
          <a:off x="751697" y="3165898"/>
          <a:ext cx="10137913" cy="31394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87442">
                  <a:extLst>
                    <a:ext uri="{9D8B030D-6E8A-4147-A177-3AD203B41FA5}">
                      <a16:colId xmlns:a16="http://schemas.microsoft.com/office/drawing/2014/main" val="476956004"/>
                    </a:ext>
                  </a:extLst>
                </a:gridCol>
                <a:gridCol w="1962491">
                  <a:extLst>
                    <a:ext uri="{9D8B030D-6E8A-4147-A177-3AD203B41FA5}">
                      <a16:colId xmlns:a16="http://schemas.microsoft.com/office/drawing/2014/main" val="3931355717"/>
                    </a:ext>
                  </a:extLst>
                </a:gridCol>
                <a:gridCol w="1042554">
                  <a:extLst>
                    <a:ext uri="{9D8B030D-6E8A-4147-A177-3AD203B41FA5}">
                      <a16:colId xmlns:a16="http://schemas.microsoft.com/office/drawing/2014/main" val="1511087893"/>
                    </a:ext>
                  </a:extLst>
                </a:gridCol>
                <a:gridCol w="1046921">
                  <a:extLst>
                    <a:ext uri="{9D8B030D-6E8A-4147-A177-3AD203B41FA5}">
                      <a16:colId xmlns:a16="http://schemas.microsoft.com/office/drawing/2014/main" val="2773253360"/>
                    </a:ext>
                  </a:extLst>
                </a:gridCol>
                <a:gridCol w="1683026">
                  <a:extLst>
                    <a:ext uri="{9D8B030D-6E8A-4147-A177-3AD203B41FA5}">
                      <a16:colId xmlns:a16="http://schemas.microsoft.com/office/drawing/2014/main" val="115005257"/>
                    </a:ext>
                  </a:extLst>
                </a:gridCol>
                <a:gridCol w="1325218">
                  <a:extLst>
                    <a:ext uri="{9D8B030D-6E8A-4147-A177-3AD203B41FA5}">
                      <a16:colId xmlns:a16="http://schemas.microsoft.com/office/drawing/2014/main" val="2389791282"/>
                    </a:ext>
                  </a:extLst>
                </a:gridCol>
                <a:gridCol w="1590261">
                  <a:extLst>
                    <a:ext uri="{9D8B030D-6E8A-4147-A177-3AD203B41FA5}">
                      <a16:colId xmlns:a16="http://schemas.microsoft.com/office/drawing/2014/main" val="2179057736"/>
                    </a:ext>
                  </a:extLst>
                </a:gridCol>
              </a:tblGrid>
              <a:tr h="570281">
                <a:tc>
                  <a:txBody>
                    <a:bodyPr/>
                    <a:lstStyle/>
                    <a:p>
                      <a:pPr algn="ctr"/>
                      <a:endParaRPr lang="en-US" altLang="zh-CN" sz="1300" dirty="0"/>
                    </a:p>
                    <a:p>
                      <a:pPr algn="ctr"/>
                      <a:endParaRPr lang="en-US" altLang="zh-CN" sz="1300" dirty="0"/>
                    </a:p>
                    <a:p>
                      <a:pPr marL="0" algn="l" defTabSz="914400" rtl="0" eaLnBrk="1" latinLnBrk="0" hangingPunct="1"/>
                      <a:r>
                        <a:rPr lang="en-US" altLang="zh-CN" sz="1300" b="1" kern="1200" dirty="0">
                          <a:solidFill>
                            <a:schemeClr val="bg1"/>
                          </a:solidFill>
                        </a:rPr>
                        <a:t>Item</a:t>
                      </a:r>
                      <a:endParaRPr lang="zh-CN" altLang="en-US" sz="1300" b="1" kern="1200" dirty="0">
                        <a:solidFill>
                          <a:schemeClr val="bg1"/>
                        </a:solidFill>
                        <a:latin typeface="+mn-lt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Main concern</a:t>
                      </a:r>
                    </a:p>
                    <a:p>
                      <a:pPr algn="ctr"/>
                      <a:r>
                        <a:rPr lang="zh-CN" altLang="en-US" sz="1300" dirty="0"/>
                        <a:t>主要关心的问题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Time range</a:t>
                      </a:r>
                    </a:p>
                    <a:p>
                      <a:pPr algn="ctr"/>
                      <a:r>
                        <a:rPr lang="zh-CN" altLang="en-US" sz="1300" dirty="0"/>
                        <a:t>时间幅度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00" dirty="0"/>
                        <a:t>Vision</a:t>
                      </a:r>
                    </a:p>
                    <a:p>
                      <a:pPr algn="ctr"/>
                      <a:r>
                        <a:rPr lang="zh-CN" altLang="en-US" sz="1300" dirty="0"/>
                        <a:t>视野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Information Sources</a:t>
                      </a:r>
                    </a:p>
                    <a:p>
                      <a:pPr algn="ctr"/>
                      <a:r>
                        <a:rPr lang="zh-CN" altLang="en-US" sz="1300" dirty="0"/>
                        <a:t>信息来源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00" dirty="0"/>
                        <a:t>Information feature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/>
                        <a:t>信息特征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Uncertainty of risk</a:t>
                      </a:r>
                    </a:p>
                    <a:p>
                      <a:pPr algn="ctr"/>
                      <a:r>
                        <a:rPr lang="zh-CN" altLang="en-US" sz="1300" dirty="0"/>
                        <a:t>不能确定的冒险程度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7968299"/>
                  </a:ext>
                </a:extLst>
              </a:tr>
              <a:tr h="3450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Strategic planning level</a:t>
                      </a:r>
                    </a:p>
                    <a:p>
                      <a:pPr algn="ctr"/>
                      <a:r>
                        <a:rPr lang="zh-CN" altLang="en-US" sz="1300" dirty="0"/>
                        <a:t>战略规划层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Whether to launch</a:t>
                      </a:r>
                    </a:p>
                    <a:p>
                      <a:pPr algn="ctr"/>
                      <a:r>
                        <a:rPr lang="en-US" altLang="zh-CN" sz="1300" dirty="0"/>
                        <a:t>When will you start</a:t>
                      </a:r>
                    </a:p>
                    <a:p>
                      <a:pPr algn="ctr"/>
                      <a:r>
                        <a:rPr lang="zh-CN" altLang="en-US" sz="1300" dirty="0"/>
                        <a:t>是否上马</a:t>
                      </a:r>
                      <a:endParaRPr lang="en-US" altLang="zh-CN" sz="1300" dirty="0"/>
                    </a:p>
                    <a:p>
                      <a:pPr algn="ctr"/>
                      <a:r>
                        <a:rPr lang="zh-CN" altLang="en-US" sz="1300" dirty="0"/>
                        <a:t>什么时候上马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3-5Y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Broad</a:t>
                      </a:r>
                    </a:p>
                    <a:p>
                      <a:pPr algn="ctr"/>
                      <a:r>
                        <a:rPr lang="zh-CN" altLang="en-US" sz="1300" dirty="0"/>
                        <a:t>宽广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Mainly external, supplemented by internal</a:t>
                      </a:r>
                    </a:p>
                    <a:p>
                      <a:pPr algn="ctr"/>
                      <a:r>
                        <a:rPr lang="zh-CN" altLang="en-US" sz="1300" dirty="0"/>
                        <a:t>外部为主，内部为辅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Highly integrated</a:t>
                      </a:r>
                    </a:p>
                    <a:p>
                      <a:pPr algn="ctr"/>
                      <a:r>
                        <a:rPr lang="zh-CN" altLang="en-US" sz="1300" dirty="0"/>
                        <a:t>高度综合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High</a:t>
                      </a:r>
                    </a:p>
                    <a:p>
                      <a:pPr algn="ctr"/>
                      <a:r>
                        <a:rPr lang="zh-CN" altLang="en-US" sz="1300" dirty="0"/>
                        <a:t>高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7857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Tactical planning level</a:t>
                      </a:r>
                    </a:p>
                    <a:p>
                      <a:pPr algn="ctr"/>
                      <a:r>
                        <a:rPr lang="zh-CN" altLang="en-US" sz="1300" dirty="0"/>
                        <a:t>战术计划层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How to start</a:t>
                      </a:r>
                    </a:p>
                    <a:p>
                      <a:pPr algn="ctr"/>
                      <a:r>
                        <a:rPr lang="zh-CN" altLang="en-US" sz="1300" dirty="0"/>
                        <a:t>怎样上马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0.5-2Y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Medium</a:t>
                      </a:r>
                    </a:p>
                    <a:p>
                      <a:pPr algn="ctr"/>
                      <a:r>
                        <a:rPr lang="zh-CN" altLang="en-US" sz="1300" dirty="0"/>
                        <a:t>中等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Mainly internal, supplemented by external</a:t>
                      </a:r>
                    </a:p>
                    <a:p>
                      <a:pPr algn="ctr"/>
                      <a:r>
                        <a:rPr lang="zh-CN" altLang="en-US" sz="1300" dirty="0"/>
                        <a:t>内部为主，外部为辅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Medium summary</a:t>
                      </a:r>
                    </a:p>
                    <a:p>
                      <a:pPr algn="ctr"/>
                      <a:r>
                        <a:rPr lang="zh-CN" altLang="en-US" sz="1300" dirty="0"/>
                        <a:t>中等汇总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Medium</a:t>
                      </a:r>
                    </a:p>
                    <a:p>
                      <a:pPr algn="ctr"/>
                      <a:r>
                        <a:rPr lang="zh-CN" altLang="en-US" sz="1300" dirty="0"/>
                        <a:t>中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299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Operation management level</a:t>
                      </a:r>
                    </a:p>
                    <a:p>
                      <a:pPr algn="ctr"/>
                      <a:r>
                        <a:rPr lang="zh-CN" altLang="en-US" sz="1300" dirty="0"/>
                        <a:t>运行管理层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How to do it well</a:t>
                      </a:r>
                    </a:p>
                    <a:p>
                      <a:pPr algn="ctr"/>
                      <a:r>
                        <a:rPr lang="zh-CN" altLang="en-US" sz="1300" dirty="0"/>
                        <a:t>怎样干好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Week or</a:t>
                      </a:r>
                    </a:p>
                    <a:p>
                      <a:pPr algn="ctr"/>
                      <a:r>
                        <a:rPr lang="en-US" altLang="zh-CN" sz="1300" dirty="0"/>
                        <a:t> Month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Narrow</a:t>
                      </a:r>
                    </a:p>
                    <a:p>
                      <a:pPr algn="ctr"/>
                      <a:r>
                        <a:rPr lang="zh-CN" altLang="en-US" sz="1300" dirty="0"/>
                        <a:t>狭窄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internal</a:t>
                      </a:r>
                      <a:r>
                        <a:rPr lang="zh-CN" altLang="en-US" sz="1300" dirty="0"/>
                        <a:t>内部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detailed</a:t>
                      </a:r>
                      <a:r>
                        <a:rPr lang="zh-CN" altLang="en-US" sz="1300" dirty="0"/>
                        <a:t>详尽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/>
                        <a:t>Low</a:t>
                      </a:r>
                    </a:p>
                    <a:p>
                      <a:pPr algn="ctr"/>
                      <a:r>
                        <a:rPr lang="zh-CN" altLang="en-US" sz="1300" dirty="0"/>
                        <a:t>低</a:t>
                      </a:r>
                      <a:endParaRPr lang="zh-CN" altLang="en-US" sz="1300" dirty="0"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699099"/>
                  </a:ext>
                </a:extLst>
              </a:tr>
            </a:tbl>
          </a:graphicData>
        </a:graphic>
      </p:graphicFrame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948FE25D-4088-416C-855B-F816E2F8E0FF}"/>
              </a:ext>
            </a:extLst>
          </p:cNvPr>
          <p:cNvCxnSpPr>
            <a:cxnSpLocks/>
          </p:cNvCxnSpPr>
          <p:nvPr/>
        </p:nvCxnSpPr>
        <p:spPr>
          <a:xfrm>
            <a:off x="745608" y="3165898"/>
            <a:ext cx="1374740" cy="66397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787BD9C6-B54B-400C-8E02-357727CECF51}"/>
              </a:ext>
            </a:extLst>
          </p:cNvPr>
          <p:cNvSpPr txBox="1"/>
          <p:nvPr/>
        </p:nvSpPr>
        <p:spPr>
          <a:xfrm>
            <a:off x="1442461" y="3277303"/>
            <a:ext cx="53976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00" b="1" dirty="0">
                <a:solidFill>
                  <a:schemeClr val="bg1"/>
                </a:solidFill>
              </a:rPr>
              <a:t>Level</a:t>
            </a:r>
            <a:endParaRPr lang="zh-CN" altLang="en-US" sz="1300" b="1" dirty="0">
              <a:solidFill>
                <a:schemeClr val="bg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28DEBEF-A2C0-47A4-B840-B701E3F4F252}"/>
              </a:ext>
            </a:extLst>
          </p:cNvPr>
          <p:cNvSpPr txBox="1"/>
          <p:nvPr/>
        </p:nvSpPr>
        <p:spPr>
          <a:xfrm>
            <a:off x="3830171" y="2108206"/>
            <a:ext cx="3481466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Anthony Structure</a:t>
            </a:r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安东尼结构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5C0269B-EE40-4FCA-B81C-8F745016A298}"/>
              </a:ext>
            </a:extLst>
          </p:cNvPr>
          <p:cNvSpPr txBox="1"/>
          <p:nvPr/>
        </p:nvSpPr>
        <p:spPr>
          <a:xfrm>
            <a:off x="3753282" y="54480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>
                <a:solidFill>
                  <a:srgbClr val="00CC99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F2D1D2A-5368-4A0D-A598-C9744672EE8A}"/>
              </a:ext>
            </a:extLst>
          </p:cNvPr>
          <p:cNvSpPr txBox="1"/>
          <p:nvPr/>
        </p:nvSpPr>
        <p:spPr>
          <a:xfrm>
            <a:off x="745608" y="2610058"/>
            <a:ext cx="8128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ea typeface="楷体" panose="02010609060101010101" pitchFamily="49" charset="-122"/>
              </a:rPr>
              <a:t>The American Sloan School of Management proposes the </a:t>
            </a:r>
            <a:r>
              <a:rPr lang="en-US" altLang="zh-CN" sz="1600" i="1" dirty="0">
                <a:ea typeface="楷体" panose="02010609060101010101" pitchFamily="49" charset="-122"/>
              </a:rPr>
              <a:t>Anthony structure </a:t>
            </a:r>
            <a:r>
              <a:rPr lang="en-US" altLang="zh-CN" sz="1600" dirty="0">
                <a:ea typeface="楷体" panose="02010609060101010101" pitchFamily="49" charset="-122"/>
              </a:rPr>
              <a:t>management level.</a:t>
            </a:r>
          </a:p>
          <a:p>
            <a:r>
              <a:rPr lang="zh-CN" altLang="en-US" sz="1600" dirty="0">
                <a:ea typeface="楷体" panose="02010609060101010101" pitchFamily="49" charset="-122"/>
              </a:rPr>
              <a:t>美国</a:t>
            </a:r>
            <a:r>
              <a:rPr lang="en-US" altLang="zh-CN" sz="1600" dirty="0">
                <a:ea typeface="楷体" panose="02010609060101010101" pitchFamily="49" charset="-122"/>
              </a:rPr>
              <a:t>Sloan</a:t>
            </a:r>
            <a:r>
              <a:rPr lang="zh-CN" altLang="en-US" sz="1600" dirty="0">
                <a:ea typeface="楷体" panose="02010609060101010101" pitchFamily="49" charset="-122"/>
              </a:rPr>
              <a:t>管理学院提出“安东尼结构”管理层次。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0A229043-32E6-4428-A2D3-DB42588AD969}"/>
              </a:ext>
            </a:extLst>
          </p:cNvPr>
          <p:cNvSpPr/>
          <p:nvPr/>
        </p:nvSpPr>
        <p:spPr>
          <a:xfrm>
            <a:off x="2568271" y="1327094"/>
            <a:ext cx="485775" cy="485775"/>
          </a:xfrm>
          <a:prstGeom prst="ellipse">
            <a:avLst/>
          </a:prstGeom>
          <a:solidFill>
            <a:schemeClr val="bg1"/>
          </a:solidFill>
          <a:ln>
            <a:solidFill>
              <a:srgbClr val="4687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 39005">
            <a:extLst>
              <a:ext uri="{FF2B5EF4-FFF2-40B4-BE49-F238E27FC236}">
                <a16:creationId xmlns:a16="http://schemas.microsoft.com/office/drawing/2014/main" id="{157E9635-7911-4341-8BDE-FF6A1D6149EC}"/>
              </a:ext>
            </a:extLst>
          </p:cNvPr>
          <p:cNvSpPr>
            <a:spLocks noEditPoints="1"/>
          </p:cNvSpPr>
          <p:nvPr/>
        </p:nvSpPr>
        <p:spPr>
          <a:xfrm>
            <a:off x="2679312" y="1454902"/>
            <a:ext cx="290195" cy="242570"/>
          </a:xfrm>
          <a:custGeom>
            <a:avLst/>
            <a:gdLst/>
            <a:ahLst/>
            <a:cxnLst/>
            <a:rect l="0" t="0" r="0" b="0"/>
            <a:pathLst>
              <a:path w="50" h="42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50" y="1"/>
                  <a:pt x="50" y="2"/>
                </a:cubicBezTo>
                <a:cubicBezTo>
                  <a:pt x="50" y="2"/>
                  <a:pt x="50" y="2"/>
                  <a:pt x="50" y="2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6"/>
                  <a:pt x="49" y="37"/>
                  <a:pt x="48" y="37"/>
                </a:cubicBezTo>
                <a:cubicBezTo>
                  <a:pt x="48" y="37"/>
                  <a:pt x="48" y="37"/>
                  <a:pt x="48" y="37"/>
                </a:cubicBezTo>
                <a:cubicBezTo>
                  <a:pt x="27" y="37"/>
                  <a:pt x="27" y="37"/>
                  <a:pt x="27" y="37"/>
                </a:cubicBezTo>
                <a:cubicBezTo>
                  <a:pt x="27" y="39"/>
                  <a:pt x="27" y="39"/>
                  <a:pt x="27" y="39"/>
                </a:cubicBezTo>
                <a:cubicBezTo>
                  <a:pt x="27" y="39"/>
                  <a:pt x="27" y="39"/>
                  <a:pt x="27" y="39"/>
                </a:cubicBezTo>
                <a:cubicBezTo>
                  <a:pt x="37" y="39"/>
                  <a:pt x="37" y="39"/>
                  <a:pt x="37" y="39"/>
                </a:cubicBezTo>
                <a:cubicBezTo>
                  <a:pt x="38" y="39"/>
                  <a:pt x="39" y="40"/>
                  <a:pt x="39" y="41"/>
                </a:cubicBezTo>
                <a:cubicBezTo>
                  <a:pt x="39" y="41"/>
                  <a:pt x="38" y="42"/>
                  <a:pt x="37" y="42"/>
                </a:cubicBezTo>
                <a:cubicBezTo>
                  <a:pt x="12" y="42"/>
                  <a:pt x="12" y="42"/>
                  <a:pt x="12" y="42"/>
                </a:cubicBezTo>
                <a:cubicBezTo>
                  <a:pt x="11" y="42"/>
                  <a:pt x="11" y="41"/>
                  <a:pt x="11" y="41"/>
                </a:cubicBezTo>
                <a:cubicBezTo>
                  <a:pt x="11" y="40"/>
                  <a:pt x="11" y="39"/>
                  <a:pt x="12" y="39"/>
                </a:cubicBezTo>
                <a:cubicBezTo>
                  <a:pt x="23" y="39"/>
                  <a:pt x="23" y="39"/>
                  <a:pt x="23" y="39"/>
                </a:cubicBezTo>
                <a:cubicBezTo>
                  <a:pt x="23" y="39"/>
                  <a:pt x="23" y="39"/>
                  <a:pt x="23" y="39"/>
                </a:cubicBezTo>
                <a:cubicBezTo>
                  <a:pt x="23" y="37"/>
                  <a:pt x="23" y="37"/>
                  <a:pt x="23" y="37"/>
                </a:cubicBezTo>
                <a:cubicBezTo>
                  <a:pt x="2" y="37"/>
                  <a:pt x="2" y="37"/>
                  <a:pt x="2" y="37"/>
                </a:cubicBezTo>
                <a:cubicBezTo>
                  <a:pt x="1" y="37"/>
                  <a:pt x="0" y="36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lose/>
                <a:moveTo>
                  <a:pt x="21" y="13"/>
                </a:moveTo>
                <a:cubicBezTo>
                  <a:pt x="21" y="13"/>
                  <a:pt x="21" y="13"/>
                  <a:pt x="21" y="13"/>
                </a:cubicBezTo>
                <a:cubicBezTo>
                  <a:pt x="23" y="13"/>
                  <a:pt x="24" y="14"/>
                  <a:pt x="25" y="15"/>
                </a:cubicBezTo>
                <a:cubicBezTo>
                  <a:pt x="26" y="14"/>
                  <a:pt x="26" y="14"/>
                  <a:pt x="26" y="14"/>
                </a:cubicBezTo>
                <a:cubicBezTo>
                  <a:pt x="26" y="13"/>
                  <a:pt x="26" y="13"/>
                  <a:pt x="26" y="12"/>
                </a:cubicBezTo>
                <a:cubicBezTo>
                  <a:pt x="26" y="11"/>
                  <a:pt x="27" y="10"/>
                  <a:pt x="27" y="10"/>
                </a:cubicBezTo>
                <a:cubicBezTo>
                  <a:pt x="27" y="10"/>
                  <a:pt x="27" y="10"/>
                  <a:pt x="27" y="10"/>
                </a:cubicBezTo>
                <a:cubicBezTo>
                  <a:pt x="28" y="9"/>
                  <a:pt x="29" y="9"/>
                  <a:pt x="30" y="9"/>
                </a:cubicBezTo>
                <a:cubicBezTo>
                  <a:pt x="31" y="9"/>
                  <a:pt x="32" y="9"/>
                  <a:pt x="33" y="10"/>
                </a:cubicBezTo>
                <a:cubicBezTo>
                  <a:pt x="33" y="10"/>
                  <a:pt x="34" y="11"/>
                  <a:pt x="34" y="12"/>
                </a:cubicBezTo>
                <a:cubicBezTo>
                  <a:pt x="34" y="14"/>
                  <a:pt x="33" y="14"/>
                  <a:pt x="33" y="15"/>
                </a:cubicBezTo>
                <a:cubicBezTo>
                  <a:pt x="32" y="16"/>
                  <a:pt x="31" y="16"/>
                  <a:pt x="30" y="16"/>
                </a:cubicBezTo>
                <a:cubicBezTo>
                  <a:pt x="29" y="16"/>
                  <a:pt x="28" y="16"/>
                  <a:pt x="28" y="15"/>
                </a:cubicBezTo>
                <a:cubicBezTo>
                  <a:pt x="26" y="16"/>
                  <a:pt x="26" y="16"/>
                  <a:pt x="26" y="16"/>
                </a:cubicBezTo>
                <a:cubicBezTo>
                  <a:pt x="26" y="17"/>
                  <a:pt x="27" y="18"/>
                  <a:pt x="27" y="18"/>
                </a:cubicBezTo>
                <a:cubicBezTo>
                  <a:pt x="27" y="19"/>
                  <a:pt x="26" y="20"/>
                  <a:pt x="26" y="20"/>
                </a:cubicBezTo>
                <a:cubicBezTo>
                  <a:pt x="28" y="21"/>
                  <a:pt x="28" y="21"/>
                  <a:pt x="28" y="21"/>
                </a:cubicBezTo>
                <a:cubicBezTo>
                  <a:pt x="28" y="21"/>
                  <a:pt x="29" y="21"/>
                  <a:pt x="30" y="21"/>
                </a:cubicBezTo>
                <a:cubicBezTo>
                  <a:pt x="31" y="21"/>
                  <a:pt x="32" y="21"/>
                  <a:pt x="33" y="22"/>
                </a:cubicBezTo>
                <a:cubicBezTo>
                  <a:pt x="33" y="22"/>
                  <a:pt x="34" y="23"/>
                  <a:pt x="34" y="24"/>
                </a:cubicBezTo>
                <a:cubicBezTo>
                  <a:pt x="34" y="26"/>
                  <a:pt x="33" y="27"/>
                  <a:pt x="33" y="27"/>
                </a:cubicBezTo>
                <a:cubicBezTo>
                  <a:pt x="32" y="28"/>
                  <a:pt x="31" y="28"/>
                  <a:pt x="30" y="28"/>
                </a:cubicBezTo>
                <a:cubicBezTo>
                  <a:pt x="29" y="28"/>
                  <a:pt x="28" y="28"/>
                  <a:pt x="27" y="27"/>
                </a:cubicBezTo>
                <a:cubicBezTo>
                  <a:pt x="27" y="27"/>
                  <a:pt x="26" y="26"/>
                  <a:pt x="26" y="24"/>
                </a:cubicBezTo>
                <a:cubicBezTo>
                  <a:pt x="26" y="24"/>
                  <a:pt x="26" y="24"/>
                  <a:pt x="26" y="23"/>
                </a:cubicBezTo>
                <a:cubicBezTo>
                  <a:pt x="25" y="22"/>
                  <a:pt x="25" y="22"/>
                  <a:pt x="25" y="22"/>
                </a:cubicBezTo>
                <a:cubicBezTo>
                  <a:pt x="24" y="23"/>
                  <a:pt x="23" y="24"/>
                  <a:pt x="21" y="24"/>
                </a:cubicBezTo>
                <a:cubicBezTo>
                  <a:pt x="20" y="24"/>
                  <a:pt x="18" y="23"/>
                  <a:pt x="17" y="22"/>
                </a:cubicBezTo>
                <a:cubicBezTo>
                  <a:pt x="17" y="22"/>
                  <a:pt x="17" y="22"/>
                  <a:pt x="17" y="22"/>
                </a:cubicBezTo>
                <a:cubicBezTo>
                  <a:pt x="16" y="21"/>
                  <a:pt x="16" y="20"/>
                  <a:pt x="16" y="18"/>
                </a:cubicBezTo>
                <a:cubicBezTo>
                  <a:pt x="16" y="17"/>
                  <a:pt x="16" y="16"/>
                  <a:pt x="17" y="15"/>
                </a:cubicBezTo>
                <a:cubicBezTo>
                  <a:pt x="18" y="14"/>
                  <a:pt x="20" y="13"/>
                  <a:pt x="21" y="13"/>
                </a:cubicBezTo>
                <a:close/>
                <a:moveTo>
                  <a:pt x="21" y="15"/>
                </a:moveTo>
                <a:cubicBezTo>
                  <a:pt x="21" y="15"/>
                  <a:pt x="21" y="15"/>
                  <a:pt x="21" y="15"/>
                </a:cubicBezTo>
                <a:cubicBezTo>
                  <a:pt x="20" y="15"/>
                  <a:pt x="19" y="16"/>
                  <a:pt x="19" y="16"/>
                </a:cubicBezTo>
                <a:cubicBezTo>
                  <a:pt x="18" y="17"/>
                  <a:pt x="18" y="18"/>
                  <a:pt x="18" y="18"/>
                </a:cubicBezTo>
                <a:cubicBezTo>
                  <a:pt x="18" y="19"/>
                  <a:pt x="18" y="20"/>
                  <a:pt x="19" y="21"/>
                </a:cubicBezTo>
                <a:cubicBezTo>
                  <a:pt x="19" y="21"/>
                  <a:pt x="19" y="21"/>
                  <a:pt x="19" y="21"/>
                </a:cubicBezTo>
                <a:cubicBezTo>
                  <a:pt x="19" y="21"/>
                  <a:pt x="19" y="21"/>
                  <a:pt x="19" y="21"/>
                </a:cubicBezTo>
                <a:cubicBezTo>
                  <a:pt x="19" y="21"/>
                  <a:pt x="20" y="22"/>
                  <a:pt x="21" y="22"/>
                </a:cubicBezTo>
                <a:cubicBezTo>
                  <a:pt x="23" y="22"/>
                  <a:pt x="24" y="20"/>
                  <a:pt x="24" y="18"/>
                </a:cubicBezTo>
                <a:cubicBezTo>
                  <a:pt x="24" y="17"/>
                  <a:pt x="23" y="15"/>
                  <a:pt x="21" y="15"/>
                </a:cubicBezTo>
                <a:close/>
                <a:moveTo>
                  <a:pt x="31" y="11"/>
                </a:moveTo>
                <a:cubicBezTo>
                  <a:pt x="31" y="11"/>
                  <a:pt x="31" y="11"/>
                  <a:pt x="31" y="11"/>
                </a:cubicBezTo>
                <a:cubicBezTo>
                  <a:pt x="31" y="11"/>
                  <a:pt x="30" y="11"/>
                  <a:pt x="30" y="11"/>
                </a:cubicBezTo>
                <a:cubicBezTo>
                  <a:pt x="30" y="11"/>
                  <a:pt x="29" y="11"/>
                  <a:pt x="29" y="11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2"/>
                  <a:pt x="28" y="12"/>
                  <a:pt x="28" y="12"/>
                </a:cubicBezTo>
                <a:cubicBezTo>
                  <a:pt x="28" y="13"/>
                  <a:pt x="29" y="14"/>
                  <a:pt x="30" y="14"/>
                </a:cubicBezTo>
                <a:cubicBezTo>
                  <a:pt x="30" y="14"/>
                  <a:pt x="31" y="14"/>
                  <a:pt x="31" y="14"/>
                </a:cubicBezTo>
                <a:cubicBezTo>
                  <a:pt x="31" y="13"/>
                  <a:pt x="32" y="13"/>
                  <a:pt x="32" y="12"/>
                </a:cubicBezTo>
                <a:cubicBezTo>
                  <a:pt x="32" y="12"/>
                  <a:pt x="31" y="12"/>
                  <a:pt x="31" y="11"/>
                </a:cubicBezTo>
                <a:close/>
                <a:moveTo>
                  <a:pt x="31" y="23"/>
                </a:moveTo>
                <a:cubicBezTo>
                  <a:pt x="31" y="23"/>
                  <a:pt x="31" y="23"/>
                  <a:pt x="31" y="23"/>
                </a:cubicBezTo>
                <a:cubicBezTo>
                  <a:pt x="31" y="23"/>
                  <a:pt x="30" y="23"/>
                  <a:pt x="30" y="23"/>
                </a:cubicBezTo>
                <a:cubicBezTo>
                  <a:pt x="30" y="23"/>
                  <a:pt x="29" y="23"/>
                  <a:pt x="29" y="23"/>
                </a:cubicBezTo>
                <a:cubicBezTo>
                  <a:pt x="29" y="23"/>
                  <a:pt x="29" y="23"/>
                  <a:pt x="29" y="23"/>
                </a:cubicBezTo>
                <a:cubicBezTo>
                  <a:pt x="29" y="24"/>
                  <a:pt x="28" y="24"/>
                  <a:pt x="28" y="24"/>
                </a:cubicBezTo>
                <a:cubicBezTo>
                  <a:pt x="28" y="25"/>
                  <a:pt x="29" y="26"/>
                  <a:pt x="30" y="26"/>
                </a:cubicBezTo>
                <a:cubicBezTo>
                  <a:pt x="30" y="26"/>
                  <a:pt x="31" y="26"/>
                  <a:pt x="31" y="26"/>
                </a:cubicBezTo>
                <a:cubicBezTo>
                  <a:pt x="31" y="25"/>
                  <a:pt x="32" y="25"/>
                  <a:pt x="32" y="24"/>
                </a:cubicBezTo>
                <a:cubicBezTo>
                  <a:pt x="32" y="24"/>
                  <a:pt x="31" y="24"/>
                  <a:pt x="31" y="23"/>
                </a:cubicBezTo>
                <a:close/>
                <a:moveTo>
                  <a:pt x="43" y="28"/>
                </a:moveTo>
                <a:cubicBezTo>
                  <a:pt x="43" y="28"/>
                  <a:pt x="43" y="28"/>
                  <a:pt x="43" y="28"/>
                </a:cubicBezTo>
                <a:cubicBezTo>
                  <a:pt x="44" y="28"/>
                  <a:pt x="44" y="29"/>
                  <a:pt x="44" y="30"/>
                </a:cubicBezTo>
                <a:cubicBezTo>
                  <a:pt x="44" y="31"/>
                  <a:pt x="44" y="32"/>
                  <a:pt x="43" y="32"/>
                </a:cubicBezTo>
                <a:cubicBezTo>
                  <a:pt x="41" y="32"/>
                  <a:pt x="41" y="31"/>
                  <a:pt x="41" y="30"/>
                </a:cubicBezTo>
                <a:cubicBezTo>
                  <a:pt x="41" y="29"/>
                  <a:pt x="41" y="28"/>
                  <a:pt x="43" y="28"/>
                </a:cubicBezTo>
                <a:close/>
                <a:moveTo>
                  <a:pt x="46" y="4"/>
                </a:moveTo>
                <a:cubicBezTo>
                  <a:pt x="46" y="4"/>
                  <a:pt x="46" y="4"/>
                  <a:pt x="46" y="4"/>
                </a:cubicBezTo>
                <a:cubicBezTo>
                  <a:pt x="4" y="4"/>
                  <a:pt x="4" y="4"/>
                  <a:pt x="4" y="4"/>
                </a:cubicBezTo>
                <a:cubicBezTo>
                  <a:pt x="4" y="14"/>
                  <a:pt x="4" y="23"/>
                  <a:pt x="4" y="33"/>
                </a:cubicBezTo>
                <a:cubicBezTo>
                  <a:pt x="18" y="33"/>
                  <a:pt x="32" y="33"/>
                  <a:pt x="46" y="33"/>
                </a:cubicBezTo>
                <a:cubicBezTo>
                  <a:pt x="46" y="23"/>
                  <a:pt x="46" y="14"/>
                  <a:pt x="46" y="4"/>
                </a:cubicBezTo>
                <a:close/>
              </a:path>
            </a:pathLst>
          </a:custGeom>
          <a:solidFill>
            <a:srgbClr val="4687C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5109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30"/>
  <p:tag name="KSO_WM_UNIT_TYPE" val="l_i"/>
  <p:tag name="KSO_WM_UNIT_INDEX" val="1_1"/>
  <p:tag name="KSO_WM_UNIT_ID" val="diagram20186230_1*l_i*1_1"/>
  <p:tag name="KSO_WM_UNIT_LAYERLEVEL" val="1_1"/>
  <p:tag name="KSO_WM_BEAUTIFY_FLAG" val="#wm#"/>
  <p:tag name="KSO_WM_TAG_VERSION" val="1.0"/>
  <p:tag name="KSO_WM_DIAGRAM_GROUP_CODE" val="l1-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12"/>
  <p:tag name="KSO_WM_UNIT_ID" val="diagram20186259_1*r_i*1_12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13"/>
  <p:tag name="KSO_WM_UNIT_ID" val="diagram20186259_1*r_i*1_13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14"/>
  <p:tag name="KSO_WM_UNIT_ID" val="diagram20186259_1*r_i*1_14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15"/>
  <p:tag name="KSO_WM_UNIT_ID" val="diagram20186259_1*r_i*1_15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16"/>
  <p:tag name="KSO_WM_UNIT_ID" val="diagram20186259_1*r_i*1_16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17"/>
  <p:tag name="KSO_WM_UNIT_ID" val="diagram20186259_1*r_i*1_17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18"/>
  <p:tag name="KSO_WM_UNIT_ID" val="diagram20186259_1*r_i*1_18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19"/>
  <p:tag name="KSO_WM_UNIT_ID" val="diagram20186259_1*r_i*1_19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20"/>
  <p:tag name="KSO_WM_UNIT_ID" val="diagram20186259_1*r_i*1_20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21"/>
  <p:tag name="KSO_WM_UNIT_ID" val="diagram20186259_1*r_i*1_21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"/>
  <p:tag name="KSO_WM_UNIT_ID" val="diagram20186259_1*r_i*1_4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22"/>
  <p:tag name="KSO_WM_UNIT_ID" val="diagram20186259_1*r_i*1_22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23"/>
  <p:tag name="KSO_WM_UNIT_ID" val="diagram20186259_1*r_i*1_23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24"/>
  <p:tag name="KSO_WM_UNIT_ID" val="diagram20186259_1*r_i*1_24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25"/>
  <p:tag name="KSO_WM_UNIT_ID" val="diagram20186259_1*r_i*1_25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26"/>
  <p:tag name="KSO_WM_UNIT_ID" val="diagram20186259_1*r_i*1_26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27"/>
  <p:tag name="KSO_WM_UNIT_ID" val="diagram20186259_1*r_i*1_27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28"/>
  <p:tag name="KSO_WM_UNIT_ID" val="diagram20186259_1*r_i*1_28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29"/>
  <p:tag name="KSO_WM_UNIT_ID" val="diagram20186259_1*r_i*1_29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30"/>
  <p:tag name="KSO_WM_UNIT_ID" val="diagram20186259_1*r_i*1_30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31"/>
  <p:tag name="KSO_WM_UNIT_ID" val="diagram20186259_1*r_i*1_31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"/>
  <p:tag name="KSO_WM_UNIT_ID" val="diagram20186259_1*r_i*1_5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33"/>
  <p:tag name="KSO_WM_UNIT_ID" val="diagram20186259_1*r_i*1_33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34"/>
  <p:tag name="KSO_WM_UNIT_ID" val="diagram20186259_1*r_i*1_34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35"/>
  <p:tag name="KSO_WM_UNIT_ID" val="diagram20186259_1*r_i*1_35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36"/>
  <p:tag name="KSO_WM_UNIT_ID" val="diagram20186259_1*r_i*1_36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37"/>
  <p:tag name="KSO_WM_UNIT_ID" val="diagram20186259_1*r_i*1_37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38"/>
  <p:tag name="KSO_WM_UNIT_ID" val="diagram20186259_1*r_i*1_38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39"/>
  <p:tag name="KSO_WM_UNIT_ID" val="diagram20186259_1*r_i*1_39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0"/>
  <p:tag name="KSO_WM_UNIT_ID" val="diagram20186259_1*r_i*1_40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1"/>
  <p:tag name="KSO_WM_UNIT_ID" val="diagram20186259_1*r_i*1_41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2"/>
  <p:tag name="KSO_WM_UNIT_ID" val="diagram20186259_1*r_i*1_42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"/>
  <p:tag name="KSO_WM_UNIT_ID" val="diagram20186259_1*r_i*1_6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3"/>
  <p:tag name="KSO_WM_UNIT_ID" val="diagram20186259_1*r_i*1_43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4"/>
  <p:tag name="KSO_WM_UNIT_ID" val="diagram20186259_1*r_i*1_44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5"/>
  <p:tag name="KSO_WM_UNIT_ID" val="diagram20186259_1*r_i*1_45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6"/>
  <p:tag name="KSO_WM_UNIT_ID" val="diagram20186259_1*r_i*1_46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7"/>
  <p:tag name="KSO_WM_UNIT_ID" val="diagram20186259_1*r_i*1_47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8"/>
  <p:tag name="KSO_WM_UNIT_ID" val="diagram20186259_1*r_i*1_48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49"/>
  <p:tag name="KSO_WM_UNIT_ID" val="diagram20186259_1*r_i*1_49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0"/>
  <p:tag name="KSO_WM_UNIT_ID" val="diagram20186259_1*r_i*1_50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1"/>
  <p:tag name="KSO_WM_UNIT_ID" val="diagram20186259_1*r_i*1_51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2"/>
  <p:tag name="KSO_WM_UNIT_ID" val="diagram20186259_1*r_i*1_52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"/>
  <p:tag name="KSO_WM_UNIT_ID" val="diagram20186259_1*r_i*1_7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3"/>
  <p:tag name="KSO_WM_UNIT_ID" val="diagram20186259_1*r_i*1_53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4"/>
  <p:tag name="KSO_WM_UNIT_ID" val="diagram20186259_1*r_i*1_54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5"/>
  <p:tag name="KSO_WM_UNIT_ID" val="diagram20186259_1*r_i*1_55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6"/>
  <p:tag name="KSO_WM_UNIT_ID" val="diagram20186259_1*r_i*1_56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7"/>
  <p:tag name="KSO_WM_UNIT_ID" val="diagram20186259_1*r_i*1_57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8"/>
  <p:tag name="KSO_WM_UNIT_ID" val="diagram20186259_1*r_i*1_58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59"/>
  <p:tag name="KSO_WM_UNIT_ID" val="diagram20186259_1*r_i*1_59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0"/>
  <p:tag name="KSO_WM_UNIT_ID" val="diagram20186259_1*r_i*1_60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1"/>
  <p:tag name="KSO_WM_UNIT_ID" val="diagram20186259_1*r_i*1_61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2"/>
  <p:tag name="KSO_WM_UNIT_ID" val="diagram20186259_1*r_i*1_62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8"/>
  <p:tag name="KSO_WM_UNIT_ID" val="diagram20186259_1*r_i*1_8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3"/>
  <p:tag name="KSO_WM_UNIT_ID" val="diagram20186259_1*r_i*1_63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4"/>
  <p:tag name="KSO_WM_UNIT_ID" val="diagram20186259_1*r_i*1_64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5"/>
  <p:tag name="KSO_WM_UNIT_ID" val="diagram20186259_1*r_i*1_65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6"/>
  <p:tag name="KSO_WM_UNIT_ID" val="diagram20186259_1*r_i*1_66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7"/>
  <p:tag name="KSO_WM_UNIT_ID" val="diagram20186259_1*r_i*1_67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8"/>
  <p:tag name="KSO_WM_UNIT_ID" val="diagram20186259_1*r_i*1_68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69"/>
  <p:tag name="KSO_WM_UNIT_ID" val="diagram20186259_1*r_i*1_69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0"/>
  <p:tag name="KSO_WM_UNIT_ID" val="diagram20186259_1*r_i*1_70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1"/>
  <p:tag name="KSO_WM_UNIT_ID" val="diagram20186259_1*r_i*1_71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2"/>
  <p:tag name="KSO_WM_UNIT_ID" val="diagram20186259_1*r_i*1_72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9"/>
  <p:tag name="KSO_WM_UNIT_ID" val="diagram20186259_1*r_i*1_9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3"/>
  <p:tag name="KSO_WM_UNIT_ID" val="diagram20186259_1*r_i*1_73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4"/>
  <p:tag name="KSO_WM_UNIT_ID" val="diagram20186259_1*r_i*1_74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5"/>
  <p:tag name="KSO_WM_UNIT_ID" val="diagram20186259_1*r_i*1_75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6"/>
  <p:tag name="KSO_WM_UNIT_ID" val="diagram20186259_1*r_i*1_76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7"/>
  <p:tag name="KSO_WM_UNIT_ID" val="diagram20186259_1*r_i*1_77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8"/>
  <p:tag name="KSO_WM_UNIT_ID" val="diagram20186259_1*r_i*1_78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79"/>
  <p:tag name="KSO_WM_UNIT_ID" val="diagram20186259_1*r_i*1_79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80"/>
  <p:tag name="KSO_WM_UNIT_ID" val="diagram20186259_1*r_i*1_80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33"/>
  <p:tag name="KSO_WM_TAG_VERSION" val="1.0"/>
  <p:tag name="KSO_WM_UNIT_TYPE" val="l_h_i"/>
  <p:tag name="KSO_WM_UNIT_INDEX" val="1_2_2"/>
  <p:tag name="KSO_WM_UNIT_ID" val="diagram20186033_1*l_h_i*1_2_2"/>
  <p:tag name="KSO_WM_UNIT_LAYERLEVEL" val="1_1_1"/>
  <p:tag name="KSO_WM_BEAUTIFY_FLAG" val="#wm#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33"/>
  <p:tag name="KSO_WM_TAG_VERSION" val="1.0"/>
  <p:tag name="KSO_WM_UNIT_TYPE" val="l_h_i"/>
  <p:tag name="KSO_WM_UNIT_INDEX" val="1_1_2"/>
  <p:tag name="KSO_WM_UNIT_ID" val="diagram20186033_1*l_h_i*1_1_2"/>
  <p:tag name="KSO_WM_UNIT_LAYERLEVEL" val="1_1_1"/>
  <p:tag name="KSO_WM_BEAUTIFY_FLAG" val="#wm#"/>
  <p:tag name="KSO_WM_DIAGRAM_GROUP_CODE" val="l1-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10"/>
  <p:tag name="KSO_WM_UNIT_ID" val="diagram20186259_1*r_i*1_10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33"/>
  <p:tag name="KSO_WM_TAG_VERSION" val="1.0"/>
  <p:tag name="KSO_WM_UNIT_TYPE" val="l_h_i"/>
  <p:tag name="KSO_WM_UNIT_INDEX" val="1_1_1"/>
  <p:tag name="KSO_WM_UNIT_ID" val="diagram20186033_1*l_h_i*1_1_1"/>
  <p:tag name="KSO_WM_UNIT_LAYERLEVEL" val="1_1_1"/>
  <p:tag name="KSO_WM_BEAUTIFY_FLAG" val="#wm#"/>
  <p:tag name="KSO_WM_DIAGRAM_GROUP_CODE" val="l1-1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33"/>
  <p:tag name="KSO_WM_TAG_VERSION" val="1.0"/>
  <p:tag name="KSO_WM_UNIT_TYPE" val="l_h_i"/>
  <p:tag name="KSO_WM_UNIT_INDEX" val="1_2_1"/>
  <p:tag name="KSO_WM_UNIT_ID" val="diagram20186033_1*l_h_i*1_2_1"/>
  <p:tag name="KSO_WM_UNIT_LAYERLEVEL" val="1_1_1"/>
  <p:tag name="KSO_WM_BEAUTIFY_FLAG" val="#wm#"/>
  <p:tag name="KSO_WM_DIAGRAM_GROUP_CODE" val="l1-1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1"/>
  <p:tag name="KSO_WM_UNIT_ID" val="diagram20186022_1*r_i*1_1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2"/>
  <p:tag name="KSO_WM_UNIT_ID" val="diagram20186022_1*r_i*1_2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4"/>
  <p:tag name="KSO_WM_UNIT_FILL_TYPE" val="1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3"/>
  <p:tag name="KSO_WM_UNIT_ID" val="diagram20186022_1*r_i*1_3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4"/>
  <p:tag name="KSO_WM_UNIT_FILL_TYPE" val="1"/>
  <p:tag name="KSO_WM_UNIT_LINE_FORE_SCHEMECOLOR_INDEX" val="7"/>
  <p:tag name="KSO_WM_UNIT_LINE_FILL_TYPE" val="2"/>
  <p:tag name="KSO_WM_UNIT_TEXT_FILL_FORE_SCHEMECOLOR_INDEX" val="2"/>
  <p:tag name="KSO_WM_UNIT_TEXT_FILL_TYPE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4"/>
  <p:tag name="KSO_WM_UNIT_ID" val="diagram20186022_1*r_i*1_4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4"/>
  <p:tag name="KSO_WM_UNIT_FILL_TYPE" val="1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5"/>
  <p:tag name="KSO_WM_UNIT_ID" val="diagram20186022_1*r_i*1_5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4"/>
  <p:tag name="KSO_WM_UNIT_FILL_TYPE" val="1"/>
  <p:tag name="KSO_WM_UNIT_LINE_FORE_SCHEMECOLOR_INDEX" val="6"/>
  <p:tag name="KSO_WM_UNIT_LINE_FILL_TYPE" val="2"/>
  <p:tag name="KSO_WM_UNIT_TEXT_FILL_FORE_SCHEMECOLOR_INDEX" val="2"/>
  <p:tag name="KSO_WM_UNIT_TEXT_FILL_TYPE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6"/>
  <p:tag name="KSO_WM_UNIT_ID" val="diagram20186022_1*r_i*1_6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4"/>
  <p:tag name="KSO_WM_UNIT_FILL_TYPE" val="1"/>
  <p:tag name="KSO_WM_UNIT_LINE_FORE_SCHEMECOLOR_INDEX" val="8"/>
  <p:tag name="KSO_WM_UNIT_LINE_FILL_TYPE" val="2"/>
  <p:tag name="KSO_WM_UNIT_TEXT_FILL_FORE_SCHEMECOLOR_INDEX" val="2"/>
  <p:tag name="KSO_WM_UNIT_TEXT_FILL_TYPE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7"/>
  <p:tag name="KSO_WM_UNIT_ID" val="diagram20186022_1*r_i*1_7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4"/>
  <p:tag name="KSO_WM_UNIT_FILL_TYPE" val="1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8"/>
  <p:tag name="KSO_WM_UNIT_ID" val="diagram20186022_1*r_i*1_8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4"/>
  <p:tag name="KSO_WM_UNIT_FILL_TYPE" val="1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59"/>
  <p:tag name="KSO_WM_UNIT_TYPE" val="r_i"/>
  <p:tag name="KSO_WM_UNIT_INDEX" val="1_11"/>
  <p:tag name="KSO_WM_UNIT_ID" val="diagram20186259_1*r_i*1_11"/>
  <p:tag name="KSO_WM_UNIT_LAYERLEVEL" val="1_1"/>
  <p:tag name="KSO_WM_BEAUTIFY_FLAG" val="#wm#"/>
  <p:tag name="KSO_WM_TAG_VERSION" val="1.0"/>
  <p:tag name="KSO_WM_DIAGRAM_GROUP_CODE" val="r1-1"/>
  <p:tag name="KSO_WM_UNIT_DIAGRAM_CONTRAST_TITLE_CNT" val="2"/>
  <p:tag name="KSO_WM_UNIT_DIAGRAM_DIMENSION_TITLE_CNT" val="1"/>
  <p:tag name="KSO_WM_UNIT_TEXT_FILL_FORE_SCHEMECOLOR_INDEX" val="13"/>
  <p:tag name="KSO_WM_UNIT_TEXT_FILL_TYPE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9"/>
  <p:tag name="KSO_WM_UNIT_ID" val="diagram20186022_1*r_i*1_9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4"/>
  <p:tag name="KSO_WM_UNIT_FILL_TYPE" val="1"/>
  <p:tag name="KSO_WM_UNIT_LINE_FORE_SCHEMECOLOR_INDEX" val="9"/>
  <p:tag name="KSO_WM_UNIT_LINE_FILL_TYPE" val="2"/>
  <p:tag name="KSO_WM_UNIT_TEXT_FILL_FORE_SCHEMECOLOR_INDEX" val="2"/>
  <p:tag name="KSO_WM_UNIT_TEXT_FILL_TYPE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10"/>
  <p:tag name="KSO_WM_UNIT_ID" val="diagram20186022_1*r_i*1_10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11"/>
  <p:tag name="KSO_WM_UNIT_ID" val="diagram20186022_1*r_i*1_11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12"/>
  <p:tag name="KSO_WM_UNIT_ID" val="diagram20186022_1*r_i*1_12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7"/>
  <p:tag name="KSO_WM_UNIT_FILL_TYPE" val="1"/>
  <p:tag name="KSO_WM_UNIT_TEXT_FILL_FORE_SCHEMECOLOR_INDEX" val="13"/>
  <p:tag name="KSO_WM_UNIT_TEXT_FILL_TYPE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13"/>
  <p:tag name="KSO_WM_UNIT_ID" val="diagram20186022_1*r_i*1_13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9"/>
  <p:tag name="KSO_WM_UNIT_FILL_TYPE" val="1"/>
  <p:tag name="KSO_WM_UNIT_TEXT_FILL_FORE_SCHEMECOLOR_INDEX" val="13"/>
  <p:tag name="KSO_WM_UNIT_TEXT_FILL_TYPE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14"/>
  <p:tag name="KSO_WM_UNIT_ID" val="diagram20186022_1*r_i*1_14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8"/>
  <p:tag name="KSO_WM_UNIT_FILL_TYPE" val="1"/>
  <p:tag name="KSO_WM_UNIT_TEXT_FILL_FORE_SCHEMECOLOR_INDEX" val="13"/>
  <p:tag name="KSO_WM_UNIT_TEXT_FILL_TYPE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15"/>
  <p:tag name="KSO_WM_UNIT_ID" val="diagram20186022_1*r_i*1_15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16"/>
  <p:tag name="KSO_WM_UNIT_ID" val="diagram20186022_1*r_i*1_16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0"/>
  <p:tag name="KSO_WM_UNIT_FILL_TYPE" val="1"/>
  <p:tag name="KSO_WM_UNIT_TEXT_FILL_FORE_SCHEMECOLOR_INDEX" val="13"/>
  <p:tag name="KSO_WM_UNIT_TEXT_FILL_TYPE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022"/>
  <p:tag name="KSO_WM_TAG_VERSION" val="1.0"/>
  <p:tag name="KSO_WM_UNIT_TYPE" val="r_i"/>
  <p:tag name="KSO_WM_UNIT_INDEX" val="1_17"/>
  <p:tag name="KSO_WM_UNIT_ID" val="diagram20186022_1*r_i*1_17"/>
  <p:tag name="KSO_WM_UNIT_LAYERLEVEL" val="1_1"/>
  <p:tag name="KSO_WM_BEAUTIFY_FLAG" val="#wm#"/>
  <p:tag name="KSO_WM_UNIT_DIAGRAM_CONTRAST_TITLE_CNT" val="2"/>
  <p:tag name="KSO_WM_UNIT_DIAGRAM_DIMENSION_TITLE_CNT" val="1"/>
  <p:tag name="KSO_WM_DIAGRAM_GROUP_CODE" val="r1-1"/>
  <p:tag name="KSO_WM_UNIT_FILL_FORE_SCHEMECOLOR_INDEX" val="10"/>
  <p:tag name="KSO_WM_UNIT_FILL_TYPE" val="1"/>
  <p:tag name="KSO_WM_UNIT_TEXT_FILL_FORE_SCHEMECOLOR_INDEX" val="13"/>
  <p:tag name="KSO_WM_UNIT_TEXT_FILL_TYPE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640</Words>
  <Application>Microsoft Office PowerPoint</Application>
  <PresentationFormat>宽屏</PresentationFormat>
  <Paragraphs>189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等线</vt:lpstr>
      <vt:lpstr>楷体</vt:lpstr>
      <vt:lpstr>隶书</vt:lpstr>
      <vt:lpstr>宋体</vt:lpstr>
      <vt:lpstr>微软雅黑</vt:lpstr>
      <vt:lpstr>Arial</vt:lpstr>
      <vt:lpstr>Calibri</vt:lpstr>
      <vt:lpstr>Calibri Light</vt:lpstr>
      <vt:lpstr>Impact</vt:lpstr>
      <vt:lpstr>Segoe UI Semilight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安应vs安全人星盟</dc:title>
  <dc:creator>安应ansying.com</dc:creator>
  <dc:description>更多资料，请添加“安小应”微信号：ansyingcysafety</dc:description>
  <cp:lastModifiedBy>Windows User</cp:lastModifiedBy>
  <cp:revision>42</cp:revision>
  <dcterms:created xsi:type="dcterms:W3CDTF">2018-08-23T00:31:58Z</dcterms:created>
  <dcterms:modified xsi:type="dcterms:W3CDTF">2021-03-18T03:48:43Z</dcterms:modified>
  <cp:category>EHS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