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52"/>
  </p:notesMasterIdLst>
  <p:sldIdLst>
    <p:sldId id="257" r:id="rId4"/>
    <p:sldId id="328" r:id="rId5"/>
    <p:sldId id="258" r:id="rId6"/>
    <p:sldId id="461" r:id="rId7"/>
    <p:sldId id="441" r:id="rId8"/>
    <p:sldId id="454" r:id="rId9"/>
    <p:sldId id="370" r:id="rId10"/>
    <p:sldId id="379" r:id="rId11"/>
    <p:sldId id="450" r:id="rId12"/>
    <p:sldId id="398" r:id="rId13"/>
    <p:sldId id="399" r:id="rId14"/>
    <p:sldId id="439" r:id="rId15"/>
    <p:sldId id="400" r:id="rId16"/>
    <p:sldId id="401" r:id="rId17"/>
    <p:sldId id="455" r:id="rId18"/>
    <p:sldId id="456" r:id="rId19"/>
    <p:sldId id="405" r:id="rId20"/>
    <p:sldId id="445" r:id="rId21"/>
    <p:sldId id="406" r:id="rId22"/>
    <p:sldId id="408" r:id="rId23"/>
    <p:sldId id="407" r:id="rId24"/>
    <p:sldId id="436" r:id="rId25"/>
    <p:sldId id="427" r:id="rId26"/>
    <p:sldId id="429" r:id="rId27"/>
    <p:sldId id="458" r:id="rId28"/>
    <p:sldId id="431" r:id="rId29"/>
    <p:sldId id="437" r:id="rId30"/>
    <p:sldId id="457" r:id="rId31"/>
    <p:sldId id="410" r:id="rId32"/>
    <p:sldId id="434" r:id="rId33"/>
    <p:sldId id="453" r:id="rId34"/>
    <p:sldId id="411" r:id="rId35"/>
    <p:sldId id="459" r:id="rId36"/>
    <p:sldId id="465" r:id="rId37"/>
    <p:sldId id="412" r:id="rId38"/>
    <p:sldId id="413" r:id="rId39"/>
    <p:sldId id="414" r:id="rId40"/>
    <p:sldId id="463" r:id="rId41"/>
    <p:sldId id="415" r:id="rId42"/>
    <p:sldId id="417" r:id="rId43"/>
    <p:sldId id="386" r:id="rId44"/>
    <p:sldId id="424" r:id="rId45"/>
    <p:sldId id="394" r:id="rId46"/>
    <p:sldId id="449" r:id="rId47"/>
    <p:sldId id="464" r:id="rId48"/>
    <p:sldId id="380" r:id="rId49"/>
    <p:sldId id="352" r:id="rId50"/>
    <p:sldId id="299" r:id="rId5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 Ku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BE0E3"/>
    <a:srgbClr val="FF6699"/>
    <a:srgbClr val="97A9AB"/>
    <a:srgbClr val="A0D0E6"/>
    <a:srgbClr val="9F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14" autoAdjust="0"/>
    <p:restoredTop sz="94270" autoAdjust="0"/>
  </p:normalViewPr>
  <p:slideViewPr>
    <p:cSldViewPr>
      <p:cViewPr varScale="1">
        <p:scale>
          <a:sx n="72" d="100"/>
          <a:sy n="72" d="100"/>
        </p:scale>
        <p:origin x="990" y="72"/>
      </p:cViewPr>
      <p:guideLst>
        <p:guide orient="horz" pos="212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zh-CN" altLang="zh-CN" sz="1798" b="0" i="0" baseline="0" dirty="0">
                <a:effectLst/>
              </a:rPr>
              <a:t>近</a:t>
            </a:r>
            <a:r>
              <a:rPr lang="en-US" altLang="zh-CN" sz="1798" b="0" i="0" baseline="0" dirty="0">
                <a:effectLst/>
              </a:rPr>
              <a:t>3</a:t>
            </a:r>
            <a:r>
              <a:rPr lang="zh-CN" altLang="zh-CN" sz="1798" b="0" i="0" baseline="0" dirty="0">
                <a:effectLst/>
              </a:rPr>
              <a:t>个月隐患情况</a:t>
            </a:r>
            <a:endParaRPr lang="zh-CN" altLang="zh-CN" dirty="0">
              <a:effectLst/>
            </a:endParaRPr>
          </a:p>
        </c:rich>
      </c:tx>
      <c:overlay val="0"/>
      <c:spPr>
        <a:noFill/>
        <a:ln>
          <a:noFill/>
        </a:ln>
        <a:effectLst/>
      </c:spPr>
    </c:title>
    <c:autoTitleDeleted val="0"/>
    <c:plotArea>
      <c:layout/>
      <c:barChart>
        <c:barDir val="col"/>
        <c:grouping val="stacked"/>
        <c:varyColors val="0"/>
        <c:ser>
          <c:idx val="0"/>
          <c:order val="0"/>
          <c:tx>
            <c:strRef>
              <c:f>Sheet1!$B$1</c:f>
              <c:strCache>
                <c:ptCount val="1"/>
                <c:pt idx="0">
                  <c:v>隐患总数</c:v>
                </c:pt>
              </c:strCache>
            </c:strRef>
          </c:tx>
          <c:spPr>
            <a:solidFill>
              <a:schemeClr val="accent1"/>
            </a:solidFill>
            <a:ln>
              <a:noFill/>
            </a:ln>
            <a:effectLst/>
          </c:spPr>
          <c:invertIfNegative val="0"/>
          <c:cat>
            <c:strRef>
              <c:f>Sheet1!$A$2:$A$7</c:f>
              <c:strCache>
                <c:ptCount val="6"/>
                <c:pt idx="0">
                  <c:v>加裂12月</c:v>
                </c:pt>
                <c:pt idx="1">
                  <c:v>加氢12月</c:v>
                </c:pt>
                <c:pt idx="2">
                  <c:v>加裂1月</c:v>
                </c:pt>
                <c:pt idx="3">
                  <c:v>加氢1月</c:v>
                </c:pt>
                <c:pt idx="4">
                  <c:v>加裂2月</c:v>
                </c:pt>
                <c:pt idx="5">
                  <c:v>加氢2月</c:v>
                </c:pt>
              </c:strCache>
            </c:strRef>
          </c:cat>
          <c:val>
            <c:numRef>
              <c:f>Sheet1!$B$2:$B$7</c:f>
              <c:numCache>
                <c:formatCode>General</c:formatCode>
                <c:ptCount val="6"/>
                <c:pt idx="0">
                  <c:v>84</c:v>
                </c:pt>
                <c:pt idx="1">
                  <c:v>24</c:v>
                </c:pt>
                <c:pt idx="2">
                  <c:v>78</c:v>
                </c:pt>
                <c:pt idx="3">
                  <c:v>45</c:v>
                </c:pt>
                <c:pt idx="4">
                  <c:v>54</c:v>
                </c:pt>
                <c:pt idx="5">
                  <c:v>32</c:v>
                </c:pt>
              </c:numCache>
            </c:numRef>
          </c:val>
          <c:extLst>
            <c:ext xmlns:c16="http://schemas.microsoft.com/office/drawing/2014/chart" uri="{C3380CC4-5D6E-409C-BE32-E72D297353CC}">
              <c16:uniqueId val="{00000000-10DB-483C-B1DD-3E8CF1DA9DE5}"/>
            </c:ext>
          </c:extLst>
        </c:ser>
        <c:ser>
          <c:idx val="1"/>
          <c:order val="1"/>
          <c:tx>
            <c:strRef>
              <c:f>Sheet1!$C$1</c:f>
              <c:strCache>
                <c:ptCount val="1"/>
                <c:pt idx="0">
                  <c:v>公司级隐患</c:v>
                </c:pt>
              </c:strCache>
            </c:strRef>
          </c:tx>
          <c:spPr>
            <a:solidFill>
              <a:schemeClr val="accent2"/>
            </a:solidFill>
            <a:ln>
              <a:noFill/>
            </a:ln>
            <a:effectLst/>
          </c:spPr>
          <c:invertIfNegative val="0"/>
          <c:cat>
            <c:strRef>
              <c:f>Sheet1!$A$2:$A$7</c:f>
              <c:strCache>
                <c:ptCount val="6"/>
                <c:pt idx="0">
                  <c:v>加裂12月</c:v>
                </c:pt>
                <c:pt idx="1">
                  <c:v>加氢12月</c:v>
                </c:pt>
                <c:pt idx="2">
                  <c:v>加裂1月</c:v>
                </c:pt>
                <c:pt idx="3">
                  <c:v>加氢1月</c:v>
                </c:pt>
                <c:pt idx="4">
                  <c:v>加裂2月</c:v>
                </c:pt>
                <c:pt idx="5">
                  <c:v>加氢2月</c:v>
                </c:pt>
              </c:strCache>
            </c:strRef>
          </c:cat>
          <c:val>
            <c:numRef>
              <c:f>Sheet1!$C$2:$C$7</c:f>
              <c:numCache>
                <c:formatCode>General</c:formatCode>
                <c:ptCount val="6"/>
                <c:pt idx="0">
                  <c:v>12</c:v>
                </c:pt>
                <c:pt idx="1">
                  <c:v>3</c:v>
                </c:pt>
                <c:pt idx="2">
                  <c:v>4</c:v>
                </c:pt>
                <c:pt idx="3">
                  <c:v>1</c:v>
                </c:pt>
                <c:pt idx="4">
                  <c:v>2</c:v>
                </c:pt>
                <c:pt idx="5">
                  <c:v>2</c:v>
                </c:pt>
              </c:numCache>
            </c:numRef>
          </c:val>
          <c:extLst>
            <c:ext xmlns:c16="http://schemas.microsoft.com/office/drawing/2014/chart" uri="{C3380CC4-5D6E-409C-BE32-E72D297353CC}">
              <c16:uniqueId val="{00000001-10DB-483C-B1DD-3E8CF1DA9DE5}"/>
            </c:ext>
          </c:extLst>
        </c:ser>
        <c:dLbls>
          <c:showLegendKey val="0"/>
          <c:showVal val="0"/>
          <c:showCatName val="0"/>
          <c:showSerName val="0"/>
          <c:showPercent val="0"/>
          <c:showBubbleSize val="0"/>
        </c:dLbls>
        <c:gapWidth val="150"/>
        <c:overlap val="100"/>
        <c:axId val="166938072"/>
        <c:axId val="1"/>
      </c:barChart>
      <c:catAx>
        <c:axId val="166938072"/>
        <c:scaling>
          <c:orientation val="minMax"/>
        </c:scaling>
        <c:delete val="0"/>
        <c:axPos val="b"/>
        <c:numFmt formatCode="General" sourceLinked="1"/>
        <c:majorTickMark val="none"/>
        <c:minorTickMark val="none"/>
        <c:tickLblPos val="nextTo"/>
        <c:spPr>
          <a:noFill/>
          <a:ln w="9513"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min val="0"/>
        </c:scaling>
        <c:delete val="0"/>
        <c:axPos val="l"/>
        <c:majorGridlines>
          <c:spPr>
            <a:ln w="9513"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66938072"/>
        <c:crosses val="autoZero"/>
        <c:crossBetween val="between"/>
      </c:valAx>
      <c:spPr>
        <a:noFill/>
        <a:ln w="25368">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t>炼油二部含油污水排放（</a:t>
            </a:r>
            <a:r>
              <a:rPr lang="en-US"/>
              <a:t>2024-2025</a:t>
            </a:r>
            <a:r>
              <a:rPr lang="zh-CN"/>
              <a:t>年）</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加氢</c:v>
                </c:pt>
              </c:strCache>
            </c:strRef>
          </c:tx>
          <c:spPr>
            <a:ln w="28575"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F0">
                        <a:alpha val="25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Sheet1!$B$2:$B$25</c:f>
              <c:numCache>
                <c:formatCode>0_ </c:formatCode>
                <c:ptCount val="24"/>
                <c:pt idx="0">
                  <c:v>4464.859375</c:v>
                </c:pt>
                <c:pt idx="1">
                  <c:v>3419.8984375</c:v>
                </c:pt>
                <c:pt idx="2">
                  <c:v>3548.5078125</c:v>
                </c:pt>
                <c:pt idx="3">
                  <c:v>4015.828125</c:v>
                </c:pt>
                <c:pt idx="4">
                  <c:v>2302.3359375</c:v>
                </c:pt>
                <c:pt idx="5">
                  <c:v>590.953125</c:v>
                </c:pt>
                <c:pt idx="6">
                  <c:v>567.3828125</c:v>
                </c:pt>
                <c:pt idx="7">
                  <c:v>1366.375</c:v>
                </c:pt>
                <c:pt idx="8">
                  <c:v>1228.953125</c:v>
                </c:pt>
                <c:pt idx="9">
                  <c:v>1367.6875</c:v>
                </c:pt>
                <c:pt idx="10">
                  <c:v>1374.7578125</c:v>
                </c:pt>
                <c:pt idx="11">
                  <c:v>1420.640625</c:v>
                </c:pt>
                <c:pt idx="12">
                  <c:v>1404.015625</c:v>
                </c:pt>
                <c:pt idx="13">
                  <c:v>1406.8515625</c:v>
                </c:pt>
              </c:numCache>
            </c:numRef>
          </c:val>
          <c:smooth val="0"/>
          <c:extLst>
            <c:ext xmlns:c16="http://schemas.microsoft.com/office/drawing/2014/chart" uri="{C3380CC4-5D6E-409C-BE32-E72D297353CC}">
              <c16:uniqueId val="{00000000-1F9F-4D88-8058-4FCD087CD828}"/>
            </c:ext>
          </c:extLst>
        </c:ser>
        <c:ser>
          <c:idx val="1"/>
          <c:order val="1"/>
          <c:tx>
            <c:strRef>
              <c:f>Sheet1!$C$1</c:f>
              <c:strCache>
                <c:ptCount val="1"/>
                <c:pt idx="0">
                  <c:v>气分</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F0">
                        <a:alpha val="10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Sheet1!$C$2:$C$25</c:f>
              <c:numCache>
                <c:formatCode>0_);[Red]\(0\)</c:formatCode>
                <c:ptCount val="24"/>
                <c:pt idx="0">
                  <c:v>89.826171875</c:v>
                </c:pt>
                <c:pt idx="1">
                  <c:v>1.953125</c:v>
                </c:pt>
                <c:pt idx="2">
                  <c:v>31.57421875</c:v>
                </c:pt>
                <c:pt idx="3">
                  <c:v>88.958984375</c:v>
                </c:pt>
                <c:pt idx="4">
                  <c:v>809.529296875</c:v>
                </c:pt>
                <c:pt idx="5">
                  <c:v>298.19140625</c:v>
                </c:pt>
                <c:pt idx="6">
                  <c:v>859.04296875</c:v>
                </c:pt>
                <c:pt idx="7">
                  <c:v>1523.2265625</c:v>
                </c:pt>
                <c:pt idx="8">
                  <c:v>2288.572265625</c:v>
                </c:pt>
                <c:pt idx="9">
                  <c:v>1829.072265625</c:v>
                </c:pt>
                <c:pt idx="10">
                  <c:v>1401.51953125</c:v>
                </c:pt>
                <c:pt idx="11">
                  <c:v>1297.5</c:v>
                </c:pt>
                <c:pt idx="12">
                  <c:v>956</c:v>
                </c:pt>
                <c:pt idx="13">
                  <c:v>1289.56640625</c:v>
                </c:pt>
              </c:numCache>
            </c:numRef>
          </c:val>
          <c:smooth val="0"/>
          <c:extLst>
            <c:ext xmlns:c16="http://schemas.microsoft.com/office/drawing/2014/chart" uri="{C3380CC4-5D6E-409C-BE32-E72D297353CC}">
              <c16:uniqueId val="{00000001-1F9F-4D88-8058-4FCD087CD828}"/>
            </c:ext>
          </c:extLst>
        </c:ser>
        <c:ser>
          <c:idx val="2"/>
          <c:order val="2"/>
          <c:tx>
            <c:strRef>
              <c:f>Sheet1!$D$1</c:f>
              <c:strCache>
                <c:ptCount val="1"/>
                <c:pt idx="0">
                  <c:v>加裂</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alpha val="27000"/>
                      </a:srgb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yy/mm</c:formatCode>
                <c:ptCount val="24"/>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numCache>
            </c:numRef>
          </c:cat>
          <c:val>
            <c:numRef>
              <c:f>Sheet1!$D$2:$D$25</c:f>
              <c:numCache>
                <c:formatCode>0_);[Red]\(0\)</c:formatCode>
                <c:ptCount val="24"/>
                <c:pt idx="0">
                  <c:v>2601.7578125</c:v>
                </c:pt>
                <c:pt idx="1">
                  <c:v>2189.893310546875</c:v>
                </c:pt>
                <c:pt idx="2">
                  <c:v>3466.24169921875</c:v>
                </c:pt>
                <c:pt idx="3">
                  <c:v>4597.248046875</c:v>
                </c:pt>
                <c:pt idx="4">
                  <c:v>1451.1337890625</c:v>
                </c:pt>
                <c:pt idx="5">
                  <c:v>614.5517578125</c:v>
                </c:pt>
                <c:pt idx="6">
                  <c:v>363.37109375</c:v>
                </c:pt>
                <c:pt idx="7">
                  <c:v>817.0498046875</c:v>
                </c:pt>
                <c:pt idx="8">
                  <c:v>423.71875</c:v>
                </c:pt>
                <c:pt idx="9">
                  <c:v>622.052734375</c:v>
                </c:pt>
                <c:pt idx="10">
                  <c:v>538.6640625</c:v>
                </c:pt>
                <c:pt idx="11">
                  <c:v>426.029296875</c:v>
                </c:pt>
                <c:pt idx="12">
                  <c:v>1881.02734375</c:v>
                </c:pt>
                <c:pt idx="13">
                  <c:v>1701.765625</c:v>
                </c:pt>
              </c:numCache>
            </c:numRef>
          </c:val>
          <c:smooth val="0"/>
          <c:extLst>
            <c:ext xmlns:c16="http://schemas.microsoft.com/office/drawing/2014/chart" uri="{C3380CC4-5D6E-409C-BE32-E72D297353CC}">
              <c16:uniqueId val="{00000002-1F9F-4D88-8058-4FCD087CD828}"/>
            </c:ext>
          </c:extLst>
        </c:ser>
        <c:dLbls>
          <c:dLblPos val="ctr"/>
          <c:showLegendKey val="0"/>
          <c:showVal val="1"/>
          <c:showCatName val="0"/>
          <c:showSerName val="0"/>
          <c:showPercent val="0"/>
          <c:showBubbleSize val="0"/>
        </c:dLbls>
        <c:smooth val="0"/>
        <c:axId val="257184360"/>
        <c:axId val="1"/>
      </c:lineChart>
      <c:dateAx>
        <c:axId val="257184360"/>
        <c:scaling>
          <c:orientation val="minMax"/>
        </c:scaling>
        <c:delete val="0"/>
        <c:axPos val="b"/>
        <c:numFmt formatCode="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t>炼油二部隐患统计图</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加裂隐患</c:v>
                </c:pt>
              </c:strCache>
            </c:strRef>
          </c:tx>
          <c:spPr>
            <a:solidFill>
              <a:schemeClr val="accent2">
                <a:tint val="58000"/>
              </a:schemeClr>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78</c:v>
                </c:pt>
                <c:pt idx="1">
                  <c:v>54</c:v>
                </c:pt>
              </c:numCache>
            </c:numRef>
          </c:val>
          <c:extLst>
            <c:ext xmlns:c16="http://schemas.microsoft.com/office/drawing/2014/chart" uri="{C3380CC4-5D6E-409C-BE32-E72D297353CC}">
              <c16:uniqueId val="{00000000-391B-4BE0-8706-8F06BEE3158D}"/>
            </c:ext>
          </c:extLst>
        </c:ser>
        <c:ser>
          <c:idx val="2"/>
          <c:order val="2"/>
          <c:tx>
            <c:strRef>
              <c:f>Sheet1!$D$1</c:f>
              <c:strCache>
                <c:ptCount val="1"/>
                <c:pt idx="0">
                  <c:v>加氢隐患</c:v>
                </c:pt>
              </c:strCache>
            </c:strRef>
          </c:tx>
          <c:spPr>
            <a:solidFill>
              <a:schemeClr val="accent2">
                <a:shade val="86000"/>
              </a:schemeClr>
            </a:solidFill>
            <a:ln>
              <a:noFill/>
            </a:ln>
            <a:effectLst/>
          </c:spPr>
          <c:invertIfNegative val="0"/>
          <c:dPt>
            <c:idx val="0"/>
            <c:invertIfNegative val="0"/>
            <c:bubble3D val="0"/>
            <c:extLst>
              <c:ext xmlns:c16="http://schemas.microsoft.com/office/drawing/2014/chart" uri="{C3380CC4-5D6E-409C-BE32-E72D297353CC}">
                <c16:uniqueId val="{00000003-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45</c:v>
                </c:pt>
                <c:pt idx="1">
                  <c:v>32</c:v>
                </c:pt>
              </c:numCache>
            </c:numRef>
          </c:val>
          <c:extLst>
            <c:ext xmlns:c16="http://schemas.microsoft.com/office/drawing/2014/chart" uri="{C3380CC4-5D6E-409C-BE32-E72D297353CC}">
              <c16:uniqueId val="{00000004-391B-4BE0-8706-8F06BEE3158D}"/>
            </c:ext>
          </c:extLst>
        </c:ser>
        <c:dLbls>
          <c:showLegendKey val="0"/>
          <c:showVal val="0"/>
          <c:showCatName val="0"/>
          <c:showSerName val="0"/>
          <c:showPercent val="0"/>
          <c:showBubbleSize val="0"/>
        </c:dLbls>
        <c:gapWidth val="269"/>
        <c:axId val="257186656"/>
        <c:axId val="1"/>
      </c:barChart>
      <c:lineChart>
        <c:grouping val="standard"/>
        <c:varyColors val="0"/>
        <c:ser>
          <c:idx val="1"/>
          <c:order val="1"/>
          <c:tx>
            <c:strRef>
              <c:f>Sheet1!$C$1</c:f>
              <c:strCache>
                <c:ptCount val="1"/>
                <c:pt idx="0">
                  <c:v>加裂公司级隐患</c:v>
                </c:pt>
              </c:strCache>
            </c:strRef>
          </c:tx>
          <c:spPr>
            <a:ln w="28575" cap="rnd">
              <a:solidFill>
                <a:schemeClr val="accent2">
                  <a:tint val="86000"/>
                </a:schemeClr>
              </a:solidFill>
              <a:round/>
            </a:ln>
            <a:effectLst/>
          </c:spPr>
          <c:marker>
            <c:symbol val="none"/>
          </c:marker>
          <c:dPt>
            <c:idx val="0"/>
            <c:marker>
              <c:symbol val="none"/>
            </c:marker>
            <c:bubble3D val="0"/>
            <c:extLst>
              <c:ext xmlns:c16="http://schemas.microsoft.com/office/drawing/2014/chart" uri="{C3380CC4-5D6E-409C-BE32-E72D297353CC}">
                <c16:uniqueId val="{00000001-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4</c:v>
                </c:pt>
                <c:pt idx="1">
                  <c:v>2</c:v>
                </c:pt>
              </c:numCache>
            </c:numRef>
          </c:val>
          <c:smooth val="0"/>
          <c:extLst>
            <c:ext xmlns:c16="http://schemas.microsoft.com/office/drawing/2014/chart" uri="{C3380CC4-5D6E-409C-BE32-E72D297353CC}">
              <c16:uniqueId val="{00000002-391B-4BE0-8706-8F06BEE3158D}"/>
            </c:ext>
          </c:extLst>
        </c:ser>
        <c:ser>
          <c:idx val="3"/>
          <c:order val="3"/>
          <c:tx>
            <c:strRef>
              <c:f>Sheet1!$E$1</c:f>
              <c:strCache>
                <c:ptCount val="1"/>
                <c:pt idx="0">
                  <c:v>加氢公司级隐患</c:v>
                </c:pt>
              </c:strCache>
            </c:strRef>
          </c:tx>
          <c:spPr>
            <a:ln w="28575" cap="rnd">
              <a:solidFill>
                <a:schemeClr val="accent2">
                  <a:shade val="58000"/>
                </a:schemeClr>
              </a:solidFill>
              <a:round/>
            </a:ln>
            <a:effectLst/>
          </c:spPr>
          <c:marker>
            <c:symbol val="none"/>
          </c:marker>
          <c:dPt>
            <c:idx val="0"/>
            <c:marker>
              <c:symbol val="none"/>
            </c:marker>
            <c:bubble3D val="0"/>
            <c:extLst>
              <c:ext xmlns:c16="http://schemas.microsoft.com/office/drawing/2014/chart" uri="{C3380CC4-5D6E-409C-BE32-E72D297353CC}">
                <c16:uniqueId val="{00000005-391B-4BE0-8706-8F06BEE3158D}"/>
              </c:ext>
            </c:extLst>
          </c:dPt>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1</c:v>
                </c:pt>
              </c:numCache>
            </c:numRef>
          </c:val>
          <c:smooth val="0"/>
          <c:extLst>
            <c:ext xmlns:c16="http://schemas.microsoft.com/office/drawing/2014/chart" uri="{C3380CC4-5D6E-409C-BE32-E72D297353CC}">
              <c16:uniqueId val="{00000006-391B-4BE0-8706-8F06BEE3158D}"/>
            </c:ext>
          </c:extLst>
        </c:ser>
        <c:dLbls>
          <c:showLegendKey val="0"/>
          <c:showVal val="0"/>
          <c:showCatName val="0"/>
          <c:showSerName val="0"/>
          <c:showPercent val="0"/>
          <c:showBubbleSize val="0"/>
        </c:dLbls>
        <c:marker val="1"/>
        <c:smooth val="0"/>
        <c:axId val="834936600"/>
        <c:axId val="834938896"/>
      </c:lineChart>
      <c:catAx>
        <c:axId val="25718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max val="13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7186656"/>
        <c:crosses val="autoZero"/>
        <c:crossBetween val="between"/>
      </c:valAx>
      <c:valAx>
        <c:axId val="834938896"/>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34936600"/>
        <c:crosses val="max"/>
        <c:crossBetween val="between"/>
      </c:valAx>
      <c:catAx>
        <c:axId val="834936600"/>
        <c:scaling>
          <c:orientation val="minMax"/>
        </c:scaling>
        <c:delete val="1"/>
        <c:axPos val="b"/>
        <c:numFmt formatCode="General" sourceLinked="1"/>
        <c:majorTickMark val="none"/>
        <c:minorTickMark val="none"/>
        <c:tickLblPos val="nextTo"/>
        <c:crossAx val="8349388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本月主要高风险作业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Sheet1!$A$2:$A$3</c:f>
              <c:strCache>
                <c:ptCount val="2"/>
                <c:pt idx="0">
                  <c:v>加氢</c:v>
                </c:pt>
                <c:pt idx="1">
                  <c:v>加裂</c:v>
                </c:pt>
              </c:strCache>
            </c:strRef>
          </c:cat>
          <c:val>
            <c:numRef>
              <c:f>Sheet1!$B$2:$B$3</c:f>
              <c:numCache>
                <c:formatCode>General</c:formatCode>
                <c:ptCount val="2"/>
                <c:pt idx="0">
                  <c:v>6</c:v>
                </c:pt>
                <c:pt idx="1">
                  <c:v>21</c:v>
                </c:pt>
              </c:numCache>
            </c:numRef>
          </c:val>
          <c:extLst>
            <c:ext xmlns:c16="http://schemas.microsoft.com/office/drawing/2014/chart" uri="{C3380CC4-5D6E-409C-BE32-E72D297353CC}">
              <c16:uniqueId val="{00000000-9EAB-47D8-8880-366EDC3D6784}"/>
            </c:ext>
          </c:extLst>
        </c:ser>
        <c:ser>
          <c:idx val="1"/>
          <c:order val="1"/>
          <c:tx>
            <c:strRef>
              <c:f>Sheet1!$C$1</c:f>
              <c:strCache>
                <c:ptCount val="1"/>
                <c:pt idx="0">
                  <c:v>高处作业</c:v>
                </c:pt>
              </c:strCache>
            </c:strRef>
          </c:tx>
          <c:spPr>
            <a:solidFill>
              <a:schemeClr val="accent2"/>
            </a:solidFill>
            <a:ln>
              <a:noFill/>
            </a:ln>
            <a:effectLst/>
          </c:spPr>
          <c:invertIfNegative val="0"/>
          <c:cat>
            <c:strRef>
              <c:f>Sheet1!$A$2:$A$3</c:f>
              <c:strCache>
                <c:ptCount val="2"/>
                <c:pt idx="0">
                  <c:v>加氢</c:v>
                </c:pt>
                <c:pt idx="1">
                  <c:v>加裂</c:v>
                </c:pt>
              </c:strCache>
            </c:strRef>
          </c:cat>
          <c:val>
            <c:numRef>
              <c:f>Sheet1!$C$2:$C$3</c:f>
              <c:numCache>
                <c:formatCode>General</c:formatCode>
                <c:ptCount val="2"/>
                <c:pt idx="0">
                  <c:v>3</c:v>
                </c:pt>
                <c:pt idx="1">
                  <c:v>4</c:v>
                </c:pt>
              </c:numCache>
            </c:numRef>
          </c:val>
          <c:extLst>
            <c:ext xmlns:c16="http://schemas.microsoft.com/office/drawing/2014/chart" uri="{C3380CC4-5D6E-409C-BE32-E72D297353CC}">
              <c16:uniqueId val="{00000001-9EAB-47D8-8880-366EDC3D6784}"/>
            </c:ext>
          </c:extLst>
        </c:ser>
        <c:ser>
          <c:idx val="2"/>
          <c:order val="2"/>
          <c:tx>
            <c:strRef>
              <c:f>Sheet1!$D$1</c:f>
              <c:strCache>
                <c:ptCount val="1"/>
                <c:pt idx="0">
                  <c:v>吊装作业</c:v>
                </c:pt>
              </c:strCache>
            </c:strRef>
          </c:tx>
          <c:spPr>
            <a:solidFill>
              <a:srgbClr val="92D050"/>
            </a:solidFill>
            <a:ln>
              <a:noFill/>
            </a:ln>
            <a:effectLst/>
          </c:spPr>
          <c:invertIfNegative val="0"/>
          <c:cat>
            <c:strRef>
              <c:f>Sheet1!$A$2:$A$3</c:f>
              <c:strCache>
                <c:ptCount val="2"/>
                <c:pt idx="0">
                  <c:v>加氢</c:v>
                </c:pt>
                <c:pt idx="1">
                  <c:v>加裂</c:v>
                </c:pt>
              </c:strCache>
            </c:strRef>
          </c:cat>
          <c:val>
            <c:numRef>
              <c:f>Sheet1!$D$2:$D$3</c:f>
              <c:numCache>
                <c:formatCode>General</c:formatCode>
                <c:ptCount val="2"/>
                <c:pt idx="0">
                  <c:v>2</c:v>
                </c:pt>
                <c:pt idx="1">
                  <c:v>1</c:v>
                </c:pt>
              </c:numCache>
            </c:numRef>
          </c:val>
          <c:extLst>
            <c:ext xmlns:c16="http://schemas.microsoft.com/office/drawing/2014/chart" uri="{C3380CC4-5D6E-409C-BE32-E72D297353CC}">
              <c16:uniqueId val="{00000002-9EAB-47D8-8880-366EDC3D6784}"/>
            </c:ext>
          </c:extLst>
        </c:ser>
        <c:ser>
          <c:idx val="3"/>
          <c:order val="3"/>
          <c:tx>
            <c:strRef>
              <c:f>Sheet1!$E$1</c:f>
              <c:strCache>
                <c:ptCount val="1"/>
                <c:pt idx="0">
                  <c:v>受限空间</c:v>
                </c:pt>
              </c:strCache>
            </c:strRef>
          </c:tx>
          <c:spPr>
            <a:solidFill>
              <a:schemeClr val="accent4"/>
            </a:solidFill>
            <a:ln>
              <a:noFill/>
            </a:ln>
            <a:effectLst/>
          </c:spPr>
          <c:invertIfNegative val="0"/>
          <c:cat>
            <c:strRef>
              <c:f>Sheet1!$A$2:$A$3</c:f>
              <c:strCache>
                <c:ptCount val="2"/>
                <c:pt idx="0">
                  <c:v>加氢</c:v>
                </c:pt>
                <c:pt idx="1">
                  <c:v>加裂</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3-9EAB-47D8-8880-366EDC3D6784}"/>
            </c:ext>
          </c:extLst>
        </c:ser>
        <c:dLbls>
          <c:showLegendKey val="0"/>
          <c:showVal val="0"/>
          <c:showCatName val="0"/>
          <c:showSerName val="0"/>
          <c:showPercent val="0"/>
          <c:showBubbleSize val="0"/>
        </c:dLbls>
        <c:gapWidth val="219"/>
        <c:overlap val="-27"/>
        <c:axId val="257183704"/>
        <c:axId val="1"/>
      </c:barChart>
      <c:catAx>
        <c:axId val="257183704"/>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3704"/>
        <c:crosses val="autoZero"/>
        <c:crossBetween val="between"/>
      </c:valAx>
      <c:spPr>
        <a:noFill/>
        <a:ln w="25365">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近三个月主要高风险作业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Sheet1!$A$2:$A$4</c:f>
              <c:strCache>
                <c:ptCount val="3"/>
                <c:pt idx="0">
                  <c:v>12月　</c:v>
                </c:pt>
                <c:pt idx="1">
                  <c:v>1月</c:v>
                </c:pt>
                <c:pt idx="2">
                  <c:v>2月</c:v>
                </c:pt>
              </c:strCache>
            </c:strRef>
          </c:cat>
          <c:val>
            <c:numRef>
              <c:f>Sheet1!$B$2:$B$4</c:f>
              <c:numCache>
                <c:formatCode>General</c:formatCode>
                <c:ptCount val="3"/>
                <c:pt idx="0">
                  <c:v>46</c:v>
                </c:pt>
                <c:pt idx="1">
                  <c:v>40</c:v>
                </c:pt>
                <c:pt idx="2">
                  <c:v>27</c:v>
                </c:pt>
              </c:numCache>
            </c:numRef>
          </c:val>
          <c:extLst>
            <c:ext xmlns:c16="http://schemas.microsoft.com/office/drawing/2014/chart" uri="{C3380CC4-5D6E-409C-BE32-E72D297353CC}">
              <c16:uniqueId val="{00000000-A23D-4E29-921D-ECA810D7587F}"/>
            </c:ext>
          </c:extLst>
        </c:ser>
        <c:ser>
          <c:idx val="1"/>
          <c:order val="1"/>
          <c:tx>
            <c:strRef>
              <c:f>Sheet1!$C$1</c:f>
              <c:strCache>
                <c:ptCount val="1"/>
                <c:pt idx="0">
                  <c:v>高处作业</c:v>
                </c:pt>
              </c:strCache>
            </c:strRef>
          </c:tx>
          <c:spPr>
            <a:solidFill>
              <a:schemeClr val="accent2"/>
            </a:solidFill>
            <a:ln>
              <a:noFill/>
            </a:ln>
            <a:effectLst/>
          </c:spPr>
          <c:invertIfNegative val="0"/>
          <c:cat>
            <c:strRef>
              <c:f>Sheet1!$A$2:$A$4</c:f>
              <c:strCache>
                <c:ptCount val="3"/>
                <c:pt idx="0">
                  <c:v>12月　</c:v>
                </c:pt>
                <c:pt idx="1">
                  <c:v>1月</c:v>
                </c:pt>
                <c:pt idx="2">
                  <c:v>2月</c:v>
                </c:pt>
              </c:strCache>
            </c:strRef>
          </c:cat>
          <c:val>
            <c:numRef>
              <c:f>Sheet1!$C$2:$C$4</c:f>
              <c:numCache>
                <c:formatCode>General</c:formatCode>
                <c:ptCount val="3"/>
                <c:pt idx="0">
                  <c:v>43</c:v>
                </c:pt>
                <c:pt idx="1">
                  <c:v>30</c:v>
                </c:pt>
                <c:pt idx="2">
                  <c:v>7</c:v>
                </c:pt>
              </c:numCache>
            </c:numRef>
          </c:val>
          <c:extLst>
            <c:ext xmlns:c16="http://schemas.microsoft.com/office/drawing/2014/chart" uri="{C3380CC4-5D6E-409C-BE32-E72D297353CC}">
              <c16:uniqueId val="{00000001-A23D-4E29-921D-ECA810D7587F}"/>
            </c:ext>
          </c:extLst>
        </c:ser>
        <c:ser>
          <c:idx val="2"/>
          <c:order val="2"/>
          <c:tx>
            <c:strRef>
              <c:f>Sheet1!$D$1</c:f>
              <c:strCache>
                <c:ptCount val="1"/>
                <c:pt idx="0">
                  <c:v>吊装作业</c:v>
                </c:pt>
              </c:strCache>
            </c:strRef>
          </c:tx>
          <c:spPr>
            <a:solidFill>
              <a:srgbClr val="92D050"/>
            </a:solidFill>
            <a:ln>
              <a:noFill/>
            </a:ln>
            <a:effectLst/>
          </c:spPr>
          <c:invertIfNegative val="0"/>
          <c:cat>
            <c:strRef>
              <c:f>Sheet1!$A$2:$A$4</c:f>
              <c:strCache>
                <c:ptCount val="3"/>
                <c:pt idx="0">
                  <c:v>12月　</c:v>
                </c:pt>
                <c:pt idx="1">
                  <c:v>1月</c:v>
                </c:pt>
                <c:pt idx="2">
                  <c:v>2月</c:v>
                </c:pt>
              </c:strCache>
            </c:strRef>
          </c:cat>
          <c:val>
            <c:numRef>
              <c:f>Sheet1!$D$2:$D$4</c:f>
              <c:numCache>
                <c:formatCode>General</c:formatCode>
                <c:ptCount val="3"/>
                <c:pt idx="0">
                  <c:v>10</c:v>
                </c:pt>
                <c:pt idx="1">
                  <c:v>10</c:v>
                </c:pt>
                <c:pt idx="2">
                  <c:v>3</c:v>
                </c:pt>
              </c:numCache>
            </c:numRef>
          </c:val>
          <c:extLst>
            <c:ext xmlns:c16="http://schemas.microsoft.com/office/drawing/2014/chart" uri="{C3380CC4-5D6E-409C-BE32-E72D297353CC}">
              <c16:uniqueId val="{00000002-A23D-4E29-921D-ECA810D7587F}"/>
            </c:ext>
          </c:extLst>
        </c:ser>
        <c:ser>
          <c:idx val="3"/>
          <c:order val="3"/>
          <c:tx>
            <c:strRef>
              <c:f>Sheet1!$E$1</c:f>
              <c:strCache>
                <c:ptCount val="1"/>
                <c:pt idx="0">
                  <c:v>受限空间</c:v>
                </c:pt>
              </c:strCache>
            </c:strRef>
          </c:tx>
          <c:spPr>
            <a:solidFill>
              <a:schemeClr val="accent4"/>
            </a:solidFill>
            <a:ln>
              <a:noFill/>
            </a:ln>
            <a:effectLst/>
          </c:spPr>
          <c:invertIfNegative val="0"/>
          <c:cat>
            <c:strRef>
              <c:f>Sheet1!$A$2:$A$4</c:f>
              <c:strCache>
                <c:ptCount val="3"/>
                <c:pt idx="0">
                  <c:v>12月　</c:v>
                </c:pt>
                <c:pt idx="1">
                  <c:v>1月</c:v>
                </c:pt>
                <c:pt idx="2">
                  <c:v>2月</c:v>
                </c:pt>
              </c:strCache>
            </c:strRef>
          </c:cat>
          <c:val>
            <c:numRef>
              <c:f>Sheet1!$E$2:$E$4</c:f>
              <c:numCache>
                <c:formatCode>General</c:formatCode>
                <c:ptCount val="3"/>
                <c:pt idx="0">
                  <c:v>8</c:v>
                </c:pt>
                <c:pt idx="1">
                  <c:v>2</c:v>
                </c:pt>
                <c:pt idx="2">
                  <c:v>0</c:v>
                </c:pt>
              </c:numCache>
            </c:numRef>
          </c:val>
          <c:extLst>
            <c:ext xmlns:c16="http://schemas.microsoft.com/office/drawing/2014/chart" uri="{C3380CC4-5D6E-409C-BE32-E72D297353CC}">
              <c16:uniqueId val="{00000003-A23D-4E29-921D-ECA810D7587F}"/>
            </c:ext>
          </c:extLst>
        </c:ser>
        <c:dLbls>
          <c:showLegendKey val="0"/>
          <c:showVal val="0"/>
          <c:showCatName val="0"/>
          <c:showSerName val="0"/>
          <c:showPercent val="0"/>
          <c:showBubbleSize val="0"/>
        </c:dLbls>
        <c:gapWidth val="219"/>
        <c:overlap val="-27"/>
        <c:axId val="257181736"/>
        <c:axId val="1"/>
      </c:barChart>
      <c:catAx>
        <c:axId val="257181736"/>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1736"/>
        <c:crosses val="autoZero"/>
        <c:crossBetween val="between"/>
      </c:valAx>
      <c:spPr>
        <a:noFill/>
        <a:ln w="25365">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全年主要高风险作业</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动火作业</c:v>
                </c:pt>
              </c:strCache>
            </c:strRef>
          </c:tx>
          <c:spPr>
            <a:solidFill>
              <a:schemeClr val="accent1"/>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40</c:v>
                </c:pt>
                <c:pt idx="1">
                  <c:v>27</c:v>
                </c:pt>
              </c:numCache>
            </c:numRef>
          </c:val>
          <c:extLst>
            <c:ext xmlns:c16="http://schemas.microsoft.com/office/drawing/2014/chart" uri="{C3380CC4-5D6E-409C-BE32-E72D297353CC}">
              <c16:uniqueId val="{00000000-1F9F-4D88-8058-4FCD087CD828}"/>
            </c:ext>
          </c:extLst>
        </c:ser>
        <c:ser>
          <c:idx val="1"/>
          <c:order val="1"/>
          <c:tx>
            <c:strRef>
              <c:f>Sheet1!$C$1</c:f>
              <c:strCache>
                <c:ptCount val="1"/>
                <c:pt idx="0">
                  <c:v>高处作业</c:v>
                </c:pt>
              </c:strCache>
            </c:strRef>
          </c:tx>
          <c:spPr>
            <a:solidFill>
              <a:schemeClr val="accent2"/>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30</c:v>
                </c:pt>
                <c:pt idx="1">
                  <c:v>7</c:v>
                </c:pt>
              </c:numCache>
            </c:numRef>
          </c:val>
          <c:extLst>
            <c:ext xmlns:c16="http://schemas.microsoft.com/office/drawing/2014/chart" uri="{C3380CC4-5D6E-409C-BE32-E72D297353CC}">
              <c16:uniqueId val="{00000001-1F9F-4D88-8058-4FCD087CD828}"/>
            </c:ext>
          </c:extLst>
        </c:ser>
        <c:ser>
          <c:idx val="2"/>
          <c:order val="2"/>
          <c:tx>
            <c:strRef>
              <c:f>Sheet1!$D$1</c:f>
              <c:strCache>
                <c:ptCount val="1"/>
                <c:pt idx="0">
                  <c:v>吊装作业</c:v>
                </c:pt>
              </c:strCache>
            </c:strRef>
          </c:tx>
          <c:spPr>
            <a:solidFill>
              <a:srgbClr val="92D050"/>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10</c:v>
                </c:pt>
                <c:pt idx="1">
                  <c:v>3</c:v>
                </c:pt>
              </c:numCache>
            </c:numRef>
          </c:val>
          <c:extLst>
            <c:ext xmlns:c16="http://schemas.microsoft.com/office/drawing/2014/chart" uri="{C3380CC4-5D6E-409C-BE32-E72D297353CC}">
              <c16:uniqueId val="{00000002-1F9F-4D88-8058-4FCD087CD828}"/>
            </c:ext>
          </c:extLst>
        </c:ser>
        <c:ser>
          <c:idx val="3"/>
          <c:order val="3"/>
          <c:tx>
            <c:strRef>
              <c:f>Sheet1!$E$1</c:f>
              <c:strCache>
                <c:ptCount val="1"/>
                <c:pt idx="0">
                  <c:v>受限空间</c:v>
                </c:pt>
              </c:strCache>
            </c:strRef>
          </c:tx>
          <c:spPr>
            <a:solidFill>
              <a:schemeClr val="accent4"/>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2</c:v>
                </c:pt>
                <c:pt idx="1">
                  <c:v>0</c:v>
                </c:pt>
              </c:numCache>
            </c:numRef>
          </c:val>
          <c:extLst>
            <c:ext xmlns:c16="http://schemas.microsoft.com/office/drawing/2014/chart" uri="{C3380CC4-5D6E-409C-BE32-E72D297353CC}">
              <c16:uniqueId val="{00000003-1F9F-4D88-8058-4FCD087CD828}"/>
            </c:ext>
          </c:extLst>
        </c:ser>
        <c:dLbls>
          <c:showLegendKey val="0"/>
          <c:showVal val="0"/>
          <c:showCatName val="0"/>
          <c:showSerName val="0"/>
          <c:showPercent val="0"/>
          <c:showBubbleSize val="0"/>
        </c:dLbls>
        <c:gapWidth val="219"/>
        <c:overlap val="-27"/>
        <c:axId val="257184360"/>
        <c:axId val="1"/>
      </c:barChart>
      <c:catAx>
        <c:axId val="257184360"/>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1"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w="25362">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en-US" altLang="zh-CN" sz="1796" b="0" i="0" baseline="0" dirty="0">
                <a:effectLst/>
              </a:rPr>
              <a:t>1</a:t>
            </a:r>
            <a:r>
              <a:rPr lang="zh-CN" altLang="zh-CN" sz="1796" b="0" i="0" baseline="0" dirty="0">
                <a:effectLst/>
              </a:rPr>
              <a:t>月加</a:t>
            </a:r>
            <a:r>
              <a:rPr lang="zh-CN" altLang="en-US" sz="1796" b="0" i="0" baseline="0" dirty="0">
                <a:effectLst/>
              </a:rPr>
              <a:t>裂</a:t>
            </a:r>
            <a:r>
              <a:rPr lang="zh-CN" altLang="zh-CN" sz="1796" b="0" i="0" baseline="0" dirty="0">
                <a:effectLst/>
              </a:rPr>
              <a:t>班组考核情况</a:t>
            </a:r>
            <a:endParaRPr lang="zh-CN" altLang="zh-CN" dirty="0">
              <a:effectLst/>
            </a:endParaRPr>
          </a:p>
        </c:rich>
      </c:tx>
      <c:overlay val="0"/>
      <c:spPr>
        <a:noFill/>
        <a:ln>
          <a:noFill/>
        </a:ln>
        <a:effectLst/>
      </c:spPr>
    </c:title>
    <c:autoTitleDeleted val="0"/>
    <c:plotArea>
      <c:layout/>
      <c:barChart>
        <c:barDir val="col"/>
        <c:grouping val="clustered"/>
        <c:varyColors val="0"/>
        <c:ser>
          <c:idx val="0"/>
          <c:order val="0"/>
          <c:tx>
            <c:strRef>
              <c:f>Sheet1!$A$2</c:f>
              <c:strCache>
                <c:ptCount val="1"/>
                <c:pt idx="0">
                  <c:v>发现问题</c:v>
                </c:pt>
              </c:strCache>
            </c:strRef>
          </c:tx>
          <c:spPr>
            <a:solidFill>
              <a:schemeClr val="accent1"/>
            </a:solidFill>
            <a:ln>
              <a:noFill/>
            </a:ln>
            <a:effectLst/>
          </c:spPr>
          <c:invertIfNegative val="0"/>
          <c:cat>
            <c:strRef>
              <c:f>Sheet1!$B$1:$E$1</c:f>
              <c:strCache>
                <c:ptCount val="4"/>
                <c:pt idx="0">
                  <c:v>一班</c:v>
                </c:pt>
                <c:pt idx="1">
                  <c:v>二班</c:v>
                </c:pt>
                <c:pt idx="2">
                  <c:v>三班</c:v>
                </c:pt>
                <c:pt idx="3">
                  <c:v>四班</c:v>
                </c:pt>
              </c:strCache>
            </c:strRef>
          </c:cat>
          <c:val>
            <c:numRef>
              <c:f>Sheet1!$B$2:$E$2</c:f>
              <c:numCache>
                <c:formatCode>General</c:formatCode>
                <c:ptCount val="4"/>
                <c:pt idx="0">
                  <c:v>19</c:v>
                </c:pt>
                <c:pt idx="1">
                  <c:v>31</c:v>
                </c:pt>
                <c:pt idx="2">
                  <c:v>16</c:v>
                </c:pt>
                <c:pt idx="3">
                  <c:v>19</c:v>
                </c:pt>
              </c:numCache>
            </c:numRef>
          </c:val>
          <c:extLst>
            <c:ext xmlns:c16="http://schemas.microsoft.com/office/drawing/2014/chart" uri="{C3380CC4-5D6E-409C-BE32-E72D297353CC}">
              <c16:uniqueId val="{00000000-1C79-464C-87D5-4E0EB274C84F}"/>
            </c:ext>
          </c:extLst>
        </c:ser>
        <c:ser>
          <c:idx val="1"/>
          <c:order val="1"/>
          <c:tx>
            <c:strRef>
              <c:f>Sheet1!$A$3</c:f>
              <c:strCache>
                <c:ptCount val="1"/>
                <c:pt idx="0">
                  <c:v>考核情况</c:v>
                </c:pt>
              </c:strCache>
            </c:strRef>
          </c:tx>
          <c:spPr>
            <a:solidFill>
              <a:schemeClr val="accent2"/>
            </a:solidFill>
            <a:ln>
              <a:noFill/>
            </a:ln>
            <a:effectLst/>
          </c:spPr>
          <c:invertIfNegative val="0"/>
          <c:cat>
            <c:strRef>
              <c:f>Sheet1!$B$1:$E$1</c:f>
              <c:strCache>
                <c:ptCount val="4"/>
                <c:pt idx="0">
                  <c:v>一班</c:v>
                </c:pt>
                <c:pt idx="1">
                  <c:v>二班</c:v>
                </c:pt>
                <c:pt idx="2">
                  <c:v>三班</c:v>
                </c:pt>
                <c:pt idx="3">
                  <c:v>四班</c:v>
                </c:pt>
              </c:strCache>
            </c:strRef>
          </c:cat>
          <c:val>
            <c:numRef>
              <c:f>Sheet1!$B$3:$E$3</c:f>
              <c:numCache>
                <c:formatCode>General</c:formatCode>
                <c:ptCount val="4"/>
                <c:pt idx="0">
                  <c:v>16</c:v>
                </c:pt>
                <c:pt idx="1">
                  <c:v>26</c:v>
                </c:pt>
                <c:pt idx="2">
                  <c:v>14</c:v>
                </c:pt>
                <c:pt idx="3">
                  <c:v>17</c:v>
                </c:pt>
              </c:numCache>
            </c:numRef>
          </c:val>
          <c:extLst>
            <c:ext xmlns:c16="http://schemas.microsoft.com/office/drawing/2014/chart" uri="{C3380CC4-5D6E-409C-BE32-E72D297353CC}">
              <c16:uniqueId val="{00000001-1C79-464C-87D5-4E0EB274C84F}"/>
            </c:ext>
          </c:extLst>
        </c:ser>
        <c:dLbls>
          <c:showLegendKey val="0"/>
          <c:showVal val="0"/>
          <c:showCatName val="0"/>
          <c:showSerName val="0"/>
          <c:showPercent val="0"/>
          <c:showBubbleSize val="0"/>
        </c:dLbls>
        <c:gapWidth val="75"/>
        <c:axId val="166937744"/>
        <c:axId val="1"/>
      </c:barChart>
      <c:catAx>
        <c:axId val="166937744"/>
        <c:scaling>
          <c:orientation val="minMax"/>
        </c:scaling>
        <c:delete val="0"/>
        <c:axPos val="b"/>
        <c:numFmt formatCode="General" sourceLinked="1"/>
        <c:majorTickMark val="none"/>
        <c:minorTickMark val="none"/>
        <c:tickLblPos val="nextTo"/>
        <c:spPr>
          <a:noFill/>
          <a:ln w="9502"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0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66937744"/>
        <c:crosses val="autoZero"/>
        <c:crossBetween val="between"/>
      </c:valAx>
      <c:spPr>
        <a:noFill/>
        <a:ln w="25338">
          <a:noFill/>
        </a:ln>
      </c:spPr>
    </c:plotArea>
    <c:legend>
      <c:legendPos val="b"/>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en-US" altLang="zh-CN" sz="1796" b="0" i="0" baseline="0" dirty="0">
                <a:effectLst/>
              </a:rPr>
              <a:t>1</a:t>
            </a:r>
            <a:r>
              <a:rPr lang="zh-CN" altLang="zh-CN" sz="1796" b="0" i="0" baseline="0" dirty="0">
                <a:effectLst/>
              </a:rPr>
              <a:t>月加</a:t>
            </a:r>
            <a:r>
              <a:rPr lang="zh-CN" altLang="en-US" sz="1796" b="0" i="0" baseline="0" dirty="0">
                <a:effectLst/>
              </a:rPr>
              <a:t>氢</a:t>
            </a:r>
            <a:r>
              <a:rPr lang="zh-CN" altLang="zh-CN" sz="1796" b="0" i="0" baseline="0" dirty="0">
                <a:effectLst/>
              </a:rPr>
              <a:t>班组考核情况</a:t>
            </a:r>
            <a:endParaRPr lang="zh-CN" altLang="zh-CN" dirty="0">
              <a:effectLst/>
            </a:endParaRPr>
          </a:p>
        </c:rich>
      </c:tx>
      <c:overlay val="0"/>
      <c:spPr>
        <a:noFill/>
        <a:ln>
          <a:noFill/>
        </a:ln>
        <a:effectLst/>
      </c:spPr>
    </c:title>
    <c:autoTitleDeleted val="0"/>
    <c:plotArea>
      <c:layout/>
      <c:barChart>
        <c:barDir val="col"/>
        <c:grouping val="clustered"/>
        <c:varyColors val="0"/>
        <c:ser>
          <c:idx val="0"/>
          <c:order val="0"/>
          <c:tx>
            <c:strRef>
              <c:f>Sheet1!$A$2</c:f>
              <c:strCache>
                <c:ptCount val="1"/>
                <c:pt idx="0">
                  <c:v>发现问题</c:v>
                </c:pt>
              </c:strCache>
            </c:strRef>
          </c:tx>
          <c:spPr>
            <a:solidFill>
              <a:schemeClr val="accent1"/>
            </a:solidFill>
            <a:ln>
              <a:noFill/>
            </a:ln>
            <a:effectLst/>
          </c:spPr>
          <c:invertIfNegative val="0"/>
          <c:cat>
            <c:strRef>
              <c:f>Sheet1!$B$1:$E$1</c:f>
              <c:strCache>
                <c:ptCount val="4"/>
                <c:pt idx="0">
                  <c:v>一班</c:v>
                </c:pt>
                <c:pt idx="1">
                  <c:v>二班</c:v>
                </c:pt>
                <c:pt idx="2">
                  <c:v>三班</c:v>
                </c:pt>
                <c:pt idx="3">
                  <c:v>四班</c:v>
                </c:pt>
              </c:strCache>
            </c:strRef>
          </c:cat>
          <c:val>
            <c:numRef>
              <c:f>Sheet1!$B$2:$E$2</c:f>
              <c:numCache>
                <c:formatCode>General</c:formatCode>
                <c:ptCount val="4"/>
                <c:pt idx="0">
                  <c:v>15</c:v>
                </c:pt>
                <c:pt idx="1">
                  <c:v>25</c:v>
                </c:pt>
                <c:pt idx="2">
                  <c:v>20</c:v>
                </c:pt>
                <c:pt idx="3">
                  <c:v>14</c:v>
                </c:pt>
              </c:numCache>
            </c:numRef>
          </c:val>
          <c:extLst>
            <c:ext xmlns:c16="http://schemas.microsoft.com/office/drawing/2014/chart" uri="{C3380CC4-5D6E-409C-BE32-E72D297353CC}">
              <c16:uniqueId val="{00000000-8A0E-40B0-A151-B76627E4C819}"/>
            </c:ext>
          </c:extLst>
        </c:ser>
        <c:ser>
          <c:idx val="1"/>
          <c:order val="1"/>
          <c:tx>
            <c:strRef>
              <c:f>Sheet1!$A$3</c:f>
              <c:strCache>
                <c:ptCount val="1"/>
                <c:pt idx="0">
                  <c:v>考核情况</c:v>
                </c:pt>
              </c:strCache>
            </c:strRef>
          </c:tx>
          <c:spPr>
            <a:solidFill>
              <a:schemeClr val="accent2"/>
            </a:solidFill>
            <a:ln>
              <a:noFill/>
            </a:ln>
            <a:effectLst/>
          </c:spPr>
          <c:invertIfNegative val="0"/>
          <c:cat>
            <c:strRef>
              <c:f>Sheet1!$B$1:$E$1</c:f>
              <c:strCache>
                <c:ptCount val="4"/>
                <c:pt idx="0">
                  <c:v>一班</c:v>
                </c:pt>
                <c:pt idx="1">
                  <c:v>二班</c:v>
                </c:pt>
                <c:pt idx="2">
                  <c:v>三班</c:v>
                </c:pt>
                <c:pt idx="3">
                  <c:v>四班</c:v>
                </c:pt>
              </c:strCache>
            </c:strRef>
          </c:cat>
          <c:val>
            <c:numRef>
              <c:f>Sheet1!$B$3:$E$3</c:f>
              <c:numCache>
                <c:formatCode>General</c:formatCode>
                <c:ptCount val="4"/>
                <c:pt idx="0">
                  <c:v>13</c:v>
                </c:pt>
                <c:pt idx="1">
                  <c:v>21</c:v>
                </c:pt>
                <c:pt idx="2">
                  <c:v>17</c:v>
                </c:pt>
                <c:pt idx="3">
                  <c:v>12</c:v>
                </c:pt>
              </c:numCache>
            </c:numRef>
          </c:val>
          <c:extLst>
            <c:ext xmlns:c16="http://schemas.microsoft.com/office/drawing/2014/chart" uri="{C3380CC4-5D6E-409C-BE32-E72D297353CC}">
              <c16:uniqueId val="{00000001-8A0E-40B0-A151-B76627E4C819}"/>
            </c:ext>
          </c:extLst>
        </c:ser>
        <c:dLbls>
          <c:showLegendKey val="0"/>
          <c:showVal val="0"/>
          <c:showCatName val="0"/>
          <c:showSerName val="0"/>
          <c:showPercent val="0"/>
          <c:showBubbleSize val="0"/>
        </c:dLbls>
        <c:gapWidth val="75"/>
        <c:axId val="258313976"/>
        <c:axId val="1"/>
      </c:barChart>
      <c:catAx>
        <c:axId val="258313976"/>
        <c:scaling>
          <c:orientation val="minMax"/>
        </c:scaling>
        <c:delete val="0"/>
        <c:axPos val="b"/>
        <c:numFmt formatCode="General" sourceLinked="1"/>
        <c:majorTickMark val="none"/>
        <c:minorTickMark val="none"/>
        <c:tickLblPos val="nextTo"/>
        <c:spPr>
          <a:noFill/>
          <a:ln w="9502"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02"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crossAx val="258313976"/>
        <c:crosses val="autoZero"/>
        <c:crossBetween val="between"/>
      </c:valAx>
      <c:spPr>
        <a:noFill/>
        <a:ln w="25338">
          <a:noFill/>
        </a:ln>
      </c:spPr>
    </c:plotArea>
    <c:legend>
      <c:legendPos val="b"/>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zh-CN" altLang="zh-CN" sz="1860" b="1" i="0" u="none" strike="noStrike" baseline="0">
                <a:effectLst/>
              </a:rPr>
              <a:t>近三月日周月检管理情况</a:t>
            </a:r>
            <a:endParaRPr lang="zh-CN" altLang="en-US"/>
          </a:p>
        </c:rich>
      </c:tx>
      <c:overlay val="0"/>
      <c:spPr>
        <a:noFill/>
        <a:ln w="25371">
          <a:noFill/>
        </a:ln>
      </c:spPr>
    </c:title>
    <c:autoTitleDeleted val="0"/>
    <c:plotArea>
      <c:layout/>
      <c:barChart>
        <c:barDir val="col"/>
        <c:grouping val="clustered"/>
        <c:varyColors val="0"/>
        <c:ser>
          <c:idx val="0"/>
          <c:order val="0"/>
          <c:tx>
            <c:strRef>
              <c:f>Sheet1!$B$1</c:f>
              <c:strCache>
                <c:ptCount val="1"/>
                <c:pt idx="0">
                  <c:v>绩效考核数量</c:v>
                </c:pt>
              </c:strCache>
            </c:strRef>
          </c:tx>
          <c:spPr>
            <a:solidFill>
              <a:srgbClr val="4472C4"/>
            </a:solidFill>
            <a:ln w="25371">
              <a:noFill/>
            </a:ln>
          </c:spPr>
          <c:invertIfNegative val="0"/>
          <c:cat>
            <c:strRef>
              <c:f>Sheet1!$A$2:$A$7</c:f>
              <c:strCache>
                <c:ptCount val="6"/>
                <c:pt idx="0">
                  <c:v>加裂12月</c:v>
                </c:pt>
                <c:pt idx="1">
                  <c:v>加氢12月</c:v>
                </c:pt>
                <c:pt idx="2">
                  <c:v>加裂1月</c:v>
                </c:pt>
                <c:pt idx="3">
                  <c:v>加氢1月</c:v>
                </c:pt>
                <c:pt idx="4">
                  <c:v>加裂2月</c:v>
                </c:pt>
                <c:pt idx="5">
                  <c:v>加氢2月</c:v>
                </c:pt>
              </c:strCache>
            </c:strRef>
          </c:cat>
          <c:val>
            <c:numRef>
              <c:f>Sheet1!$B$2:$B$7</c:f>
              <c:numCache>
                <c:formatCode>General</c:formatCode>
                <c:ptCount val="6"/>
                <c:pt idx="0">
                  <c:v>90</c:v>
                </c:pt>
                <c:pt idx="1">
                  <c:v>64</c:v>
                </c:pt>
                <c:pt idx="2">
                  <c:v>70</c:v>
                </c:pt>
                <c:pt idx="3">
                  <c:v>69</c:v>
                </c:pt>
                <c:pt idx="4">
                  <c:v>73</c:v>
                </c:pt>
                <c:pt idx="5">
                  <c:v>63</c:v>
                </c:pt>
              </c:numCache>
            </c:numRef>
          </c:val>
          <c:extLst>
            <c:ext xmlns:c16="http://schemas.microsoft.com/office/drawing/2014/chart" uri="{C3380CC4-5D6E-409C-BE32-E72D297353CC}">
              <c16:uniqueId val="{00000000-A657-4C54-98D8-ECB74A8AC749}"/>
            </c:ext>
          </c:extLst>
        </c:ser>
        <c:ser>
          <c:idx val="1"/>
          <c:order val="1"/>
          <c:tx>
            <c:strRef>
              <c:f>Sheet1!$C$1</c:f>
              <c:strCache>
                <c:ptCount val="1"/>
                <c:pt idx="0">
                  <c:v>发现问题</c:v>
                </c:pt>
              </c:strCache>
            </c:strRef>
          </c:tx>
          <c:spPr>
            <a:solidFill>
              <a:srgbClr val="ED7D31"/>
            </a:solidFill>
            <a:ln w="25371">
              <a:noFill/>
            </a:ln>
          </c:spPr>
          <c:invertIfNegative val="0"/>
          <c:cat>
            <c:strRef>
              <c:f>Sheet1!$A$2:$A$7</c:f>
              <c:strCache>
                <c:ptCount val="6"/>
                <c:pt idx="0">
                  <c:v>加裂12月</c:v>
                </c:pt>
                <c:pt idx="1">
                  <c:v>加氢12月</c:v>
                </c:pt>
                <c:pt idx="2">
                  <c:v>加裂1月</c:v>
                </c:pt>
                <c:pt idx="3">
                  <c:v>加氢1月</c:v>
                </c:pt>
                <c:pt idx="4">
                  <c:v>加裂2月</c:v>
                </c:pt>
                <c:pt idx="5">
                  <c:v>加氢2月</c:v>
                </c:pt>
              </c:strCache>
            </c:strRef>
          </c:cat>
          <c:val>
            <c:numRef>
              <c:f>Sheet1!$C$2:$C$7</c:f>
              <c:numCache>
                <c:formatCode>General</c:formatCode>
                <c:ptCount val="6"/>
                <c:pt idx="0">
                  <c:v>104</c:v>
                </c:pt>
                <c:pt idx="1">
                  <c:v>77</c:v>
                </c:pt>
                <c:pt idx="2">
                  <c:v>85</c:v>
                </c:pt>
                <c:pt idx="3">
                  <c:v>82</c:v>
                </c:pt>
                <c:pt idx="4">
                  <c:v>85</c:v>
                </c:pt>
                <c:pt idx="5">
                  <c:v>73</c:v>
                </c:pt>
              </c:numCache>
            </c:numRef>
          </c:val>
          <c:extLst>
            <c:ext xmlns:c16="http://schemas.microsoft.com/office/drawing/2014/chart" uri="{C3380CC4-5D6E-409C-BE32-E72D297353CC}">
              <c16:uniqueId val="{00000001-A657-4C54-98D8-ECB74A8AC749}"/>
            </c:ext>
          </c:extLst>
        </c:ser>
        <c:dLbls>
          <c:showLegendKey val="0"/>
          <c:showVal val="0"/>
          <c:showCatName val="0"/>
          <c:showSerName val="0"/>
          <c:showPercent val="0"/>
          <c:showBubbleSize val="0"/>
        </c:dLbls>
        <c:gapWidth val="219"/>
        <c:overlap val="-27"/>
        <c:axId val="258311024"/>
        <c:axId val="1"/>
      </c:barChart>
      <c:catAx>
        <c:axId val="258311024"/>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4" cap="flat" cmpd="sng" algn="ctr">
              <a:solidFill>
                <a:schemeClr val="tx1">
                  <a:lumMod val="15000"/>
                  <a:lumOff val="85000"/>
                </a:schemeClr>
              </a:solidFill>
              <a:round/>
            </a:ln>
            <a:effectLst/>
          </c:spPr>
        </c:majorGridlines>
        <c:numFmt formatCode="#,##0_);[Red]\(#,##0\)" sourceLinked="0"/>
        <c:majorTickMark val="none"/>
        <c:minorTickMark val="none"/>
        <c:tickLblPos val="nextTo"/>
        <c:spPr>
          <a:ln w="6343">
            <a:noFill/>
          </a:ln>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crossAx val="258311024"/>
        <c:crosses val="autoZero"/>
        <c:crossBetween val="between"/>
      </c:valAx>
      <c:spPr>
        <a:noFill/>
        <a:ln w="25371">
          <a:noFill/>
        </a:ln>
      </c:spPr>
    </c:plotArea>
    <c:legend>
      <c:legendPos val="b"/>
      <c:overlay val="0"/>
      <c:spPr>
        <a:noFill/>
        <a:ln w="25371">
          <a:noFill/>
        </a:ln>
      </c:spPr>
      <c:txPr>
        <a:bodyPr rot="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c:spPr>
  <c:txPr>
    <a:bodyPr/>
    <a:lstStyle/>
    <a:p>
      <a:pPr>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zh-CN" altLang="en-US" dirty="0"/>
              <a:t>炼油二部日周月检情况（全年）</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加裂绩效考核</c:v>
                </c:pt>
              </c:strCache>
            </c:strRef>
          </c:tx>
          <c:spPr>
            <a:solidFill>
              <a:schemeClr val="accent1"/>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Sheet1!$B$2:$B$13</c:f>
              <c:numCache>
                <c:formatCode>General</c:formatCode>
                <c:ptCount val="12"/>
                <c:pt idx="0">
                  <c:v>70</c:v>
                </c:pt>
                <c:pt idx="1">
                  <c:v>73</c:v>
                </c:pt>
              </c:numCache>
            </c:numRef>
          </c:val>
          <c:extLst>
            <c:ext xmlns:c16="http://schemas.microsoft.com/office/drawing/2014/chart" uri="{C3380CC4-5D6E-409C-BE32-E72D297353CC}">
              <c16:uniqueId val="{00000000-1F9F-4D88-8058-4FCD087CD828}"/>
            </c:ext>
          </c:extLst>
        </c:ser>
        <c:ser>
          <c:idx val="1"/>
          <c:order val="1"/>
          <c:tx>
            <c:strRef>
              <c:f>Sheet1!$C$1</c:f>
              <c:strCache>
                <c:ptCount val="1"/>
                <c:pt idx="0">
                  <c:v>加裂发现问题</c:v>
                </c:pt>
              </c:strCache>
            </c:strRef>
          </c:tx>
          <c:spPr>
            <a:solidFill>
              <a:schemeClr val="accent2"/>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Sheet1!$C$2:$C$13</c:f>
              <c:numCache>
                <c:formatCode>General</c:formatCode>
                <c:ptCount val="12"/>
                <c:pt idx="0">
                  <c:v>85</c:v>
                </c:pt>
                <c:pt idx="1">
                  <c:v>85</c:v>
                </c:pt>
              </c:numCache>
            </c:numRef>
          </c:val>
          <c:extLst>
            <c:ext xmlns:c16="http://schemas.microsoft.com/office/drawing/2014/chart" uri="{C3380CC4-5D6E-409C-BE32-E72D297353CC}">
              <c16:uniqueId val="{00000001-1F9F-4D88-8058-4FCD087CD828}"/>
            </c:ext>
          </c:extLst>
        </c:ser>
        <c:ser>
          <c:idx val="2"/>
          <c:order val="2"/>
          <c:tx>
            <c:strRef>
              <c:f>Sheet1!$D$1</c:f>
              <c:strCache>
                <c:ptCount val="1"/>
                <c:pt idx="0">
                  <c:v>加氢绩效考核</c:v>
                </c:pt>
              </c:strCache>
            </c:strRef>
          </c:tx>
          <c:spPr>
            <a:solidFill>
              <a:srgbClr val="92D050"/>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Sheet1!$D$2:$D$13</c:f>
              <c:numCache>
                <c:formatCode>General</c:formatCode>
                <c:ptCount val="12"/>
                <c:pt idx="0">
                  <c:v>69</c:v>
                </c:pt>
                <c:pt idx="1">
                  <c:v>63</c:v>
                </c:pt>
              </c:numCache>
            </c:numRef>
          </c:val>
          <c:extLst>
            <c:ext xmlns:c16="http://schemas.microsoft.com/office/drawing/2014/chart" uri="{C3380CC4-5D6E-409C-BE32-E72D297353CC}">
              <c16:uniqueId val="{00000002-1F9F-4D88-8058-4FCD087CD828}"/>
            </c:ext>
          </c:extLst>
        </c:ser>
        <c:ser>
          <c:idx val="3"/>
          <c:order val="3"/>
          <c:tx>
            <c:strRef>
              <c:f>Sheet1!$E$1</c:f>
              <c:strCache>
                <c:ptCount val="1"/>
                <c:pt idx="0">
                  <c:v>加氢发现问题</c:v>
                </c:pt>
              </c:strCache>
            </c:strRef>
          </c:tx>
          <c:spPr>
            <a:solidFill>
              <a:schemeClr val="accent4"/>
            </a:solidFill>
            <a:ln>
              <a:noFill/>
            </a:ln>
            <a:effectLst/>
          </c:spPr>
          <c:invertIfNegative val="0"/>
          <c:cat>
            <c:strRef>
              <c:f>Sheet1!$A$2:$A$13</c:f>
              <c:strCache>
                <c:ptCount val="12"/>
                <c:pt idx="0">
                  <c:v>1月</c:v>
                </c:pt>
                <c:pt idx="1">
                  <c:v>2月</c:v>
                </c:pt>
                <c:pt idx="2">
                  <c:v>3月</c:v>
                </c:pt>
                <c:pt idx="3">
                  <c:v>4月</c:v>
                </c:pt>
                <c:pt idx="4">
                  <c:v>5月</c:v>
                </c:pt>
                <c:pt idx="5">
                  <c:v>6月　</c:v>
                </c:pt>
                <c:pt idx="6">
                  <c:v>7月　</c:v>
                </c:pt>
                <c:pt idx="7">
                  <c:v>8月　</c:v>
                </c:pt>
                <c:pt idx="8">
                  <c:v>9月　</c:v>
                </c:pt>
                <c:pt idx="9">
                  <c:v>10月　</c:v>
                </c:pt>
                <c:pt idx="10">
                  <c:v>11月　</c:v>
                </c:pt>
                <c:pt idx="11">
                  <c:v>12月　</c:v>
                </c:pt>
              </c:strCache>
            </c:strRef>
          </c:cat>
          <c:val>
            <c:numRef>
              <c:f>Sheet1!$E$2:$E$13</c:f>
              <c:numCache>
                <c:formatCode>General</c:formatCode>
                <c:ptCount val="12"/>
                <c:pt idx="0">
                  <c:v>82</c:v>
                </c:pt>
                <c:pt idx="1">
                  <c:v>73</c:v>
                </c:pt>
              </c:numCache>
            </c:numRef>
          </c:val>
          <c:extLst>
            <c:ext xmlns:c16="http://schemas.microsoft.com/office/drawing/2014/chart" uri="{C3380CC4-5D6E-409C-BE32-E72D297353CC}">
              <c16:uniqueId val="{00000003-1F9F-4D88-8058-4FCD087CD828}"/>
            </c:ext>
          </c:extLst>
        </c:ser>
        <c:dLbls>
          <c:showLegendKey val="0"/>
          <c:showVal val="0"/>
          <c:showCatName val="0"/>
          <c:showSerName val="0"/>
          <c:showPercent val="0"/>
          <c:showBubbleSize val="0"/>
        </c:dLbls>
        <c:gapWidth val="219"/>
        <c:overlap val="-27"/>
        <c:axId val="257184360"/>
        <c:axId val="1"/>
      </c:barChart>
      <c:catAx>
        <c:axId val="257184360"/>
        <c:scaling>
          <c:orientation val="minMax"/>
        </c:scaling>
        <c:delete val="0"/>
        <c:axPos val="b"/>
        <c:numFmt formatCode="General" sourceLinked="1"/>
        <c:majorTickMark val="none"/>
        <c:minorTickMark val="none"/>
        <c:tickLblPos val="nextTo"/>
        <c:spPr>
          <a:noFill/>
          <a:ln w="9511"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0"/>
        <c:axPos val="l"/>
        <c:majorGridlines>
          <c:spPr>
            <a:ln w="9511"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257184360"/>
        <c:crosses val="autoZero"/>
        <c:crossBetween val="between"/>
      </c:valAx>
      <c:spPr>
        <a:noFill/>
        <a:ln w="25362">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84E21-AFC3-4CA0-A957-96D5816B55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7EF73B71-86F5-480E-AAD1-B40A556E7E14}">
      <dgm:prSet/>
      <dgm:spPr/>
      <dgm:t>
        <a:bodyPr/>
        <a:lstStyle/>
        <a:p>
          <a:r>
            <a:rPr lang="en-US" b="1" dirty="0">
              <a:solidFill>
                <a:schemeClr val="tx1"/>
              </a:solidFill>
            </a:rPr>
            <a:t>1    </a:t>
          </a:r>
          <a:r>
            <a:rPr lang="zh-CN" b="1" dirty="0">
              <a:solidFill>
                <a:schemeClr val="tx1"/>
              </a:solidFill>
            </a:rPr>
            <a:t>安全资料学习</a:t>
          </a:r>
          <a:endParaRPr lang="zh-CN" dirty="0">
            <a:solidFill>
              <a:schemeClr val="tx1"/>
            </a:solidFill>
          </a:endParaRPr>
        </a:p>
      </dgm:t>
    </dgm:pt>
    <dgm:pt modelId="{1BCC3B1A-63F3-4AF2-BFCC-531F8B44D0ED}" type="parTrans" cxnId="{A0722806-4283-4FDE-8B6B-865F45A37CC9}">
      <dgm:prSet/>
      <dgm:spPr/>
      <dgm:t>
        <a:bodyPr/>
        <a:lstStyle/>
        <a:p>
          <a:endParaRPr lang="zh-CN" altLang="en-US">
            <a:solidFill>
              <a:schemeClr val="tx1"/>
            </a:solidFill>
          </a:endParaRPr>
        </a:p>
      </dgm:t>
    </dgm:pt>
    <dgm:pt modelId="{6D65BED2-0B89-4001-90D0-7F593D790F71}" type="sibTrans" cxnId="{A0722806-4283-4FDE-8B6B-865F45A37CC9}">
      <dgm:prSet/>
      <dgm:spPr/>
      <dgm:t>
        <a:bodyPr/>
        <a:lstStyle/>
        <a:p>
          <a:endParaRPr lang="zh-CN" altLang="en-US">
            <a:solidFill>
              <a:schemeClr val="tx1"/>
            </a:solidFill>
          </a:endParaRPr>
        </a:p>
      </dgm:t>
    </dgm:pt>
    <dgm:pt modelId="{D56383D1-798B-48CC-B8BC-1F7258B52F2B}">
      <dgm:prSet/>
      <dgm:spPr/>
      <dgm:t>
        <a:bodyPr/>
        <a:lstStyle/>
        <a:p>
          <a:r>
            <a:rPr lang="en-US" b="1">
              <a:solidFill>
                <a:schemeClr val="tx1"/>
              </a:solidFill>
            </a:rPr>
            <a:t>2    HSE</a:t>
          </a:r>
          <a:r>
            <a:rPr lang="zh-CN" b="1">
              <a:solidFill>
                <a:schemeClr val="tx1"/>
              </a:solidFill>
            </a:rPr>
            <a:t>月度工作汇报</a:t>
          </a:r>
          <a:endParaRPr lang="zh-CN">
            <a:solidFill>
              <a:schemeClr val="tx1"/>
            </a:solidFill>
          </a:endParaRPr>
        </a:p>
      </dgm:t>
    </dgm:pt>
    <dgm:pt modelId="{F77CA612-F290-4599-AF65-1CFA2202EDF2}" type="parTrans" cxnId="{7CCB8440-41DF-4ADC-B995-8983A3F12895}">
      <dgm:prSet/>
      <dgm:spPr/>
      <dgm:t>
        <a:bodyPr/>
        <a:lstStyle/>
        <a:p>
          <a:endParaRPr lang="zh-CN" altLang="en-US">
            <a:solidFill>
              <a:schemeClr val="tx1"/>
            </a:solidFill>
          </a:endParaRPr>
        </a:p>
      </dgm:t>
    </dgm:pt>
    <dgm:pt modelId="{FCC7D47F-126E-4401-97AD-8A5F06A4DB17}" type="sibTrans" cxnId="{7CCB8440-41DF-4ADC-B995-8983A3F12895}">
      <dgm:prSet/>
      <dgm:spPr/>
      <dgm:t>
        <a:bodyPr/>
        <a:lstStyle/>
        <a:p>
          <a:endParaRPr lang="zh-CN" altLang="en-US">
            <a:solidFill>
              <a:schemeClr val="tx1"/>
            </a:solidFill>
          </a:endParaRPr>
        </a:p>
      </dgm:t>
    </dgm:pt>
    <dgm:pt modelId="{A5624B47-96E3-4E15-8B27-B1C93ED9D8F7}">
      <dgm:prSet/>
      <dgm:spPr/>
      <dgm:t>
        <a:bodyPr/>
        <a:lstStyle/>
        <a:p>
          <a:r>
            <a:rPr lang="en-US" b="1">
              <a:solidFill>
                <a:schemeClr val="tx1"/>
              </a:solidFill>
            </a:rPr>
            <a:t>3    </a:t>
          </a:r>
          <a:r>
            <a:rPr lang="zh-CN" b="1">
              <a:solidFill>
                <a:schemeClr val="tx1"/>
              </a:solidFill>
            </a:rPr>
            <a:t>领导发言</a:t>
          </a:r>
          <a:endParaRPr lang="zh-CN">
            <a:solidFill>
              <a:schemeClr val="tx1"/>
            </a:solidFill>
          </a:endParaRPr>
        </a:p>
      </dgm:t>
    </dgm:pt>
    <dgm:pt modelId="{92FE73A9-7096-468D-9335-2E5BCE679EB9}" type="parTrans" cxnId="{74E2FD41-0E61-493B-AAC8-7F6001CF69E0}">
      <dgm:prSet/>
      <dgm:spPr/>
      <dgm:t>
        <a:bodyPr/>
        <a:lstStyle/>
        <a:p>
          <a:endParaRPr lang="zh-CN" altLang="en-US">
            <a:solidFill>
              <a:schemeClr val="tx1"/>
            </a:solidFill>
          </a:endParaRPr>
        </a:p>
      </dgm:t>
    </dgm:pt>
    <dgm:pt modelId="{B6F29414-F8BC-4890-8E0D-EE2860798E7C}" type="sibTrans" cxnId="{74E2FD41-0E61-493B-AAC8-7F6001CF69E0}">
      <dgm:prSet/>
      <dgm:spPr/>
      <dgm:t>
        <a:bodyPr/>
        <a:lstStyle/>
        <a:p>
          <a:endParaRPr lang="zh-CN" altLang="en-US">
            <a:solidFill>
              <a:schemeClr val="tx1"/>
            </a:solidFill>
          </a:endParaRPr>
        </a:p>
      </dgm:t>
    </dgm:pt>
    <dgm:pt modelId="{8229B80A-C997-45A9-A6EF-9FDADFB622AB}" type="pres">
      <dgm:prSet presAssocID="{03F84E21-AFC3-4CA0-A957-96D5816B55C4}" presName="linear" presStyleCnt="0">
        <dgm:presLayoutVars>
          <dgm:animLvl val="lvl"/>
          <dgm:resizeHandles val="exact"/>
        </dgm:presLayoutVars>
      </dgm:prSet>
      <dgm:spPr/>
    </dgm:pt>
    <dgm:pt modelId="{A6D2E39C-B86E-4617-B5BB-92652B8B16EC}" type="pres">
      <dgm:prSet presAssocID="{7EF73B71-86F5-480E-AAD1-B40A556E7E14}" presName="parentText" presStyleLbl="node1" presStyleIdx="0" presStyleCnt="3">
        <dgm:presLayoutVars>
          <dgm:chMax val="0"/>
          <dgm:bulletEnabled val="1"/>
        </dgm:presLayoutVars>
      </dgm:prSet>
      <dgm:spPr/>
    </dgm:pt>
    <dgm:pt modelId="{3170FA52-B026-46F3-A8BA-5E64B5F7FAF7}" type="pres">
      <dgm:prSet presAssocID="{6D65BED2-0B89-4001-90D0-7F593D790F71}" presName="spacer" presStyleCnt="0"/>
      <dgm:spPr/>
    </dgm:pt>
    <dgm:pt modelId="{77163CC1-F193-4463-BAAE-821262D647F2}" type="pres">
      <dgm:prSet presAssocID="{D56383D1-798B-48CC-B8BC-1F7258B52F2B}" presName="parentText" presStyleLbl="node1" presStyleIdx="1" presStyleCnt="3">
        <dgm:presLayoutVars>
          <dgm:chMax val="0"/>
          <dgm:bulletEnabled val="1"/>
        </dgm:presLayoutVars>
      </dgm:prSet>
      <dgm:spPr/>
    </dgm:pt>
    <dgm:pt modelId="{57234A62-8042-433B-8A3F-D7507E1BC845}" type="pres">
      <dgm:prSet presAssocID="{FCC7D47F-126E-4401-97AD-8A5F06A4DB17}" presName="spacer" presStyleCnt="0"/>
      <dgm:spPr/>
    </dgm:pt>
    <dgm:pt modelId="{A66ED17F-5FCE-499D-9A99-AB172CDB9B0A}" type="pres">
      <dgm:prSet presAssocID="{A5624B47-96E3-4E15-8B27-B1C93ED9D8F7}" presName="parentText" presStyleLbl="node1" presStyleIdx="2" presStyleCnt="3">
        <dgm:presLayoutVars>
          <dgm:chMax val="0"/>
          <dgm:bulletEnabled val="1"/>
        </dgm:presLayoutVars>
      </dgm:prSet>
      <dgm:spPr/>
    </dgm:pt>
  </dgm:ptLst>
  <dgm:cxnLst>
    <dgm:cxn modelId="{A0722806-4283-4FDE-8B6B-865F45A37CC9}" srcId="{03F84E21-AFC3-4CA0-A957-96D5816B55C4}" destId="{7EF73B71-86F5-480E-AAD1-B40A556E7E14}" srcOrd="0" destOrd="0" parTransId="{1BCC3B1A-63F3-4AF2-BFCC-531F8B44D0ED}" sibTransId="{6D65BED2-0B89-4001-90D0-7F593D790F71}"/>
    <dgm:cxn modelId="{31AD7722-AB70-431A-9CF8-AC259205B087}" type="presOf" srcId="{D56383D1-798B-48CC-B8BC-1F7258B52F2B}" destId="{77163CC1-F193-4463-BAAE-821262D647F2}" srcOrd="0" destOrd="0" presId="urn:microsoft.com/office/officeart/2005/8/layout/vList2"/>
    <dgm:cxn modelId="{B8A6FD30-0409-446E-BCF7-126E5A9F9E86}" type="presOf" srcId="{A5624B47-96E3-4E15-8B27-B1C93ED9D8F7}" destId="{A66ED17F-5FCE-499D-9A99-AB172CDB9B0A}" srcOrd="0" destOrd="0" presId="urn:microsoft.com/office/officeart/2005/8/layout/vList2"/>
    <dgm:cxn modelId="{F8AA6F32-D780-4515-B0F5-3D596A2FB97D}" type="presOf" srcId="{03F84E21-AFC3-4CA0-A957-96D5816B55C4}" destId="{8229B80A-C997-45A9-A6EF-9FDADFB622AB}" srcOrd="0" destOrd="0" presId="urn:microsoft.com/office/officeart/2005/8/layout/vList2"/>
    <dgm:cxn modelId="{7CCB8440-41DF-4ADC-B995-8983A3F12895}" srcId="{03F84E21-AFC3-4CA0-A957-96D5816B55C4}" destId="{D56383D1-798B-48CC-B8BC-1F7258B52F2B}" srcOrd="1" destOrd="0" parTransId="{F77CA612-F290-4599-AF65-1CFA2202EDF2}" sibTransId="{FCC7D47F-126E-4401-97AD-8A5F06A4DB17}"/>
    <dgm:cxn modelId="{74E2FD41-0E61-493B-AAC8-7F6001CF69E0}" srcId="{03F84E21-AFC3-4CA0-A957-96D5816B55C4}" destId="{A5624B47-96E3-4E15-8B27-B1C93ED9D8F7}" srcOrd="2" destOrd="0" parTransId="{92FE73A9-7096-468D-9335-2E5BCE679EB9}" sibTransId="{B6F29414-F8BC-4890-8E0D-EE2860798E7C}"/>
    <dgm:cxn modelId="{250FA78E-B5EB-4467-894D-944E780C9361}" type="presOf" srcId="{7EF73B71-86F5-480E-AAD1-B40A556E7E14}" destId="{A6D2E39C-B86E-4617-B5BB-92652B8B16EC}" srcOrd="0" destOrd="0" presId="urn:microsoft.com/office/officeart/2005/8/layout/vList2"/>
    <dgm:cxn modelId="{2D162A9E-0B77-48DF-9156-9F892F792326}" type="presParOf" srcId="{8229B80A-C997-45A9-A6EF-9FDADFB622AB}" destId="{A6D2E39C-B86E-4617-B5BB-92652B8B16EC}" srcOrd="0" destOrd="0" presId="urn:microsoft.com/office/officeart/2005/8/layout/vList2"/>
    <dgm:cxn modelId="{1E1BC187-C835-49F8-99D0-864B4504E3DB}" type="presParOf" srcId="{8229B80A-C997-45A9-A6EF-9FDADFB622AB}" destId="{3170FA52-B026-46F3-A8BA-5E64B5F7FAF7}" srcOrd="1" destOrd="0" presId="urn:microsoft.com/office/officeart/2005/8/layout/vList2"/>
    <dgm:cxn modelId="{31FBC99B-01F9-4795-B80B-8FC3D454564E}" type="presParOf" srcId="{8229B80A-C997-45A9-A6EF-9FDADFB622AB}" destId="{77163CC1-F193-4463-BAAE-821262D647F2}" srcOrd="2" destOrd="0" presId="urn:microsoft.com/office/officeart/2005/8/layout/vList2"/>
    <dgm:cxn modelId="{448C88F4-FF5D-4882-B22A-3EF8C8254FB0}" type="presParOf" srcId="{8229B80A-C997-45A9-A6EF-9FDADFB622AB}" destId="{57234A62-8042-433B-8A3F-D7507E1BC845}" srcOrd="3" destOrd="0" presId="urn:microsoft.com/office/officeart/2005/8/layout/vList2"/>
    <dgm:cxn modelId="{28ED48C4-53A1-401B-A72D-46A2CB35AC95}" type="presParOf" srcId="{8229B80A-C997-45A9-A6EF-9FDADFB622AB}" destId="{A66ED17F-5FCE-499D-9A99-AB172CDB9B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0FBC55-5CFF-42DA-9A55-DC006686E9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295D59F-0F67-415F-952E-11DAC145E111}">
      <dgm:prSet custT="1"/>
      <dgm:spPr/>
      <dgm:t>
        <a:bodyPr/>
        <a:lstStyle/>
        <a:p>
          <a:r>
            <a:rPr lang="en-US" sz="2000">
              <a:solidFill>
                <a:schemeClr val="tx1"/>
              </a:solidFill>
              <a:latin typeface="+mn-ea"/>
              <a:ea typeface="+mn-ea"/>
            </a:rPr>
            <a:t>1</a:t>
          </a:r>
          <a:r>
            <a:rPr lang="zh-CN" sz="2000">
              <a:solidFill>
                <a:schemeClr val="tx1"/>
              </a:solidFill>
              <a:latin typeface="+mn-ea"/>
              <a:ea typeface="+mn-ea"/>
            </a:rPr>
            <a:t>、本月</a:t>
          </a:r>
          <a:r>
            <a:rPr lang="zh-CN" sz="2000" dirty="0">
              <a:solidFill>
                <a:schemeClr val="tx1"/>
              </a:solidFill>
              <a:latin typeface="+mn-ea"/>
              <a:ea typeface="+mn-ea"/>
            </a:rPr>
            <a:t>变更情况：（工艺、设备、管理等大型变更）。</a:t>
          </a:r>
        </a:p>
      </dgm:t>
    </dgm:pt>
    <dgm:pt modelId="{54815D51-A0F9-4FFB-B04E-A4B18720663A}" type="parTrans" cxnId="{A84CBAA9-8C73-4463-86AF-082742455407}">
      <dgm:prSet/>
      <dgm:spPr/>
      <dgm:t>
        <a:bodyPr/>
        <a:lstStyle/>
        <a:p>
          <a:endParaRPr lang="zh-CN" altLang="en-US"/>
        </a:p>
      </dgm:t>
    </dgm:pt>
    <dgm:pt modelId="{6EC10D7C-F73B-452E-87C2-5BA1504E935F}" type="sibTrans" cxnId="{A84CBAA9-8C73-4463-86AF-082742455407}">
      <dgm:prSet/>
      <dgm:spPr/>
      <dgm:t>
        <a:bodyPr/>
        <a:lstStyle/>
        <a:p>
          <a:endParaRPr lang="zh-CN" altLang="en-US"/>
        </a:p>
      </dgm:t>
    </dgm:pt>
    <dgm:pt modelId="{3FD268B0-FEAF-41A5-95A2-14587DFD15E6}">
      <dgm:prSet custT="1"/>
      <dgm:spPr/>
      <dgm:t>
        <a:bodyPr/>
        <a:lstStyle/>
        <a:p>
          <a:r>
            <a:rPr lang="zh-CN" altLang="en-US" sz="2000" dirty="0">
              <a:solidFill>
                <a:schemeClr val="tx1"/>
              </a:solidFill>
              <a:latin typeface="+mn-ea"/>
              <a:ea typeface="+mn-ea"/>
            </a:rPr>
            <a:t>开始航煤</a:t>
          </a:r>
          <a:r>
            <a:rPr lang="en-US" altLang="en-US" sz="2000" dirty="0">
              <a:solidFill>
                <a:schemeClr val="tx1"/>
              </a:solidFill>
              <a:latin typeface="+mn-ea"/>
              <a:ea typeface="+mn-ea"/>
            </a:rPr>
            <a:t>E201</a:t>
          </a:r>
          <a:r>
            <a:rPr lang="zh-CN" altLang="en-US" sz="2000" dirty="0">
              <a:solidFill>
                <a:schemeClr val="tx1"/>
              </a:solidFill>
              <a:latin typeface="+mn-ea"/>
              <a:ea typeface="+mn-ea"/>
            </a:rPr>
            <a:t>增加冷冻水管线技改的前期搭设脚手架工作。</a:t>
          </a:r>
          <a:endParaRPr lang="zh-CN" sz="2000" dirty="0">
            <a:solidFill>
              <a:schemeClr val="tx1"/>
            </a:solidFill>
            <a:latin typeface="+mn-ea"/>
            <a:ea typeface="+mn-ea"/>
          </a:endParaRPr>
        </a:p>
      </dgm:t>
    </dgm:pt>
    <dgm:pt modelId="{4477877B-F2FF-4734-8EA5-D84AE68AC39E}" type="parTrans" cxnId="{DD024CEF-EB8C-44E0-92A0-F8410E3E14B7}">
      <dgm:prSet/>
      <dgm:spPr/>
      <dgm:t>
        <a:bodyPr/>
        <a:lstStyle/>
        <a:p>
          <a:endParaRPr lang="zh-CN" altLang="en-US"/>
        </a:p>
      </dgm:t>
    </dgm:pt>
    <dgm:pt modelId="{C2714AF5-1F4A-4C41-AA47-0537B309FC0B}" type="sibTrans" cxnId="{DD024CEF-EB8C-44E0-92A0-F8410E3E14B7}">
      <dgm:prSet/>
      <dgm:spPr/>
      <dgm:t>
        <a:bodyPr/>
        <a:lstStyle/>
        <a:p>
          <a:endParaRPr lang="zh-CN" altLang="en-US"/>
        </a:p>
      </dgm:t>
    </dgm:pt>
    <dgm:pt modelId="{C4469066-3EAA-4212-A7DA-979C40A91CD0}" type="pres">
      <dgm:prSet presAssocID="{500FBC55-5CFF-42DA-9A55-DC006686E9C8}" presName="linear" presStyleCnt="0">
        <dgm:presLayoutVars>
          <dgm:animLvl val="lvl"/>
          <dgm:resizeHandles val="exact"/>
        </dgm:presLayoutVars>
      </dgm:prSet>
      <dgm:spPr/>
    </dgm:pt>
    <dgm:pt modelId="{601DE408-5F24-49DA-BFEA-239BA56C7AA6}" type="pres">
      <dgm:prSet presAssocID="{F295D59F-0F67-415F-952E-11DAC145E111}" presName="parentText" presStyleLbl="node1" presStyleIdx="0" presStyleCnt="2">
        <dgm:presLayoutVars>
          <dgm:chMax val="0"/>
          <dgm:bulletEnabled val="1"/>
        </dgm:presLayoutVars>
      </dgm:prSet>
      <dgm:spPr/>
    </dgm:pt>
    <dgm:pt modelId="{CEB8D1F6-7C54-4078-B9E8-23B55C7D2BB1}" type="pres">
      <dgm:prSet presAssocID="{6EC10D7C-F73B-452E-87C2-5BA1504E935F}" presName="spacer" presStyleCnt="0"/>
      <dgm:spPr/>
    </dgm:pt>
    <dgm:pt modelId="{C9AA6F54-E774-4187-B0F2-116EA3F90396}" type="pres">
      <dgm:prSet presAssocID="{3FD268B0-FEAF-41A5-95A2-14587DFD15E6}" presName="parentText" presStyleLbl="node1" presStyleIdx="1" presStyleCnt="2" custScaleY="121644" custLinFactY="21922" custLinFactNeighborY="100000">
        <dgm:presLayoutVars>
          <dgm:chMax val="0"/>
          <dgm:bulletEnabled val="1"/>
        </dgm:presLayoutVars>
      </dgm:prSet>
      <dgm:spPr/>
    </dgm:pt>
  </dgm:ptLst>
  <dgm:cxnLst>
    <dgm:cxn modelId="{6C4E9E28-A2CB-4398-8553-0F03C3D7754D}" type="presOf" srcId="{500FBC55-5CFF-42DA-9A55-DC006686E9C8}" destId="{C4469066-3EAA-4212-A7DA-979C40A91CD0}" srcOrd="0" destOrd="0" presId="urn:microsoft.com/office/officeart/2005/8/layout/vList2"/>
    <dgm:cxn modelId="{69F5564C-B010-4922-BB24-8A2671BFEF0C}" type="presOf" srcId="{3FD268B0-FEAF-41A5-95A2-14587DFD15E6}" destId="{C9AA6F54-E774-4187-B0F2-116EA3F90396}" srcOrd="0" destOrd="0" presId="urn:microsoft.com/office/officeart/2005/8/layout/vList2"/>
    <dgm:cxn modelId="{41BECE4E-219A-409E-926C-9E46FB7DFD73}" type="presOf" srcId="{F295D59F-0F67-415F-952E-11DAC145E111}" destId="{601DE408-5F24-49DA-BFEA-239BA56C7AA6}" srcOrd="0" destOrd="0" presId="urn:microsoft.com/office/officeart/2005/8/layout/vList2"/>
    <dgm:cxn modelId="{A84CBAA9-8C73-4463-86AF-082742455407}" srcId="{500FBC55-5CFF-42DA-9A55-DC006686E9C8}" destId="{F295D59F-0F67-415F-952E-11DAC145E111}" srcOrd="0" destOrd="0" parTransId="{54815D51-A0F9-4FFB-B04E-A4B18720663A}" sibTransId="{6EC10D7C-F73B-452E-87C2-5BA1504E935F}"/>
    <dgm:cxn modelId="{DD024CEF-EB8C-44E0-92A0-F8410E3E14B7}" srcId="{500FBC55-5CFF-42DA-9A55-DC006686E9C8}" destId="{3FD268B0-FEAF-41A5-95A2-14587DFD15E6}" srcOrd="1" destOrd="0" parTransId="{4477877B-F2FF-4734-8EA5-D84AE68AC39E}" sibTransId="{C2714AF5-1F4A-4C41-AA47-0537B309FC0B}"/>
    <dgm:cxn modelId="{4452A60D-2881-4B6E-97D7-6F4B07E4610C}" type="presParOf" srcId="{C4469066-3EAA-4212-A7DA-979C40A91CD0}" destId="{601DE408-5F24-49DA-BFEA-239BA56C7AA6}" srcOrd="0" destOrd="0" presId="urn:microsoft.com/office/officeart/2005/8/layout/vList2"/>
    <dgm:cxn modelId="{E3646B03-B7FE-4889-B9C6-9E21996D7EEF}" type="presParOf" srcId="{C4469066-3EAA-4212-A7DA-979C40A91CD0}" destId="{CEB8D1F6-7C54-4078-B9E8-23B55C7D2BB1}" srcOrd="1" destOrd="0" presId="urn:microsoft.com/office/officeart/2005/8/layout/vList2"/>
    <dgm:cxn modelId="{EC8F5D38-4B87-4B05-BACB-4616C9CAB974}" type="presParOf" srcId="{C4469066-3EAA-4212-A7DA-979C40A91CD0}" destId="{C9AA6F54-E774-4187-B0F2-116EA3F90396}"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B3D726-AD7F-454D-9656-CFC4183C0B0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EC67A091-3B19-4629-A008-2C5EF8441F23}">
      <dgm:prSet custT="1"/>
      <dgm:spPr/>
      <dgm:t>
        <a:bodyPr/>
        <a:lstStyle/>
        <a:p>
          <a:pPr algn="l"/>
          <a:r>
            <a:rPr lang="en-US" sz="1800" dirty="0">
              <a:solidFill>
                <a:schemeClr val="tx1"/>
              </a:solidFill>
              <a:latin typeface="+mn-ea"/>
              <a:ea typeface="+mn-ea"/>
            </a:rPr>
            <a:t>1</a:t>
          </a:r>
          <a:r>
            <a:rPr lang="zh-CN" sz="1800" dirty="0">
              <a:solidFill>
                <a:schemeClr val="tx1"/>
              </a:solidFill>
              <a:latin typeface="+mn-ea"/>
              <a:ea typeface="+mn-ea"/>
            </a:rPr>
            <a:t>、本月炼油二部共排查各类隐患</a:t>
          </a:r>
          <a:r>
            <a:rPr lang="en-US" altLang="zh-CN" sz="1800" dirty="0">
              <a:solidFill>
                <a:schemeClr val="tx1"/>
              </a:solidFill>
              <a:latin typeface="+mn-ea"/>
              <a:ea typeface="+mn-ea"/>
            </a:rPr>
            <a:t>89</a:t>
          </a:r>
          <a:r>
            <a:rPr lang="zh-CN" sz="1800" dirty="0">
              <a:solidFill>
                <a:schemeClr val="tx1"/>
              </a:solidFill>
              <a:latin typeface="+mn-ea"/>
              <a:ea typeface="+mn-ea"/>
            </a:rPr>
            <a:t>项，其中加氢</a:t>
          </a:r>
          <a:r>
            <a:rPr lang="en-US" altLang="zh-CN" sz="1800" dirty="0">
              <a:solidFill>
                <a:schemeClr val="tx1"/>
              </a:solidFill>
              <a:latin typeface="+mn-ea"/>
              <a:ea typeface="+mn-ea"/>
            </a:rPr>
            <a:t>31</a:t>
          </a:r>
          <a:r>
            <a:rPr lang="zh-CN" sz="1800" dirty="0">
              <a:solidFill>
                <a:schemeClr val="tx1"/>
              </a:solidFill>
              <a:latin typeface="+mn-ea"/>
              <a:ea typeface="+mn-ea"/>
            </a:rPr>
            <a:t>项、加裂</a:t>
          </a:r>
          <a:r>
            <a:rPr lang="en-US" altLang="zh-CN" sz="1800" dirty="0">
              <a:solidFill>
                <a:schemeClr val="tx1"/>
              </a:solidFill>
              <a:latin typeface="+mn-ea"/>
              <a:ea typeface="+mn-ea"/>
            </a:rPr>
            <a:t>54</a:t>
          </a:r>
          <a:r>
            <a:rPr lang="zh-CN" sz="1800" dirty="0">
              <a:solidFill>
                <a:schemeClr val="tx1"/>
              </a:solidFill>
              <a:latin typeface="+mn-ea"/>
              <a:ea typeface="+mn-ea"/>
            </a:rPr>
            <a:t>项，</a:t>
          </a:r>
          <a:r>
            <a:rPr lang="zh-CN" altLang="en-US" sz="1800" dirty="0">
              <a:solidFill>
                <a:schemeClr val="tx1"/>
              </a:solidFill>
              <a:latin typeface="+mn-ea"/>
              <a:ea typeface="+mn-ea"/>
            </a:rPr>
            <a:t>外部管廊</a:t>
          </a:r>
          <a:r>
            <a:rPr lang="en-US" altLang="zh-CN" sz="1800" dirty="0">
              <a:solidFill>
                <a:schemeClr val="tx1"/>
              </a:solidFill>
              <a:latin typeface="+mn-ea"/>
              <a:ea typeface="+mn-ea"/>
            </a:rPr>
            <a:t>1</a:t>
          </a:r>
          <a:r>
            <a:rPr lang="zh-CN" altLang="en-US" sz="1800" dirty="0">
              <a:solidFill>
                <a:schemeClr val="tx1"/>
              </a:solidFill>
              <a:latin typeface="+mn-ea"/>
              <a:ea typeface="+mn-ea"/>
            </a:rPr>
            <a:t>项，淘汰、整合共</a:t>
          </a:r>
          <a:r>
            <a:rPr lang="en-US" altLang="zh-CN" sz="1800" dirty="0">
              <a:solidFill>
                <a:schemeClr val="tx1"/>
              </a:solidFill>
              <a:latin typeface="+mn-ea"/>
              <a:ea typeface="+mn-ea"/>
            </a:rPr>
            <a:t>3</a:t>
          </a:r>
          <a:r>
            <a:rPr lang="zh-CN" altLang="en-US" sz="1800" dirty="0">
              <a:solidFill>
                <a:schemeClr val="tx1"/>
              </a:solidFill>
              <a:latin typeface="+mn-ea"/>
              <a:ea typeface="+mn-ea"/>
            </a:rPr>
            <a:t>项，</a:t>
          </a:r>
          <a:r>
            <a:rPr lang="zh-CN" sz="1800" dirty="0">
              <a:solidFill>
                <a:schemeClr val="tx1"/>
              </a:solidFill>
              <a:latin typeface="+mn-ea"/>
              <a:ea typeface="+mn-ea"/>
            </a:rPr>
            <a:t>经过评审及重新量化打分后，申报公司级隐</a:t>
          </a:r>
          <a:r>
            <a:rPr lang="zh-CN" altLang="en-US" sz="1800" dirty="0">
              <a:solidFill>
                <a:schemeClr val="tx1"/>
              </a:solidFill>
              <a:latin typeface="+mn-ea"/>
              <a:ea typeface="+mn-ea"/>
            </a:rPr>
            <a:t>患</a:t>
          </a:r>
          <a:r>
            <a:rPr lang="en-US" altLang="zh-CN" sz="1800" dirty="0">
              <a:solidFill>
                <a:schemeClr val="tx1"/>
              </a:solidFill>
              <a:latin typeface="+mn-ea"/>
              <a:ea typeface="+mn-ea"/>
            </a:rPr>
            <a:t>4</a:t>
          </a:r>
          <a:r>
            <a:rPr lang="zh-CN" sz="1800" dirty="0">
              <a:solidFill>
                <a:schemeClr val="tx1"/>
              </a:solidFill>
              <a:latin typeface="+mn-ea"/>
              <a:ea typeface="+mn-ea"/>
            </a:rPr>
            <a:t>项，部门级隐患</a:t>
          </a:r>
          <a:r>
            <a:rPr lang="en-US" altLang="zh-CN" sz="1800" dirty="0">
              <a:solidFill>
                <a:schemeClr val="tx1"/>
              </a:solidFill>
              <a:latin typeface="+mn-ea"/>
              <a:ea typeface="+mn-ea"/>
            </a:rPr>
            <a:t>82</a:t>
          </a:r>
          <a:r>
            <a:rPr lang="zh-CN" sz="1800" dirty="0">
              <a:solidFill>
                <a:schemeClr val="tx1"/>
              </a:solidFill>
              <a:latin typeface="+mn-ea"/>
              <a:ea typeface="+mn-ea"/>
            </a:rPr>
            <a:t>项。</a:t>
          </a:r>
        </a:p>
      </dgm:t>
    </dgm:pt>
    <dgm:pt modelId="{54BB8591-E0E9-4621-95CB-63B62754209E}" type="parTrans" cxnId="{51C3F9BF-FEED-4DA9-B211-A8D3D281332F}">
      <dgm:prSet/>
      <dgm:spPr/>
      <dgm:t>
        <a:bodyPr/>
        <a:lstStyle/>
        <a:p>
          <a:endParaRPr lang="zh-CN" altLang="en-US" sz="1800">
            <a:solidFill>
              <a:schemeClr val="tx1"/>
            </a:solidFill>
          </a:endParaRPr>
        </a:p>
      </dgm:t>
    </dgm:pt>
    <dgm:pt modelId="{7781B94F-58F6-466E-9A14-D8A1C9E1ED74}" type="sibTrans" cxnId="{51C3F9BF-FEED-4DA9-B211-A8D3D281332F}">
      <dgm:prSet/>
      <dgm:spPr/>
      <dgm:t>
        <a:bodyPr/>
        <a:lstStyle/>
        <a:p>
          <a:endParaRPr lang="zh-CN" altLang="en-US" sz="1800">
            <a:solidFill>
              <a:schemeClr val="tx1"/>
            </a:solidFill>
          </a:endParaRPr>
        </a:p>
      </dgm:t>
    </dgm:pt>
    <dgm:pt modelId="{4AA1CB28-0A06-4B27-94AC-1A4563D1FBC5}">
      <dgm:prSet custT="1"/>
      <dgm:spPr/>
      <dgm:t>
        <a:bodyPr/>
        <a:lstStyle/>
        <a:p>
          <a:pPr algn="l"/>
          <a:r>
            <a:rPr lang="zh-CN" sz="1800" dirty="0">
              <a:solidFill>
                <a:schemeClr val="tx1"/>
              </a:solidFill>
              <a:latin typeface="+mn-ea"/>
              <a:ea typeface="+mn-ea"/>
            </a:rPr>
            <a:t>本月较上月</a:t>
          </a:r>
          <a:r>
            <a:rPr lang="en-US" altLang="zh-CN" sz="1800" dirty="0">
              <a:solidFill>
                <a:schemeClr val="tx1"/>
              </a:solidFill>
              <a:latin typeface="+mn-ea"/>
              <a:ea typeface="+mn-ea"/>
            </a:rPr>
            <a:t>131</a:t>
          </a:r>
          <a:r>
            <a:rPr lang="zh-CN" sz="1800" dirty="0">
              <a:solidFill>
                <a:schemeClr val="tx1"/>
              </a:solidFill>
              <a:latin typeface="+mn-ea"/>
              <a:ea typeface="+mn-ea"/>
            </a:rPr>
            <a:t>项隐患</a:t>
          </a:r>
          <a:r>
            <a:rPr lang="zh-CN" altLang="en-US" sz="1800" dirty="0">
              <a:solidFill>
                <a:schemeClr val="tx1"/>
              </a:solidFill>
              <a:latin typeface="+mn-ea"/>
              <a:ea typeface="+mn-ea"/>
            </a:rPr>
            <a:t>总数下降</a:t>
          </a:r>
          <a:r>
            <a:rPr lang="zh-CN" sz="1800" dirty="0">
              <a:solidFill>
                <a:schemeClr val="tx1"/>
              </a:solidFill>
              <a:latin typeface="+mn-ea"/>
              <a:ea typeface="+mn-ea"/>
            </a:rPr>
            <a:t>。加氢发现隐患数量由上月的</a:t>
          </a:r>
          <a:r>
            <a:rPr lang="en-US" altLang="zh-CN" sz="1800" dirty="0">
              <a:solidFill>
                <a:schemeClr val="tx1"/>
              </a:solidFill>
              <a:latin typeface="+mn-ea"/>
              <a:ea typeface="+mn-ea"/>
            </a:rPr>
            <a:t>49</a:t>
          </a:r>
          <a:r>
            <a:rPr lang="zh-CN" sz="1800" dirty="0">
              <a:solidFill>
                <a:schemeClr val="tx1"/>
              </a:solidFill>
              <a:latin typeface="+mn-ea"/>
              <a:ea typeface="+mn-ea"/>
            </a:rPr>
            <a:t>项</a:t>
          </a:r>
          <a:r>
            <a:rPr lang="zh-CN" altLang="en-US" sz="1800" dirty="0">
              <a:solidFill>
                <a:schemeClr val="tx1"/>
              </a:solidFill>
              <a:latin typeface="+mn-ea"/>
              <a:ea typeface="+mn-ea"/>
            </a:rPr>
            <a:t>减少至</a:t>
          </a:r>
          <a:r>
            <a:rPr lang="zh-CN" sz="1800" dirty="0">
              <a:solidFill>
                <a:schemeClr val="tx1"/>
              </a:solidFill>
              <a:latin typeface="+mn-ea"/>
              <a:ea typeface="+mn-ea"/>
            </a:rPr>
            <a:t>本月的</a:t>
          </a:r>
          <a:r>
            <a:rPr lang="en-US" altLang="zh-CN" sz="1800" dirty="0">
              <a:solidFill>
                <a:schemeClr val="tx1"/>
              </a:solidFill>
              <a:latin typeface="+mn-ea"/>
              <a:ea typeface="+mn-ea"/>
            </a:rPr>
            <a:t>31</a:t>
          </a:r>
          <a:r>
            <a:rPr lang="zh-CN" sz="1800" dirty="0">
              <a:solidFill>
                <a:schemeClr val="tx1"/>
              </a:solidFill>
              <a:latin typeface="+mn-ea"/>
              <a:ea typeface="+mn-ea"/>
            </a:rPr>
            <a:t>项，加裂发现隐患数量由上月的</a:t>
          </a:r>
          <a:r>
            <a:rPr lang="en-US" altLang="zh-CN" sz="1800" dirty="0">
              <a:solidFill>
                <a:schemeClr val="tx1"/>
              </a:solidFill>
              <a:latin typeface="+mn-ea"/>
              <a:ea typeface="+mn-ea"/>
            </a:rPr>
            <a:t>56</a:t>
          </a:r>
          <a:r>
            <a:rPr lang="zh-CN" sz="1800" dirty="0">
              <a:solidFill>
                <a:schemeClr val="tx1"/>
              </a:solidFill>
              <a:latin typeface="+mn-ea"/>
              <a:ea typeface="+mn-ea"/>
            </a:rPr>
            <a:t>项</a:t>
          </a:r>
          <a:r>
            <a:rPr lang="zh-CN" altLang="en-US" sz="1800" dirty="0">
              <a:solidFill>
                <a:schemeClr val="tx1"/>
              </a:solidFill>
              <a:latin typeface="+mn-ea"/>
              <a:ea typeface="+mn-ea"/>
            </a:rPr>
            <a:t>下降为</a:t>
          </a:r>
          <a:r>
            <a:rPr lang="zh-CN" sz="1800" dirty="0">
              <a:solidFill>
                <a:schemeClr val="tx1"/>
              </a:solidFill>
              <a:latin typeface="+mn-ea"/>
              <a:ea typeface="+mn-ea"/>
            </a:rPr>
            <a:t>本月的</a:t>
          </a:r>
          <a:r>
            <a:rPr lang="en-US" altLang="zh-CN" sz="1800" dirty="0">
              <a:solidFill>
                <a:schemeClr val="tx1"/>
              </a:solidFill>
              <a:latin typeface="+mn-ea"/>
              <a:ea typeface="+mn-ea"/>
            </a:rPr>
            <a:t>32</a:t>
          </a:r>
          <a:r>
            <a:rPr lang="zh-CN" sz="1800" dirty="0">
              <a:solidFill>
                <a:schemeClr val="tx1"/>
              </a:solidFill>
              <a:latin typeface="+mn-ea"/>
              <a:ea typeface="+mn-ea"/>
            </a:rPr>
            <a:t>项，气分发现隐患数量</a:t>
          </a:r>
          <a:r>
            <a:rPr lang="zh-CN" altLang="en-US" sz="1800" dirty="0">
              <a:solidFill>
                <a:schemeClr val="tx1"/>
              </a:solidFill>
              <a:latin typeface="+mn-ea"/>
              <a:ea typeface="+mn-ea"/>
            </a:rPr>
            <a:t>和上个月持平，上月为</a:t>
          </a:r>
          <a:r>
            <a:rPr lang="en-US" altLang="zh-CN" sz="1800" dirty="0">
              <a:solidFill>
                <a:schemeClr val="tx1"/>
              </a:solidFill>
              <a:latin typeface="+mn-ea"/>
              <a:ea typeface="+mn-ea"/>
            </a:rPr>
            <a:t>22</a:t>
          </a:r>
          <a:r>
            <a:rPr lang="zh-CN" altLang="en-US" sz="1800" dirty="0">
              <a:solidFill>
                <a:schemeClr val="tx1"/>
              </a:solidFill>
              <a:latin typeface="+mn-ea"/>
              <a:ea typeface="+mn-ea"/>
            </a:rPr>
            <a:t>项，本月</a:t>
          </a:r>
          <a:r>
            <a:rPr lang="en-US" altLang="zh-CN" sz="1800" dirty="0">
              <a:solidFill>
                <a:schemeClr val="tx1"/>
              </a:solidFill>
              <a:latin typeface="+mn-ea"/>
              <a:ea typeface="+mn-ea"/>
            </a:rPr>
            <a:t>22</a:t>
          </a:r>
          <a:r>
            <a:rPr lang="zh-CN" altLang="en-US" sz="1800" dirty="0">
              <a:solidFill>
                <a:schemeClr val="tx1"/>
              </a:solidFill>
              <a:latin typeface="+mn-ea"/>
              <a:ea typeface="+mn-ea"/>
            </a:rPr>
            <a:t>项</a:t>
          </a:r>
          <a:r>
            <a:rPr lang="zh-CN" sz="1800" dirty="0">
              <a:solidFill>
                <a:schemeClr val="tx1"/>
              </a:solidFill>
              <a:latin typeface="+mn-ea"/>
              <a:ea typeface="+mn-ea"/>
            </a:rPr>
            <a:t>。</a:t>
          </a:r>
        </a:p>
      </dgm:t>
    </dgm:pt>
    <dgm:pt modelId="{7A4BEAC9-2FDC-41E2-8695-D28848793CD4}" type="parTrans" cxnId="{F6F973C4-A228-4096-AF87-0B84D5D02494}">
      <dgm:prSet/>
      <dgm:spPr/>
      <dgm:t>
        <a:bodyPr/>
        <a:lstStyle/>
        <a:p>
          <a:endParaRPr lang="zh-CN" altLang="en-US" sz="1800">
            <a:solidFill>
              <a:schemeClr val="tx1"/>
            </a:solidFill>
          </a:endParaRPr>
        </a:p>
      </dgm:t>
    </dgm:pt>
    <dgm:pt modelId="{987905A8-F7F3-4F55-9ABD-B20F5E61C2FC}" type="sibTrans" cxnId="{F6F973C4-A228-4096-AF87-0B84D5D02494}">
      <dgm:prSet/>
      <dgm:spPr/>
      <dgm:t>
        <a:bodyPr/>
        <a:lstStyle/>
        <a:p>
          <a:endParaRPr lang="zh-CN" altLang="en-US" sz="1800">
            <a:solidFill>
              <a:schemeClr val="tx1"/>
            </a:solidFill>
          </a:endParaRPr>
        </a:p>
      </dgm:t>
    </dgm:pt>
    <dgm:pt modelId="{3B93AC9E-EA71-4F75-A901-B424C446AD4E}">
      <dgm:prSet custT="1"/>
      <dgm:spPr/>
      <dgm:t>
        <a:bodyPr/>
        <a:lstStyle/>
        <a:p>
          <a:pPr algn="l"/>
          <a:r>
            <a:rPr lang="zh-CN" sz="1800" dirty="0">
              <a:solidFill>
                <a:schemeClr val="tx1"/>
              </a:solidFill>
              <a:latin typeface="+mn-ea"/>
              <a:ea typeface="+mn-ea"/>
            </a:rPr>
            <a:t>深入分析及整改措施：</a:t>
          </a:r>
          <a:r>
            <a:rPr lang="zh-CN" altLang="en-US" sz="1800" dirty="0">
              <a:solidFill>
                <a:schemeClr val="tx1"/>
              </a:solidFill>
              <a:latin typeface="+mn-ea"/>
              <a:ea typeface="+mn-ea"/>
            </a:rPr>
            <a:t>隐患基本类属各种设备泄漏或其他设备问题，本月隐患申报填写还是存在问题，及时列入考核。</a:t>
          </a:r>
          <a:endParaRPr lang="zh-CN" sz="1800" dirty="0">
            <a:solidFill>
              <a:schemeClr val="tx1"/>
            </a:solidFill>
            <a:latin typeface="+mn-ea"/>
            <a:ea typeface="+mn-ea"/>
          </a:endParaRPr>
        </a:p>
      </dgm:t>
    </dgm:pt>
    <dgm:pt modelId="{44BC2C70-0F58-444B-AAF4-ED26AA0C6F9C}" type="parTrans" cxnId="{217AA6F7-CAEC-489F-B071-9D1B6A608BE4}">
      <dgm:prSet/>
      <dgm:spPr/>
      <dgm:t>
        <a:bodyPr/>
        <a:lstStyle/>
        <a:p>
          <a:endParaRPr lang="zh-CN" altLang="en-US" sz="1800">
            <a:solidFill>
              <a:schemeClr val="tx1"/>
            </a:solidFill>
          </a:endParaRPr>
        </a:p>
      </dgm:t>
    </dgm:pt>
    <dgm:pt modelId="{F0A28676-CF42-4CFF-B1F3-A0B1D570E859}" type="sibTrans" cxnId="{217AA6F7-CAEC-489F-B071-9D1B6A608BE4}">
      <dgm:prSet/>
      <dgm:spPr/>
      <dgm:t>
        <a:bodyPr/>
        <a:lstStyle/>
        <a:p>
          <a:endParaRPr lang="zh-CN" altLang="en-US" sz="1800">
            <a:solidFill>
              <a:schemeClr val="tx1"/>
            </a:solidFill>
          </a:endParaRPr>
        </a:p>
      </dgm:t>
    </dgm:pt>
    <dgm:pt modelId="{FA2FA6C6-7871-44E9-83AB-80296A655191}" type="pres">
      <dgm:prSet presAssocID="{D9B3D726-AD7F-454D-9656-CFC4183C0B04}" presName="Name0" presStyleCnt="0">
        <dgm:presLayoutVars>
          <dgm:chPref val="3"/>
          <dgm:dir/>
          <dgm:animLvl val="lvl"/>
          <dgm:resizeHandles/>
        </dgm:presLayoutVars>
      </dgm:prSet>
      <dgm:spPr/>
    </dgm:pt>
    <dgm:pt modelId="{9F181876-FE4E-4AFA-BD16-C1F539F356A3}" type="pres">
      <dgm:prSet presAssocID="{EC67A091-3B19-4629-A008-2C5EF8441F23}" presName="horFlow" presStyleCnt="0"/>
      <dgm:spPr/>
    </dgm:pt>
    <dgm:pt modelId="{D990FEF1-52A1-4664-837C-8B9415B07921}" type="pres">
      <dgm:prSet presAssocID="{EC67A091-3B19-4629-A008-2C5EF8441F23}" presName="bigChev" presStyleLbl="node1" presStyleIdx="0" presStyleCnt="3" custScaleX="207287" custLinFactNeighborX="-200" custLinFactNeighborY="6872"/>
      <dgm:spPr/>
    </dgm:pt>
    <dgm:pt modelId="{FD63DD02-5F08-4B9D-9C41-9C7FFA74B20C}" type="pres">
      <dgm:prSet presAssocID="{EC67A091-3B19-4629-A008-2C5EF8441F23}" presName="vSp" presStyleCnt="0"/>
      <dgm:spPr/>
    </dgm:pt>
    <dgm:pt modelId="{DBCE224C-9FEB-4CB1-8168-01B31159AD2F}" type="pres">
      <dgm:prSet presAssocID="{4AA1CB28-0A06-4B27-94AC-1A4563D1FBC5}" presName="horFlow" presStyleCnt="0"/>
      <dgm:spPr/>
    </dgm:pt>
    <dgm:pt modelId="{A1514072-EA2C-410E-83B8-A9A4A115EC9E}" type="pres">
      <dgm:prSet presAssocID="{4AA1CB28-0A06-4B27-94AC-1A4563D1FBC5}" presName="bigChev" presStyleLbl="node1" presStyleIdx="1" presStyleCnt="3" custScaleX="207287" custScaleY="120012" custLinFactNeighborX="-830" custLinFactNeighborY="2281"/>
      <dgm:spPr/>
    </dgm:pt>
    <dgm:pt modelId="{9D1CEF53-5815-496B-BA65-E4D7803B7820}" type="pres">
      <dgm:prSet presAssocID="{4AA1CB28-0A06-4B27-94AC-1A4563D1FBC5}" presName="vSp" presStyleCnt="0"/>
      <dgm:spPr/>
    </dgm:pt>
    <dgm:pt modelId="{BAC2710E-F074-46FD-8D4F-44DAA2D1F861}" type="pres">
      <dgm:prSet presAssocID="{3B93AC9E-EA71-4F75-A901-B424C446AD4E}" presName="horFlow" presStyleCnt="0"/>
      <dgm:spPr/>
    </dgm:pt>
    <dgm:pt modelId="{2D2846C5-4EE4-4661-9EAA-7529DC8DDCC9}" type="pres">
      <dgm:prSet presAssocID="{3B93AC9E-EA71-4F75-A901-B424C446AD4E}" presName="bigChev" presStyleLbl="node1" presStyleIdx="2" presStyleCnt="3" custScaleX="207287" custScaleY="138149" custLinFactNeighborX="-200" custLinFactNeighborY="-117"/>
      <dgm:spPr/>
    </dgm:pt>
  </dgm:ptLst>
  <dgm:cxnLst>
    <dgm:cxn modelId="{6BD7E424-8A74-43D7-9C33-C08C0F0FD18B}" type="presOf" srcId="{4AA1CB28-0A06-4B27-94AC-1A4563D1FBC5}" destId="{A1514072-EA2C-410E-83B8-A9A4A115EC9E}" srcOrd="0" destOrd="0" presId="urn:microsoft.com/office/officeart/2005/8/layout/lProcess3"/>
    <dgm:cxn modelId="{0B59734E-182E-4277-8D89-EE8EAC2E2178}" type="presOf" srcId="{EC67A091-3B19-4629-A008-2C5EF8441F23}" destId="{D990FEF1-52A1-4664-837C-8B9415B07921}" srcOrd="0" destOrd="0" presId="urn:microsoft.com/office/officeart/2005/8/layout/lProcess3"/>
    <dgm:cxn modelId="{AE6A4C95-4AE4-4473-A314-6F6DB3CF9FBC}" type="presOf" srcId="{3B93AC9E-EA71-4F75-A901-B424C446AD4E}" destId="{2D2846C5-4EE4-4661-9EAA-7529DC8DDCC9}" srcOrd="0" destOrd="0" presId="urn:microsoft.com/office/officeart/2005/8/layout/lProcess3"/>
    <dgm:cxn modelId="{51C3F9BF-FEED-4DA9-B211-A8D3D281332F}" srcId="{D9B3D726-AD7F-454D-9656-CFC4183C0B04}" destId="{EC67A091-3B19-4629-A008-2C5EF8441F23}" srcOrd="0" destOrd="0" parTransId="{54BB8591-E0E9-4621-95CB-63B62754209E}" sibTransId="{7781B94F-58F6-466E-9A14-D8A1C9E1ED74}"/>
    <dgm:cxn modelId="{F6F973C4-A228-4096-AF87-0B84D5D02494}" srcId="{D9B3D726-AD7F-454D-9656-CFC4183C0B04}" destId="{4AA1CB28-0A06-4B27-94AC-1A4563D1FBC5}" srcOrd="1" destOrd="0" parTransId="{7A4BEAC9-2FDC-41E2-8695-D28848793CD4}" sibTransId="{987905A8-F7F3-4F55-9ABD-B20F5E61C2FC}"/>
    <dgm:cxn modelId="{217AA6F7-CAEC-489F-B071-9D1B6A608BE4}" srcId="{D9B3D726-AD7F-454D-9656-CFC4183C0B04}" destId="{3B93AC9E-EA71-4F75-A901-B424C446AD4E}" srcOrd="2" destOrd="0" parTransId="{44BC2C70-0F58-444B-AAF4-ED26AA0C6F9C}" sibTransId="{F0A28676-CF42-4CFF-B1F3-A0B1D570E859}"/>
    <dgm:cxn modelId="{53C250FE-CE7D-449E-A416-9075B3C91D56}" type="presOf" srcId="{D9B3D726-AD7F-454D-9656-CFC4183C0B04}" destId="{FA2FA6C6-7871-44E9-83AB-80296A655191}" srcOrd="0" destOrd="0" presId="urn:microsoft.com/office/officeart/2005/8/layout/lProcess3"/>
    <dgm:cxn modelId="{C3F863A0-3861-423E-8866-EF1CA47A3893}" type="presParOf" srcId="{FA2FA6C6-7871-44E9-83AB-80296A655191}" destId="{9F181876-FE4E-4AFA-BD16-C1F539F356A3}" srcOrd="0" destOrd="0" presId="urn:microsoft.com/office/officeart/2005/8/layout/lProcess3"/>
    <dgm:cxn modelId="{E2338435-50C7-47FD-86DD-1AE2CC544D16}" type="presParOf" srcId="{9F181876-FE4E-4AFA-BD16-C1F539F356A3}" destId="{D990FEF1-52A1-4664-837C-8B9415B07921}" srcOrd="0" destOrd="0" presId="urn:microsoft.com/office/officeart/2005/8/layout/lProcess3"/>
    <dgm:cxn modelId="{7CFAFA07-CAD0-451A-B237-D3C09EFFEAE6}" type="presParOf" srcId="{FA2FA6C6-7871-44E9-83AB-80296A655191}" destId="{FD63DD02-5F08-4B9D-9C41-9C7FFA74B20C}" srcOrd="1" destOrd="0" presId="urn:microsoft.com/office/officeart/2005/8/layout/lProcess3"/>
    <dgm:cxn modelId="{6BE48DF6-9E5A-4306-ADB7-D0541DAEA997}" type="presParOf" srcId="{FA2FA6C6-7871-44E9-83AB-80296A655191}" destId="{DBCE224C-9FEB-4CB1-8168-01B31159AD2F}" srcOrd="2" destOrd="0" presId="urn:microsoft.com/office/officeart/2005/8/layout/lProcess3"/>
    <dgm:cxn modelId="{5B23BC30-300C-464A-84B0-4D1D0DAFB79E}" type="presParOf" srcId="{DBCE224C-9FEB-4CB1-8168-01B31159AD2F}" destId="{A1514072-EA2C-410E-83B8-A9A4A115EC9E}" srcOrd="0" destOrd="0" presId="urn:microsoft.com/office/officeart/2005/8/layout/lProcess3"/>
    <dgm:cxn modelId="{F2409985-AAD2-4E68-B2D5-7B9606D72DDD}" type="presParOf" srcId="{FA2FA6C6-7871-44E9-83AB-80296A655191}" destId="{9D1CEF53-5815-496B-BA65-E4D7803B7820}" srcOrd="3" destOrd="0" presId="urn:microsoft.com/office/officeart/2005/8/layout/lProcess3"/>
    <dgm:cxn modelId="{6AC3855F-844F-4709-B5A0-7181FA5FF6F8}" type="presParOf" srcId="{FA2FA6C6-7871-44E9-83AB-80296A655191}" destId="{BAC2710E-F074-46FD-8D4F-44DAA2D1F861}" srcOrd="4" destOrd="0" presId="urn:microsoft.com/office/officeart/2005/8/layout/lProcess3"/>
    <dgm:cxn modelId="{C49AB2B4-FAE8-40B0-9E21-796786744331}" type="presParOf" srcId="{BAC2710E-F074-46FD-8D4F-44DAA2D1F861}" destId="{2D2846C5-4EE4-4661-9EAA-7529DC8DDCC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FFD08B-8D14-475D-923C-72F4ABB711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1A512F4-49E5-4590-9064-8231AF37F053}">
      <dgm:prSet custT="1"/>
      <dgm:spPr/>
      <dgm:t>
        <a:bodyPr/>
        <a:lstStyle/>
        <a:p>
          <a:r>
            <a:rPr lang="en-US" sz="1800" dirty="0">
              <a:solidFill>
                <a:schemeClr val="tx1"/>
              </a:solidFill>
            </a:rPr>
            <a:t>1</a:t>
          </a:r>
          <a:r>
            <a:rPr lang="zh-CN" sz="1800" dirty="0">
              <a:solidFill>
                <a:schemeClr val="tx1"/>
              </a:solidFill>
            </a:rPr>
            <a:t>、</a:t>
          </a:r>
          <a:r>
            <a:rPr lang="en-US" sz="1800" dirty="0">
              <a:solidFill>
                <a:schemeClr val="tx1"/>
              </a:solidFill>
            </a:rPr>
            <a:t>2025</a:t>
          </a:r>
          <a:r>
            <a:rPr lang="zh-CN" sz="1800" dirty="0">
              <a:solidFill>
                <a:schemeClr val="tx1"/>
              </a:solidFill>
            </a:rPr>
            <a:t>年</a:t>
          </a:r>
          <a:r>
            <a:rPr lang="en-US" altLang="zh-CN" sz="1800" dirty="0">
              <a:solidFill>
                <a:schemeClr val="tx1"/>
              </a:solidFill>
            </a:rPr>
            <a:t>2</a:t>
          </a:r>
          <a:r>
            <a:rPr lang="zh-CN" altLang="en-US" sz="1800" dirty="0">
              <a:solidFill>
                <a:schemeClr val="tx1"/>
              </a:solidFill>
            </a:rPr>
            <a:t>月部门未</a:t>
          </a:r>
          <a:r>
            <a:rPr lang="zh-CN" sz="1800" dirty="0">
              <a:solidFill>
                <a:schemeClr val="tx1"/>
              </a:solidFill>
            </a:rPr>
            <a:t>发生事故</a:t>
          </a:r>
          <a:r>
            <a:rPr lang="zh-CN" altLang="en-US" sz="1800" dirty="0">
              <a:solidFill>
                <a:schemeClr val="tx1"/>
              </a:solidFill>
            </a:rPr>
            <a:t>事件</a:t>
          </a:r>
          <a:r>
            <a:rPr lang="zh-CN" sz="1800" dirty="0">
              <a:solidFill>
                <a:schemeClr val="tx1"/>
              </a:solidFill>
            </a:rPr>
            <a:t>。</a:t>
          </a:r>
        </a:p>
      </dgm:t>
    </dgm:pt>
    <dgm:pt modelId="{2E877ECE-9417-4191-8826-3FB3069B377F}" type="parTrans" cxnId="{5F1CBA48-FC0A-4631-9585-5311973E9A70}">
      <dgm:prSet/>
      <dgm:spPr/>
      <dgm:t>
        <a:bodyPr/>
        <a:lstStyle/>
        <a:p>
          <a:endParaRPr lang="zh-CN" altLang="en-US" sz="1800">
            <a:solidFill>
              <a:schemeClr val="tx1"/>
            </a:solidFill>
          </a:endParaRPr>
        </a:p>
      </dgm:t>
    </dgm:pt>
    <dgm:pt modelId="{B0179F53-C53E-476F-9A00-C5384E3B3438}" type="sibTrans" cxnId="{5F1CBA48-FC0A-4631-9585-5311973E9A70}">
      <dgm:prSet/>
      <dgm:spPr/>
      <dgm:t>
        <a:bodyPr/>
        <a:lstStyle/>
        <a:p>
          <a:endParaRPr lang="zh-CN" altLang="en-US" sz="1800">
            <a:solidFill>
              <a:schemeClr val="tx1"/>
            </a:solidFill>
          </a:endParaRPr>
        </a:p>
      </dgm:t>
    </dgm:pt>
    <dgm:pt modelId="{AE87A012-5177-4E2A-B53A-8A5779128013}">
      <dgm:prSet custT="1"/>
      <dgm:spPr/>
      <dgm:t>
        <a:bodyPr/>
        <a:lstStyle/>
        <a:p>
          <a:r>
            <a:rPr lang="zh-CN" sz="1800" dirty="0">
              <a:solidFill>
                <a:schemeClr val="tx1"/>
              </a:solidFill>
            </a:rPr>
            <a:t>本月炼油二部问题通报</a:t>
          </a:r>
          <a:r>
            <a:rPr lang="en-US" sz="1800" dirty="0">
              <a:solidFill>
                <a:schemeClr val="tx1"/>
              </a:solidFill>
            </a:rPr>
            <a:t>:</a:t>
          </a:r>
          <a:r>
            <a:rPr lang="zh-CN" sz="1800" dirty="0">
              <a:solidFill>
                <a:schemeClr val="tx1"/>
              </a:solidFill>
            </a:rPr>
            <a:t>无。</a:t>
          </a:r>
        </a:p>
      </dgm:t>
    </dgm:pt>
    <dgm:pt modelId="{3D323DE1-B5A2-49F1-9200-4069E6E36408}" type="parTrans" cxnId="{B021C9A0-5358-4C67-8447-D5A54272D5FD}">
      <dgm:prSet/>
      <dgm:spPr/>
      <dgm:t>
        <a:bodyPr/>
        <a:lstStyle/>
        <a:p>
          <a:endParaRPr lang="zh-CN" altLang="en-US" sz="1800">
            <a:solidFill>
              <a:schemeClr val="tx1"/>
            </a:solidFill>
          </a:endParaRPr>
        </a:p>
      </dgm:t>
    </dgm:pt>
    <dgm:pt modelId="{E326CB22-CCF4-471A-B08B-EE1CC6A79E4F}" type="sibTrans" cxnId="{B021C9A0-5358-4C67-8447-D5A54272D5FD}">
      <dgm:prSet/>
      <dgm:spPr/>
      <dgm:t>
        <a:bodyPr/>
        <a:lstStyle/>
        <a:p>
          <a:endParaRPr lang="zh-CN" altLang="en-US" sz="1800">
            <a:solidFill>
              <a:schemeClr val="tx1"/>
            </a:solidFill>
          </a:endParaRPr>
        </a:p>
      </dgm:t>
    </dgm:pt>
    <dgm:pt modelId="{165FED48-61E9-4376-8B44-8F1C3F523DCA}">
      <dgm:prSet custT="1"/>
      <dgm:spPr/>
      <dgm:t>
        <a:bodyPr/>
        <a:lstStyle/>
        <a:p>
          <a:r>
            <a:rPr lang="zh-CN" altLang="en-US" sz="1800" dirty="0">
              <a:solidFill>
                <a:schemeClr val="tx1"/>
              </a:solidFill>
            </a:rPr>
            <a:t>事件级别：公司级。</a:t>
          </a:r>
        </a:p>
      </dgm:t>
    </dgm:pt>
    <dgm:pt modelId="{AADAAA90-D4B4-4241-856F-5CF558E5D63F}" type="parTrans" cxnId="{D403F94E-EACF-48EB-8A32-AA1C9EC05346}">
      <dgm:prSet/>
      <dgm:spPr/>
      <dgm:t>
        <a:bodyPr/>
        <a:lstStyle/>
        <a:p>
          <a:endParaRPr lang="zh-CN" altLang="en-US" sz="1800">
            <a:solidFill>
              <a:schemeClr val="tx1"/>
            </a:solidFill>
          </a:endParaRPr>
        </a:p>
      </dgm:t>
    </dgm:pt>
    <dgm:pt modelId="{7CDF34CE-C0F4-4BE9-A220-2F4C6EA0A2D0}" type="sibTrans" cxnId="{D403F94E-EACF-48EB-8A32-AA1C9EC05346}">
      <dgm:prSet/>
      <dgm:spPr/>
      <dgm:t>
        <a:bodyPr/>
        <a:lstStyle/>
        <a:p>
          <a:endParaRPr lang="zh-CN" altLang="en-US" sz="1800">
            <a:solidFill>
              <a:schemeClr val="tx1"/>
            </a:solidFill>
          </a:endParaRPr>
        </a:p>
      </dgm:t>
    </dgm:pt>
    <dgm:pt modelId="{4471EEC5-6336-479C-99C5-10A5179646E0}">
      <dgm:prSet custT="1"/>
      <dgm:spPr/>
      <dgm:t>
        <a:bodyPr/>
        <a:lstStyle/>
        <a:p>
          <a:r>
            <a:rPr lang="zh-CN" altLang="en-US" sz="1800" dirty="0">
              <a:solidFill>
                <a:schemeClr val="tx1"/>
              </a:solidFill>
            </a:rPr>
            <a:t>事件级别：装置级</a:t>
          </a:r>
        </a:p>
      </dgm:t>
    </dgm:pt>
    <dgm:pt modelId="{F19B3BEF-7EE4-4596-9F08-E89043119BEC}" type="parTrans" cxnId="{73E863A7-0579-49C0-B6FB-8F2DD65AE105}">
      <dgm:prSet/>
      <dgm:spPr/>
      <dgm:t>
        <a:bodyPr/>
        <a:lstStyle/>
        <a:p>
          <a:endParaRPr lang="zh-CN" altLang="en-US" sz="1800">
            <a:solidFill>
              <a:schemeClr val="tx1"/>
            </a:solidFill>
          </a:endParaRPr>
        </a:p>
      </dgm:t>
    </dgm:pt>
    <dgm:pt modelId="{FACEC798-413F-44A4-A185-9CE6A8E76224}" type="sibTrans" cxnId="{73E863A7-0579-49C0-B6FB-8F2DD65AE105}">
      <dgm:prSet/>
      <dgm:spPr/>
      <dgm:t>
        <a:bodyPr/>
        <a:lstStyle/>
        <a:p>
          <a:endParaRPr lang="zh-CN" altLang="en-US" sz="1800">
            <a:solidFill>
              <a:schemeClr val="tx1"/>
            </a:solidFill>
          </a:endParaRPr>
        </a:p>
      </dgm:t>
    </dgm:pt>
    <dgm:pt modelId="{12A8A4A6-3751-4BD5-AC89-C5325973876C}">
      <dgm:prSet custT="1"/>
      <dgm:spPr/>
      <dgm:t>
        <a:bodyPr/>
        <a:lstStyle/>
        <a:p>
          <a:r>
            <a:rPr lang="zh-CN" sz="1800" dirty="0">
              <a:solidFill>
                <a:schemeClr val="tx1"/>
              </a:solidFill>
            </a:rPr>
            <a:t>事件名称：</a:t>
          </a:r>
          <a:r>
            <a:rPr lang="zh-CN" altLang="en-US" sz="1800" dirty="0">
              <a:solidFill>
                <a:schemeClr val="tx1"/>
              </a:solidFill>
            </a:rPr>
            <a:t>无</a:t>
          </a:r>
          <a:endParaRPr lang="zh-CN" sz="1800" dirty="0">
            <a:solidFill>
              <a:schemeClr val="tx1"/>
            </a:solidFill>
          </a:endParaRPr>
        </a:p>
      </dgm:t>
    </dgm:pt>
    <dgm:pt modelId="{2CE22EBD-C18D-492B-A502-374C41B7BB73}" type="parTrans" cxnId="{5A0826A5-55CD-4589-8520-4818F4B05AD6}">
      <dgm:prSet/>
      <dgm:spPr/>
      <dgm:t>
        <a:bodyPr/>
        <a:lstStyle/>
        <a:p>
          <a:endParaRPr lang="zh-CN" altLang="en-US" sz="1800">
            <a:solidFill>
              <a:schemeClr val="tx1"/>
            </a:solidFill>
          </a:endParaRPr>
        </a:p>
      </dgm:t>
    </dgm:pt>
    <dgm:pt modelId="{FD90943A-D1E1-469F-83D2-A449AD1B6132}" type="sibTrans" cxnId="{5A0826A5-55CD-4589-8520-4818F4B05AD6}">
      <dgm:prSet/>
      <dgm:spPr/>
      <dgm:t>
        <a:bodyPr/>
        <a:lstStyle/>
        <a:p>
          <a:endParaRPr lang="zh-CN" altLang="en-US" sz="1800">
            <a:solidFill>
              <a:schemeClr val="tx1"/>
            </a:solidFill>
          </a:endParaRPr>
        </a:p>
      </dgm:t>
    </dgm:pt>
    <dgm:pt modelId="{336E946F-62F9-4081-B0B8-A827188D7309}">
      <dgm:prSet custT="1"/>
      <dgm:spPr/>
      <dgm:t>
        <a:bodyPr/>
        <a:lstStyle/>
        <a:p>
          <a:r>
            <a:rPr lang="zh-CN" altLang="en-US" sz="1800" dirty="0">
              <a:solidFill>
                <a:schemeClr val="tx1"/>
              </a:solidFill>
            </a:rPr>
            <a:t>深入分析及整改措施：无</a:t>
          </a:r>
        </a:p>
      </dgm:t>
    </dgm:pt>
    <dgm:pt modelId="{84A9E1F5-1C3F-4A5D-A772-F030426423CC}" type="parTrans" cxnId="{67057C76-8C97-4B67-90BF-10EEA21009B8}">
      <dgm:prSet/>
      <dgm:spPr/>
      <dgm:t>
        <a:bodyPr/>
        <a:lstStyle/>
        <a:p>
          <a:endParaRPr lang="zh-CN" altLang="en-US" sz="1800">
            <a:solidFill>
              <a:schemeClr val="tx1"/>
            </a:solidFill>
          </a:endParaRPr>
        </a:p>
      </dgm:t>
    </dgm:pt>
    <dgm:pt modelId="{7EE92FCB-6938-4BD1-A223-26462A227627}" type="sibTrans" cxnId="{67057C76-8C97-4B67-90BF-10EEA21009B8}">
      <dgm:prSet/>
      <dgm:spPr/>
      <dgm:t>
        <a:bodyPr/>
        <a:lstStyle/>
        <a:p>
          <a:endParaRPr lang="zh-CN" altLang="en-US" sz="1800">
            <a:solidFill>
              <a:schemeClr val="tx1"/>
            </a:solidFill>
          </a:endParaRPr>
        </a:p>
      </dgm:t>
    </dgm:pt>
    <dgm:pt modelId="{051EB86F-BFEA-4E75-963F-58CD061949EA}">
      <dgm:prSet custT="1"/>
      <dgm:spPr/>
      <dgm:t>
        <a:bodyPr/>
        <a:lstStyle/>
        <a:p>
          <a:r>
            <a:rPr lang="zh-CN" sz="1800" kern="1200" dirty="0">
              <a:solidFill>
                <a:schemeClr val="tx1"/>
              </a:solidFill>
              <a:latin typeface="+mn-ea"/>
              <a:ea typeface="+mn-ea"/>
            </a:rPr>
            <a:t>事件名称：</a:t>
          </a:r>
          <a:r>
            <a:rPr lang="zh-CN" altLang="en-US" sz="1800" kern="1200" dirty="0">
              <a:solidFill>
                <a:schemeClr val="tx1"/>
              </a:solidFill>
              <a:latin typeface="+mn-ea"/>
              <a:ea typeface="+mn-ea"/>
            </a:rPr>
            <a:t>无。</a:t>
          </a:r>
          <a:endParaRPr lang="zh-CN" sz="1800" kern="1200" dirty="0">
            <a:solidFill>
              <a:schemeClr val="tx1"/>
            </a:solidFill>
          </a:endParaRPr>
        </a:p>
      </dgm:t>
    </dgm:pt>
    <dgm:pt modelId="{9891A415-F6CF-4FDE-B872-3F6523AB65C9}" type="sibTrans" cxnId="{8E1F799A-FA5E-4E94-BED9-8623D0EE8DEE}">
      <dgm:prSet/>
      <dgm:spPr/>
      <dgm:t>
        <a:bodyPr/>
        <a:lstStyle/>
        <a:p>
          <a:endParaRPr lang="zh-CN" altLang="en-US" sz="1800">
            <a:solidFill>
              <a:schemeClr val="tx1"/>
            </a:solidFill>
          </a:endParaRPr>
        </a:p>
      </dgm:t>
    </dgm:pt>
    <dgm:pt modelId="{23264EFA-E454-40E1-82A6-7DCFCF24A944}" type="parTrans" cxnId="{8E1F799A-FA5E-4E94-BED9-8623D0EE8DEE}">
      <dgm:prSet/>
      <dgm:spPr/>
      <dgm:t>
        <a:bodyPr/>
        <a:lstStyle/>
        <a:p>
          <a:endParaRPr lang="zh-CN" altLang="en-US" sz="1800">
            <a:solidFill>
              <a:schemeClr val="tx1"/>
            </a:solidFill>
          </a:endParaRPr>
        </a:p>
      </dgm:t>
    </dgm:pt>
    <dgm:pt modelId="{ABA529D8-06CA-4CEC-B9EF-9B8D05006EBD}" type="pres">
      <dgm:prSet presAssocID="{5FFFD08B-8D14-475D-923C-72F4ABB71152}" presName="linear" presStyleCnt="0">
        <dgm:presLayoutVars>
          <dgm:animLvl val="lvl"/>
          <dgm:resizeHandles val="exact"/>
        </dgm:presLayoutVars>
      </dgm:prSet>
      <dgm:spPr/>
    </dgm:pt>
    <dgm:pt modelId="{C4479CC3-8DF0-449E-BF65-26A6CF3F9605}" type="pres">
      <dgm:prSet presAssocID="{31A512F4-49E5-4590-9064-8231AF37F053}" presName="parentText" presStyleLbl="node1" presStyleIdx="0" presStyleCnt="7" custScaleY="49396" custLinFactNeighborX="59" custLinFactNeighborY="-42029">
        <dgm:presLayoutVars>
          <dgm:chMax val="0"/>
          <dgm:bulletEnabled val="1"/>
        </dgm:presLayoutVars>
      </dgm:prSet>
      <dgm:spPr/>
    </dgm:pt>
    <dgm:pt modelId="{E10AA50B-D0B8-4890-91AE-7E28DB576EA8}" type="pres">
      <dgm:prSet presAssocID="{B0179F53-C53E-476F-9A00-C5384E3B3438}" presName="spacer" presStyleCnt="0"/>
      <dgm:spPr/>
    </dgm:pt>
    <dgm:pt modelId="{1AC9365A-792E-407D-9BB1-21BD1E35D9C9}" type="pres">
      <dgm:prSet presAssocID="{AE87A012-5177-4E2A-B53A-8A5779128013}" presName="parentText" presStyleLbl="node1" presStyleIdx="1" presStyleCnt="7" custScaleY="44360">
        <dgm:presLayoutVars>
          <dgm:chMax val="0"/>
          <dgm:bulletEnabled val="1"/>
        </dgm:presLayoutVars>
      </dgm:prSet>
      <dgm:spPr/>
    </dgm:pt>
    <dgm:pt modelId="{B48F3C73-8B89-413A-9F5D-A16515EDFF0F}" type="pres">
      <dgm:prSet presAssocID="{E326CB22-CCF4-471A-B08B-EE1CC6A79E4F}" presName="spacer" presStyleCnt="0"/>
      <dgm:spPr/>
    </dgm:pt>
    <dgm:pt modelId="{6958242F-1D06-474F-9B56-91EEEF3B2C16}" type="pres">
      <dgm:prSet presAssocID="{165FED48-61E9-4376-8B44-8F1C3F523DCA}" presName="parentText" presStyleLbl="node1" presStyleIdx="2" presStyleCnt="7" custScaleY="49583">
        <dgm:presLayoutVars>
          <dgm:chMax val="0"/>
          <dgm:bulletEnabled val="1"/>
        </dgm:presLayoutVars>
      </dgm:prSet>
      <dgm:spPr/>
    </dgm:pt>
    <dgm:pt modelId="{9CB83D03-583C-43AF-8E11-E507B3D92BF4}" type="pres">
      <dgm:prSet presAssocID="{7CDF34CE-C0F4-4BE9-A220-2F4C6EA0A2D0}" presName="spacer" presStyleCnt="0"/>
      <dgm:spPr/>
    </dgm:pt>
    <dgm:pt modelId="{6550D9B7-8F0F-4278-B486-F2AE928DA923}" type="pres">
      <dgm:prSet presAssocID="{051EB86F-BFEA-4E75-963F-58CD061949EA}" presName="parentText" presStyleLbl="node1" presStyleIdx="3" presStyleCnt="7" custScaleY="49143">
        <dgm:presLayoutVars>
          <dgm:chMax val="0"/>
          <dgm:bulletEnabled val="1"/>
        </dgm:presLayoutVars>
      </dgm:prSet>
      <dgm:spPr/>
    </dgm:pt>
    <dgm:pt modelId="{0A8DAB13-0681-4DFA-A671-1ED3BE31FF40}" type="pres">
      <dgm:prSet presAssocID="{9891A415-F6CF-4FDE-B872-3F6523AB65C9}" presName="spacer" presStyleCnt="0"/>
      <dgm:spPr/>
    </dgm:pt>
    <dgm:pt modelId="{4563DEBF-9954-4EA0-AC08-5F6FDA1A9F80}" type="pres">
      <dgm:prSet presAssocID="{4471EEC5-6336-479C-99C5-10A5179646E0}" presName="parentText" presStyleLbl="node1" presStyleIdx="4" presStyleCnt="7" custScaleY="44017">
        <dgm:presLayoutVars>
          <dgm:chMax val="0"/>
          <dgm:bulletEnabled val="1"/>
        </dgm:presLayoutVars>
      </dgm:prSet>
      <dgm:spPr/>
    </dgm:pt>
    <dgm:pt modelId="{3AD3CDF4-70B3-46EE-A9B4-76A7C53417C3}" type="pres">
      <dgm:prSet presAssocID="{FACEC798-413F-44A4-A185-9CE6A8E76224}" presName="spacer" presStyleCnt="0"/>
      <dgm:spPr/>
    </dgm:pt>
    <dgm:pt modelId="{6EF24A76-C495-42DF-8362-E66565EAC475}" type="pres">
      <dgm:prSet presAssocID="{12A8A4A6-3751-4BD5-AC89-C5325973876C}" presName="parentText" presStyleLbl="node1" presStyleIdx="5" presStyleCnt="7" custScaleY="50145">
        <dgm:presLayoutVars>
          <dgm:chMax val="0"/>
          <dgm:bulletEnabled val="1"/>
        </dgm:presLayoutVars>
      </dgm:prSet>
      <dgm:spPr/>
    </dgm:pt>
    <dgm:pt modelId="{D7E97266-17E6-4DAD-839D-BE0363F18414}" type="pres">
      <dgm:prSet presAssocID="{FD90943A-D1E1-469F-83D2-A449AD1B6132}" presName="spacer" presStyleCnt="0"/>
      <dgm:spPr/>
    </dgm:pt>
    <dgm:pt modelId="{54F3FB69-1E74-45F9-AB30-12DDA974E6DB}" type="pres">
      <dgm:prSet presAssocID="{336E946F-62F9-4081-B0B8-A827188D7309}" presName="parentText" presStyleLbl="node1" presStyleIdx="6" presStyleCnt="7">
        <dgm:presLayoutVars>
          <dgm:chMax val="0"/>
          <dgm:bulletEnabled val="1"/>
        </dgm:presLayoutVars>
      </dgm:prSet>
      <dgm:spPr/>
    </dgm:pt>
  </dgm:ptLst>
  <dgm:cxnLst>
    <dgm:cxn modelId="{D399073B-8011-45E6-B4E6-48658B5C95FA}" type="presOf" srcId="{12A8A4A6-3751-4BD5-AC89-C5325973876C}" destId="{6EF24A76-C495-42DF-8362-E66565EAC475}" srcOrd="0" destOrd="0" presId="urn:microsoft.com/office/officeart/2005/8/layout/vList2"/>
    <dgm:cxn modelId="{5F1CBA48-FC0A-4631-9585-5311973E9A70}" srcId="{5FFFD08B-8D14-475D-923C-72F4ABB71152}" destId="{31A512F4-49E5-4590-9064-8231AF37F053}" srcOrd="0" destOrd="0" parTransId="{2E877ECE-9417-4191-8826-3FB3069B377F}" sibTransId="{B0179F53-C53E-476F-9A00-C5384E3B3438}"/>
    <dgm:cxn modelId="{D403F94E-EACF-48EB-8A32-AA1C9EC05346}" srcId="{5FFFD08B-8D14-475D-923C-72F4ABB71152}" destId="{165FED48-61E9-4376-8B44-8F1C3F523DCA}" srcOrd="2" destOrd="0" parTransId="{AADAAA90-D4B4-4241-856F-5CF558E5D63F}" sibTransId="{7CDF34CE-C0F4-4BE9-A220-2F4C6EA0A2D0}"/>
    <dgm:cxn modelId="{D5D7E273-1B57-4D43-94A1-EF9F86402048}" type="presOf" srcId="{5FFFD08B-8D14-475D-923C-72F4ABB71152}" destId="{ABA529D8-06CA-4CEC-B9EF-9B8D05006EBD}" srcOrd="0" destOrd="0" presId="urn:microsoft.com/office/officeart/2005/8/layout/vList2"/>
    <dgm:cxn modelId="{67057C76-8C97-4B67-90BF-10EEA21009B8}" srcId="{5FFFD08B-8D14-475D-923C-72F4ABB71152}" destId="{336E946F-62F9-4081-B0B8-A827188D7309}" srcOrd="6" destOrd="0" parTransId="{84A9E1F5-1C3F-4A5D-A772-F030426423CC}" sibTransId="{7EE92FCB-6938-4BD1-A223-26462A227627}"/>
    <dgm:cxn modelId="{B3A22199-5443-49A5-BFDC-0EA56403C2D7}" type="presOf" srcId="{AE87A012-5177-4E2A-B53A-8A5779128013}" destId="{1AC9365A-792E-407D-9BB1-21BD1E35D9C9}" srcOrd="0" destOrd="0" presId="urn:microsoft.com/office/officeart/2005/8/layout/vList2"/>
    <dgm:cxn modelId="{8E1F799A-FA5E-4E94-BED9-8623D0EE8DEE}" srcId="{5FFFD08B-8D14-475D-923C-72F4ABB71152}" destId="{051EB86F-BFEA-4E75-963F-58CD061949EA}" srcOrd="3" destOrd="0" parTransId="{23264EFA-E454-40E1-82A6-7DCFCF24A944}" sibTransId="{9891A415-F6CF-4FDE-B872-3F6523AB65C9}"/>
    <dgm:cxn modelId="{27FC6F9D-7170-4557-8B16-317DEF691A50}" type="presOf" srcId="{31A512F4-49E5-4590-9064-8231AF37F053}" destId="{C4479CC3-8DF0-449E-BF65-26A6CF3F9605}" srcOrd="0" destOrd="0" presId="urn:microsoft.com/office/officeart/2005/8/layout/vList2"/>
    <dgm:cxn modelId="{B021C9A0-5358-4C67-8447-D5A54272D5FD}" srcId="{5FFFD08B-8D14-475D-923C-72F4ABB71152}" destId="{AE87A012-5177-4E2A-B53A-8A5779128013}" srcOrd="1" destOrd="0" parTransId="{3D323DE1-B5A2-49F1-9200-4069E6E36408}" sibTransId="{E326CB22-CCF4-471A-B08B-EE1CC6A79E4F}"/>
    <dgm:cxn modelId="{5A0826A5-55CD-4589-8520-4818F4B05AD6}" srcId="{5FFFD08B-8D14-475D-923C-72F4ABB71152}" destId="{12A8A4A6-3751-4BD5-AC89-C5325973876C}" srcOrd="5" destOrd="0" parTransId="{2CE22EBD-C18D-492B-A502-374C41B7BB73}" sibTransId="{FD90943A-D1E1-469F-83D2-A449AD1B6132}"/>
    <dgm:cxn modelId="{73E863A7-0579-49C0-B6FB-8F2DD65AE105}" srcId="{5FFFD08B-8D14-475D-923C-72F4ABB71152}" destId="{4471EEC5-6336-479C-99C5-10A5179646E0}" srcOrd="4" destOrd="0" parTransId="{F19B3BEF-7EE4-4596-9F08-E89043119BEC}" sibTransId="{FACEC798-413F-44A4-A185-9CE6A8E76224}"/>
    <dgm:cxn modelId="{4CF1E4A9-8EB2-455F-997C-F29FE68D6AB5}" type="presOf" srcId="{4471EEC5-6336-479C-99C5-10A5179646E0}" destId="{4563DEBF-9954-4EA0-AC08-5F6FDA1A9F80}" srcOrd="0" destOrd="0" presId="urn:microsoft.com/office/officeart/2005/8/layout/vList2"/>
    <dgm:cxn modelId="{E16FB7B0-451B-4F89-83F0-510EF2AD9FA5}" type="presOf" srcId="{336E946F-62F9-4081-B0B8-A827188D7309}" destId="{54F3FB69-1E74-45F9-AB30-12DDA974E6DB}" srcOrd="0" destOrd="0" presId="urn:microsoft.com/office/officeart/2005/8/layout/vList2"/>
    <dgm:cxn modelId="{872299DC-DD34-42CB-AD11-6CEEF65B85B9}" type="presOf" srcId="{165FED48-61E9-4376-8B44-8F1C3F523DCA}" destId="{6958242F-1D06-474F-9B56-91EEEF3B2C16}" srcOrd="0" destOrd="0" presId="urn:microsoft.com/office/officeart/2005/8/layout/vList2"/>
    <dgm:cxn modelId="{1841E5FC-3166-4E3D-8DE7-1AA5EFDC7008}" type="presOf" srcId="{051EB86F-BFEA-4E75-963F-58CD061949EA}" destId="{6550D9B7-8F0F-4278-B486-F2AE928DA923}" srcOrd="0" destOrd="0" presId="urn:microsoft.com/office/officeart/2005/8/layout/vList2"/>
    <dgm:cxn modelId="{DA52D556-F407-4998-BF6B-0B470B7C00C3}" type="presParOf" srcId="{ABA529D8-06CA-4CEC-B9EF-9B8D05006EBD}" destId="{C4479CC3-8DF0-449E-BF65-26A6CF3F9605}" srcOrd="0" destOrd="0" presId="urn:microsoft.com/office/officeart/2005/8/layout/vList2"/>
    <dgm:cxn modelId="{AFB2468F-74BF-4CE2-8D7A-8D46C02D3549}" type="presParOf" srcId="{ABA529D8-06CA-4CEC-B9EF-9B8D05006EBD}" destId="{E10AA50B-D0B8-4890-91AE-7E28DB576EA8}" srcOrd="1" destOrd="0" presId="urn:microsoft.com/office/officeart/2005/8/layout/vList2"/>
    <dgm:cxn modelId="{3288F347-EAC7-42E8-BCF3-470346D83382}" type="presParOf" srcId="{ABA529D8-06CA-4CEC-B9EF-9B8D05006EBD}" destId="{1AC9365A-792E-407D-9BB1-21BD1E35D9C9}" srcOrd="2" destOrd="0" presId="urn:microsoft.com/office/officeart/2005/8/layout/vList2"/>
    <dgm:cxn modelId="{810C7FA9-A566-465F-B371-04AC39C4C746}" type="presParOf" srcId="{ABA529D8-06CA-4CEC-B9EF-9B8D05006EBD}" destId="{B48F3C73-8B89-413A-9F5D-A16515EDFF0F}" srcOrd="3" destOrd="0" presId="urn:microsoft.com/office/officeart/2005/8/layout/vList2"/>
    <dgm:cxn modelId="{0D2720CB-EC97-41AA-883C-86398D7251DD}" type="presParOf" srcId="{ABA529D8-06CA-4CEC-B9EF-9B8D05006EBD}" destId="{6958242F-1D06-474F-9B56-91EEEF3B2C16}" srcOrd="4" destOrd="0" presId="urn:microsoft.com/office/officeart/2005/8/layout/vList2"/>
    <dgm:cxn modelId="{08BD9F9A-2311-4C2D-896E-B29FB2DB45EA}" type="presParOf" srcId="{ABA529D8-06CA-4CEC-B9EF-9B8D05006EBD}" destId="{9CB83D03-583C-43AF-8E11-E507B3D92BF4}" srcOrd="5" destOrd="0" presId="urn:microsoft.com/office/officeart/2005/8/layout/vList2"/>
    <dgm:cxn modelId="{9CE0D221-0095-455A-8333-7EEBBC06AC46}" type="presParOf" srcId="{ABA529D8-06CA-4CEC-B9EF-9B8D05006EBD}" destId="{6550D9B7-8F0F-4278-B486-F2AE928DA923}" srcOrd="6" destOrd="0" presId="urn:microsoft.com/office/officeart/2005/8/layout/vList2"/>
    <dgm:cxn modelId="{13F43DF7-B019-48E2-9D50-438E8DB8B8C8}" type="presParOf" srcId="{ABA529D8-06CA-4CEC-B9EF-9B8D05006EBD}" destId="{0A8DAB13-0681-4DFA-A671-1ED3BE31FF40}" srcOrd="7" destOrd="0" presId="urn:microsoft.com/office/officeart/2005/8/layout/vList2"/>
    <dgm:cxn modelId="{1738005C-2D3B-4970-865D-8D92914CAE3D}" type="presParOf" srcId="{ABA529D8-06CA-4CEC-B9EF-9B8D05006EBD}" destId="{4563DEBF-9954-4EA0-AC08-5F6FDA1A9F80}" srcOrd="8" destOrd="0" presId="urn:microsoft.com/office/officeart/2005/8/layout/vList2"/>
    <dgm:cxn modelId="{B9DF6EDC-BA24-44B0-B1E4-AF201B86233B}" type="presParOf" srcId="{ABA529D8-06CA-4CEC-B9EF-9B8D05006EBD}" destId="{3AD3CDF4-70B3-46EE-A9B4-76A7C53417C3}" srcOrd="9" destOrd="0" presId="urn:microsoft.com/office/officeart/2005/8/layout/vList2"/>
    <dgm:cxn modelId="{CCBD6693-B25E-4FEE-B88E-C4D38DAEC8C3}" type="presParOf" srcId="{ABA529D8-06CA-4CEC-B9EF-9B8D05006EBD}" destId="{6EF24A76-C495-42DF-8362-E66565EAC475}" srcOrd="10" destOrd="0" presId="urn:microsoft.com/office/officeart/2005/8/layout/vList2"/>
    <dgm:cxn modelId="{8A3961E4-782A-444B-BBD4-50FFE85E3ECD}" type="presParOf" srcId="{ABA529D8-06CA-4CEC-B9EF-9B8D05006EBD}" destId="{D7E97266-17E6-4DAD-839D-BE0363F18414}" srcOrd="11" destOrd="0" presId="urn:microsoft.com/office/officeart/2005/8/layout/vList2"/>
    <dgm:cxn modelId="{801EBB42-2CA3-48B9-96F1-118E6E6ED2B3}" type="presParOf" srcId="{ABA529D8-06CA-4CEC-B9EF-9B8D05006EBD}" destId="{54F3FB69-1E74-45F9-AB30-12DDA974E6DB}"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7D68CF-B098-46F3-A7F5-59B06D61B68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13F57491-82CF-45C9-8CC9-C6A32DFBF6DC}">
      <dgm:prSet custT="1"/>
      <dgm:spPr/>
      <dgm:t>
        <a:bodyPr/>
        <a:lstStyle/>
        <a:p>
          <a:pPr algn="l"/>
          <a:r>
            <a:rPr lang="en-US" sz="1600" dirty="0">
              <a:latin typeface="+mn-ea"/>
              <a:ea typeface="+mn-ea"/>
            </a:rPr>
            <a:t>1</a:t>
          </a:r>
          <a:r>
            <a:rPr lang="zh-CN" sz="1600" dirty="0">
              <a:latin typeface="+mn-ea"/>
              <a:ea typeface="+mn-ea"/>
            </a:rPr>
            <a:t>、按照公司要求，在每一次高风险作业开票前都要开展</a:t>
          </a:r>
          <a:r>
            <a:rPr lang="en-US" sz="1600" dirty="0">
              <a:latin typeface="+mn-ea"/>
              <a:ea typeface="+mn-ea"/>
            </a:rPr>
            <a:t>JHA</a:t>
          </a:r>
          <a:r>
            <a:rPr lang="zh-CN" sz="1600" dirty="0">
              <a:latin typeface="+mn-ea"/>
              <a:ea typeface="+mn-ea"/>
            </a:rPr>
            <a:t>分析，分析后各专业人员均已落实签字。</a:t>
          </a:r>
          <a:r>
            <a:rPr lang="zh-CN" altLang="en-US" sz="1600" dirty="0">
              <a:latin typeface="+mn-ea"/>
              <a:ea typeface="+mn-ea"/>
            </a:rPr>
            <a:t>完成年度危险源辨识；年度的环境因素识别和评价工作。劳务用工严格按公司及部门劳务用工管理规定落实管控；规范公司生产区域外施工作业安全管理。</a:t>
          </a:r>
          <a:endParaRPr lang="zh-CN" sz="1600" dirty="0">
            <a:latin typeface="+mn-ea"/>
            <a:ea typeface="+mn-ea"/>
          </a:endParaRPr>
        </a:p>
      </dgm:t>
    </dgm:pt>
    <dgm:pt modelId="{7F51D9E5-98E8-458C-9FCA-A6C961DF2776}" type="parTrans" cxnId="{7300579A-AA61-4C76-9D80-48EEA9CC2396}">
      <dgm:prSet/>
      <dgm:spPr/>
      <dgm:t>
        <a:bodyPr/>
        <a:lstStyle/>
        <a:p>
          <a:endParaRPr lang="zh-CN" altLang="en-US"/>
        </a:p>
      </dgm:t>
    </dgm:pt>
    <dgm:pt modelId="{C126BCDC-7B79-4550-8A15-18C7FF9C39C4}" type="sibTrans" cxnId="{7300579A-AA61-4C76-9D80-48EEA9CC2396}">
      <dgm:prSet/>
      <dgm:spPr/>
      <dgm:t>
        <a:bodyPr/>
        <a:lstStyle/>
        <a:p>
          <a:endParaRPr lang="zh-CN" altLang="en-US"/>
        </a:p>
      </dgm:t>
    </dgm:pt>
    <dgm:pt modelId="{DD30E9A9-61CB-452A-A2E2-4D2916671DE8}">
      <dgm:prSet custT="1"/>
      <dgm:spPr/>
      <dgm:t>
        <a:bodyPr/>
        <a:lstStyle/>
        <a:p>
          <a:pPr algn="l"/>
          <a:r>
            <a:rPr lang="zh-CN" sz="1600" dirty="0">
              <a:latin typeface="+mn-ea"/>
              <a:ea typeface="+mn-ea"/>
            </a:rPr>
            <a:t>深入分析及整改措施：</a:t>
          </a:r>
          <a:r>
            <a:rPr lang="zh-CN" altLang="en-US" sz="1600" dirty="0">
              <a:latin typeface="+mn-ea"/>
              <a:ea typeface="+mn-ea"/>
            </a:rPr>
            <a:t>本月多次联合管理人员和班组进行日常工作</a:t>
          </a:r>
          <a:r>
            <a:rPr lang="en-US" altLang="zh-CN" sz="1600" dirty="0">
              <a:latin typeface="+mn-ea"/>
              <a:ea typeface="+mn-ea"/>
            </a:rPr>
            <a:t>JHA</a:t>
          </a:r>
          <a:r>
            <a:rPr lang="zh-CN" altLang="en-US" sz="1600" dirty="0">
              <a:latin typeface="+mn-ea"/>
              <a:ea typeface="+mn-ea"/>
            </a:rPr>
            <a:t>分析工作的编写完善工作，与</a:t>
          </a:r>
          <a:r>
            <a:rPr lang="en-US" altLang="zh-CN" sz="1600" dirty="0">
              <a:latin typeface="+mn-ea"/>
              <a:ea typeface="+mn-ea"/>
            </a:rPr>
            <a:t>HSE</a:t>
          </a:r>
          <a:r>
            <a:rPr lang="zh-CN" altLang="en-US" sz="1600" dirty="0">
              <a:latin typeface="+mn-ea"/>
              <a:ea typeface="+mn-ea"/>
            </a:rPr>
            <a:t>部交流完善编写工作。</a:t>
          </a:r>
          <a:endParaRPr lang="zh-CN" sz="1600" dirty="0">
            <a:latin typeface="+mn-ea"/>
            <a:ea typeface="+mn-ea"/>
          </a:endParaRPr>
        </a:p>
      </dgm:t>
    </dgm:pt>
    <dgm:pt modelId="{DB6C4984-F361-4AAE-9CA1-0E6B1B150828}" type="parTrans" cxnId="{EC04B66C-FBCE-4E03-970E-8B33258E71D4}">
      <dgm:prSet/>
      <dgm:spPr/>
      <dgm:t>
        <a:bodyPr/>
        <a:lstStyle/>
        <a:p>
          <a:endParaRPr lang="zh-CN" altLang="en-US"/>
        </a:p>
      </dgm:t>
    </dgm:pt>
    <dgm:pt modelId="{6E23FCE4-E3DB-4AD2-9326-C3C6F79988CE}" type="sibTrans" cxnId="{EC04B66C-FBCE-4E03-970E-8B33258E71D4}">
      <dgm:prSet/>
      <dgm:spPr/>
      <dgm:t>
        <a:bodyPr/>
        <a:lstStyle/>
        <a:p>
          <a:endParaRPr lang="zh-CN" altLang="en-US"/>
        </a:p>
      </dgm:t>
    </dgm:pt>
    <dgm:pt modelId="{42963363-FCF7-4E87-ACA7-6346EC0B80AB}" type="pres">
      <dgm:prSet presAssocID="{197D68CF-B098-46F3-A7F5-59B06D61B681}" presName="compositeShape" presStyleCnt="0">
        <dgm:presLayoutVars>
          <dgm:dir/>
          <dgm:resizeHandles/>
        </dgm:presLayoutVars>
      </dgm:prSet>
      <dgm:spPr/>
    </dgm:pt>
    <dgm:pt modelId="{4E0C1476-BA05-4194-B750-FD9380B6E645}" type="pres">
      <dgm:prSet presAssocID="{197D68CF-B098-46F3-A7F5-59B06D61B681}" presName="pyramid" presStyleLbl="node1" presStyleIdx="0" presStyleCnt="1"/>
      <dgm:spPr/>
    </dgm:pt>
    <dgm:pt modelId="{82E8035C-8E54-49EC-AF29-D33FEC79B164}" type="pres">
      <dgm:prSet presAssocID="{197D68CF-B098-46F3-A7F5-59B06D61B681}" presName="theList" presStyleCnt="0"/>
      <dgm:spPr/>
    </dgm:pt>
    <dgm:pt modelId="{697069ED-98AB-4459-9F5C-E86C2D9A88B9}" type="pres">
      <dgm:prSet presAssocID="{13F57491-82CF-45C9-8CC9-C6A32DFBF6DC}" presName="aNode" presStyleLbl="fgAcc1" presStyleIdx="0" presStyleCnt="2" custScaleY="130334" custLinFactY="2797" custLinFactNeighborX="-1400" custLinFactNeighborY="100000">
        <dgm:presLayoutVars>
          <dgm:bulletEnabled val="1"/>
        </dgm:presLayoutVars>
      </dgm:prSet>
      <dgm:spPr/>
    </dgm:pt>
    <dgm:pt modelId="{3D4E1904-725F-411D-8B49-1DFCCFE1A6A2}" type="pres">
      <dgm:prSet presAssocID="{13F57491-82CF-45C9-8CC9-C6A32DFBF6DC}" presName="aSpace" presStyleCnt="0"/>
      <dgm:spPr/>
    </dgm:pt>
    <dgm:pt modelId="{557C269B-F556-455F-99F8-4627789343F8}" type="pres">
      <dgm:prSet presAssocID="{DD30E9A9-61CB-452A-A2E2-4D2916671DE8}" presName="aNode" presStyleLbl="fgAcc1" presStyleIdx="1" presStyleCnt="2" custScaleY="111416" custLinFactY="14391" custLinFactNeighborX="673" custLinFactNeighborY="100000">
        <dgm:presLayoutVars>
          <dgm:bulletEnabled val="1"/>
        </dgm:presLayoutVars>
      </dgm:prSet>
      <dgm:spPr/>
    </dgm:pt>
    <dgm:pt modelId="{8335CF92-9B7E-4FD0-B522-E8AE67356D82}" type="pres">
      <dgm:prSet presAssocID="{DD30E9A9-61CB-452A-A2E2-4D2916671DE8}" presName="aSpace" presStyleCnt="0"/>
      <dgm:spPr/>
    </dgm:pt>
  </dgm:ptLst>
  <dgm:cxnLst>
    <dgm:cxn modelId="{4D4D5E0E-C1B1-4701-B25E-F26BEB14B9A1}" type="presOf" srcId="{13F57491-82CF-45C9-8CC9-C6A32DFBF6DC}" destId="{697069ED-98AB-4459-9F5C-E86C2D9A88B9}" srcOrd="0" destOrd="0" presId="urn:microsoft.com/office/officeart/2005/8/layout/pyramid2"/>
    <dgm:cxn modelId="{4CC00245-7483-4F2C-AB2F-BDBD43E41DBC}" type="presOf" srcId="{197D68CF-B098-46F3-A7F5-59B06D61B681}" destId="{42963363-FCF7-4E87-ACA7-6346EC0B80AB}" srcOrd="0" destOrd="0" presId="urn:microsoft.com/office/officeart/2005/8/layout/pyramid2"/>
    <dgm:cxn modelId="{EC04B66C-FBCE-4E03-970E-8B33258E71D4}" srcId="{197D68CF-B098-46F3-A7F5-59B06D61B681}" destId="{DD30E9A9-61CB-452A-A2E2-4D2916671DE8}" srcOrd="1" destOrd="0" parTransId="{DB6C4984-F361-4AAE-9CA1-0E6B1B150828}" sibTransId="{6E23FCE4-E3DB-4AD2-9326-C3C6F79988CE}"/>
    <dgm:cxn modelId="{EDADB675-913C-4DCC-BB2A-BEDA2AD18CDD}" type="presOf" srcId="{DD30E9A9-61CB-452A-A2E2-4D2916671DE8}" destId="{557C269B-F556-455F-99F8-4627789343F8}" srcOrd="0" destOrd="0" presId="urn:microsoft.com/office/officeart/2005/8/layout/pyramid2"/>
    <dgm:cxn modelId="{7300579A-AA61-4C76-9D80-48EEA9CC2396}" srcId="{197D68CF-B098-46F3-A7F5-59B06D61B681}" destId="{13F57491-82CF-45C9-8CC9-C6A32DFBF6DC}" srcOrd="0" destOrd="0" parTransId="{7F51D9E5-98E8-458C-9FCA-A6C961DF2776}" sibTransId="{C126BCDC-7B79-4550-8A15-18C7FF9C39C4}"/>
    <dgm:cxn modelId="{E7C8DDDF-8820-49CE-A146-48CA4536B03E}" type="presParOf" srcId="{42963363-FCF7-4E87-ACA7-6346EC0B80AB}" destId="{4E0C1476-BA05-4194-B750-FD9380B6E645}" srcOrd="0" destOrd="0" presId="urn:microsoft.com/office/officeart/2005/8/layout/pyramid2"/>
    <dgm:cxn modelId="{3D4031A8-E326-45FE-87EA-859FF6D41C0E}" type="presParOf" srcId="{42963363-FCF7-4E87-ACA7-6346EC0B80AB}" destId="{82E8035C-8E54-49EC-AF29-D33FEC79B164}" srcOrd="1" destOrd="0" presId="urn:microsoft.com/office/officeart/2005/8/layout/pyramid2"/>
    <dgm:cxn modelId="{3724E766-E75A-4604-87A5-06E6AEBC06B2}" type="presParOf" srcId="{82E8035C-8E54-49EC-AF29-D33FEC79B164}" destId="{697069ED-98AB-4459-9F5C-E86C2D9A88B9}" srcOrd="0" destOrd="0" presId="urn:microsoft.com/office/officeart/2005/8/layout/pyramid2"/>
    <dgm:cxn modelId="{22001E80-FCCC-4758-9D53-DB1E217675A7}" type="presParOf" srcId="{82E8035C-8E54-49EC-AF29-D33FEC79B164}" destId="{3D4E1904-725F-411D-8B49-1DFCCFE1A6A2}" srcOrd="1" destOrd="0" presId="urn:microsoft.com/office/officeart/2005/8/layout/pyramid2"/>
    <dgm:cxn modelId="{F198805B-6D60-4C6E-A739-DA11A316EE33}" type="presParOf" srcId="{82E8035C-8E54-49EC-AF29-D33FEC79B164}" destId="{557C269B-F556-455F-99F8-4627789343F8}" srcOrd="2" destOrd="0" presId="urn:microsoft.com/office/officeart/2005/8/layout/pyramid2"/>
    <dgm:cxn modelId="{7AA701F3-87DC-4C79-A6EC-FC5137E62F7D}" type="presParOf" srcId="{82E8035C-8E54-49EC-AF29-D33FEC79B164}" destId="{8335CF92-9B7E-4FD0-B522-E8AE67356D82}"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14A537-9E74-4572-90ED-8C55825AEB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43806D5-F042-4D5B-AC7D-020853E52018}">
      <dgm:prSet/>
      <dgm:spPr/>
      <dgm:t>
        <a:bodyPr/>
        <a:lstStyle/>
        <a:p>
          <a:r>
            <a:rPr lang="en-US" dirty="0">
              <a:solidFill>
                <a:schemeClr val="tx1"/>
              </a:solidFill>
            </a:rPr>
            <a:t>1</a:t>
          </a:r>
          <a:r>
            <a:rPr lang="zh-CN" dirty="0">
              <a:solidFill>
                <a:schemeClr val="tx1"/>
              </a:solidFill>
            </a:rPr>
            <a:t>、本月变化情况：</a:t>
          </a:r>
        </a:p>
      </dgm:t>
    </dgm:pt>
    <dgm:pt modelId="{336720E8-FA5A-4E75-B839-C649AF507DAE}" type="parTrans" cxnId="{5829A7EA-0B2C-4735-B87E-9EC5269BE7E0}">
      <dgm:prSet/>
      <dgm:spPr/>
      <dgm:t>
        <a:bodyPr/>
        <a:lstStyle/>
        <a:p>
          <a:endParaRPr lang="zh-CN" altLang="en-US"/>
        </a:p>
      </dgm:t>
    </dgm:pt>
    <dgm:pt modelId="{859BAD0F-4A47-4743-A219-C2127CC097D1}" type="sibTrans" cxnId="{5829A7EA-0B2C-4735-B87E-9EC5269BE7E0}">
      <dgm:prSet/>
      <dgm:spPr/>
      <dgm:t>
        <a:bodyPr/>
        <a:lstStyle/>
        <a:p>
          <a:endParaRPr lang="zh-CN" altLang="en-US"/>
        </a:p>
      </dgm:t>
    </dgm:pt>
    <dgm:pt modelId="{67DB8165-31E9-4EC4-B267-336127E0574A}">
      <dgm:prSet custT="1"/>
      <dgm:spPr/>
      <dgm:t>
        <a:bodyPr/>
        <a:lstStyle/>
        <a:p>
          <a:r>
            <a:rPr lang="zh-CN" altLang="en-US" sz="2400" dirty="0">
              <a:solidFill>
                <a:schemeClr val="tx1"/>
              </a:solidFill>
            </a:rPr>
            <a:t>二甲基二硫储存在罐内，液氨罐处于空罐氮气保压状态。</a:t>
          </a:r>
        </a:p>
      </dgm:t>
    </dgm:pt>
    <dgm:pt modelId="{4A13400E-4DC0-4355-9089-A68E058EEA56}" type="parTrans" cxnId="{F58F7887-E77C-49F3-B653-62B54AE7347E}">
      <dgm:prSet/>
      <dgm:spPr/>
      <dgm:t>
        <a:bodyPr/>
        <a:lstStyle/>
        <a:p>
          <a:endParaRPr lang="zh-CN" altLang="en-US"/>
        </a:p>
      </dgm:t>
    </dgm:pt>
    <dgm:pt modelId="{57C44DCB-87A2-4958-B59A-51CDC7A156E4}" type="sibTrans" cxnId="{F58F7887-E77C-49F3-B653-62B54AE7347E}">
      <dgm:prSet/>
      <dgm:spPr/>
      <dgm:t>
        <a:bodyPr/>
        <a:lstStyle/>
        <a:p>
          <a:endParaRPr lang="zh-CN" altLang="en-US"/>
        </a:p>
      </dgm:t>
    </dgm:pt>
    <dgm:pt modelId="{8B64D77E-0B11-4DFB-8068-FFFDDCCD379A}">
      <dgm:prSet custT="1"/>
      <dgm:spPr/>
      <dgm:t>
        <a:bodyPr/>
        <a:lstStyle/>
        <a:p>
          <a:r>
            <a:rPr lang="zh-CN" altLang="en-US" sz="2400" dirty="0">
              <a:solidFill>
                <a:schemeClr val="tx1"/>
              </a:solidFill>
            </a:rPr>
            <a:t>深入分析及整改措施：二甲基二硫的急救条件等同与硫化氢，公司具备应急能力。部门危化品档案按公司模板更新。</a:t>
          </a:r>
        </a:p>
      </dgm:t>
    </dgm:pt>
    <dgm:pt modelId="{522B95A0-894F-463E-9F08-E0F49A3A3D15}" type="parTrans" cxnId="{3BA3972A-860C-455E-AF9F-813683CF9090}">
      <dgm:prSet/>
      <dgm:spPr/>
      <dgm:t>
        <a:bodyPr/>
        <a:lstStyle/>
        <a:p>
          <a:endParaRPr lang="zh-CN" altLang="en-US"/>
        </a:p>
      </dgm:t>
    </dgm:pt>
    <dgm:pt modelId="{AA144665-BE55-4AC1-95B7-A64E21825EEA}" type="sibTrans" cxnId="{3BA3972A-860C-455E-AF9F-813683CF9090}">
      <dgm:prSet/>
      <dgm:spPr/>
      <dgm:t>
        <a:bodyPr/>
        <a:lstStyle/>
        <a:p>
          <a:endParaRPr lang="zh-CN" altLang="en-US"/>
        </a:p>
      </dgm:t>
    </dgm:pt>
    <dgm:pt modelId="{3C4F9235-2308-42D1-80B3-5484EEB9CC21}" type="pres">
      <dgm:prSet presAssocID="{9414A537-9E74-4572-90ED-8C55825AEB21}" presName="linear" presStyleCnt="0">
        <dgm:presLayoutVars>
          <dgm:animLvl val="lvl"/>
          <dgm:resizeHandles val="exact"/>
        </dgm:presLayoutVars>
      </dgm:prSet>
      <dgm:spPr/>
    </dgm:pt>
    <dgm:pt modelId="{1429727E-DE6E-4C13-9C7E-8D2512FC2968}" type="pres">
      <dgm:prSet presAssocID="{A43806D5-F042-4D5B-AC7D-020853E52018}" presName="parentText" presStyleLbl="node1" presStyleIdx="0" presStyleCnt="3">
        <dgm:presLayoutVars>
          <dgm:chMax val="0"/>
          <dgm:bulletEnabled val="1"/>
        </dgm:presLayoutVars>
      </dgm:prSet>
      <dgm:spPr/>
    </dgm:pt>
    <dgm:pt modelId="{C26FDA6C-6EBD-4CE7-9C3C-8BDF6A6862AF}" type="pres">
      <dgm:prSet presAssocID="{859BAD0F-4A47-4743-A219-C2127CC097D1}" presName="spacer" presStyleCnt="0"/>
      <dgm:spPr/>
    </dgm:pt>
    <dgm:pt modelId="{2C3F4426-6A55-48F5-A716-93E653BDDB7D}" type="pres">
      <dgm:prSet presAssocID="{67DB8165-31E9-4EC4-B267-336127E0574A}" presName="parentText" presStyleLbl="node1" presStyleIdx="1" presStyleCnt="3">
        <dgm:presLayoutVars>
          <dgm:chMax val="0"/>
          <dgm:bulletEnabled val="1"/>
        </dgm:presLayoutVars>
      </dgm:prSet>
      <dgm:spPr/>
    </dgm:pt>
    <dgm:pt modelId="{45CC0E0A-C51B-489F-9DE4-02C0A3F359FE}" type="pres">
      <dgm:prSet presAssocID="{57C44DCB-87A2-4958-B59A-51CDC7A156E4}" presName="spacer" presStyleCnt="0"/>
      <dgm:spPr/>
    </dgm:pt>
    <dgm:pt modelId="{105EBA85-98BF-4D12-8BDE-FA02F95CB7E0}" type="pres">
      <dgm:prSet presAssocID="{8B64D77E-0B11-4DFB-8068-FFFDDCCD379A}" presName="parentText" presStyleLbl="node1" presStyleIdx="2" presStyleCnt="3">
        <dgm:presLayoutVars>
          <dgm:chMax val="0"/>
          <dgm:bulletEnabled val="1"/>
        </dgm:presLayoutVars>
      </dgm:prSet>
      <dgm:spPr/>
    </dgm:pt>
  </dgm:ptLst>
  <dgm:cxnLst>
    <dgm:cxn modelId="{3BA3972A-860C-455E-AF9F-813683CF9090}" srcId="{9414A537-9E74-4572-90ED-8C55825AEB21}" destId="{8B64D77E-0B11-4DFB-8068-FFFDDCCD379A}" srcOrd="2" destOrd="0" parTransId="{522B95A0-894F-463E-9F08-E0F49A3A3D15}" sibTransId="{AA144665-BE55-4AC1-95B7-A64E21825EEA}"/>
    <dgm:cxn modelId="{E7C6774D-7134-4366-974F-F0D49C8194E3}" type="presOf" srcId="{9414A537-9E74-4572-90ED-8C55825AEB21}" destId="{3C4F9235-2308-42D1-80B3-5484EEB9CC21}" srcOrd="0" destOrd="0" presId="urn:microsoft.com/office/officeart/2005/8/layout/vList2"/>
    <dgm:cxn modelId="{F58F7887-E77C-49F3-B653-62B54AE7347E}" srcId="{9414A537-9E74-4572-90ED-8C55825AEB21}" destId="{67DB8165-31E9-4EC4-B267-336127E0574A}" srcOrd="1" destOrd="0" parTransId="{4A13400E-4DC0-4355-9089-A68E058EEA56}" sibTransId="{57C44DCB-87A2-4958-B59A-51CDC7A156E4}"/>
    <dgm:cxn modelId="{8A38D7AE-29F5-41D4-8EA9-612652FBD0B3}" type="presOf" srcId="{A43806D5-F042-4D5B-AC7D-020853E52018}" destId="{1429727E-DE6E-4C13-9C7E-8D2512FC2968}" srcOrd="0" destOrd="0" presId="urn:microsoft.com/office/officeart/2005/8/layout/vList2"/>
    <dgm:cxn modelId="{3EF1B2B7-6D29-4EE9-927F-D22D39440B97}" type="presOf" srcId="{67DB8165-31E9-4EC4-B267-336127E0574A}" destId="{2C3F4426-6A55-48F5-A716-93E653BDDB7D}" srcOrd="0" destOrd="0" presId="urn:microsoft.com/office/officeart/2005/8/layout/vList2"/>
    <dgm:cxn modelId="{7A7F29C6-EAB2-4915-8C8C-A6E8BA3DE486}" type="presOf" srcId="{8B64D77E-0B11-4DFB-8068-FFFDDCCD379A}" destId="{105EBA85-98BF-4D12-8BDE-FA02F95CB7E0}" srcOrd="0" destOrd="0" presId="urn:microsoft.com/office/officeart/2005/8/layout/vList2"/>
    <dgm:cxn modelId="{5829A7EA-0B2C-4735-B87E-9EC5269BE7E0}" srcId="{9414A537-9E74-4572-90ED-8C55825AEB21}" destId="{A43806D5-F042-4D5B-AC7D-020853E52018}" srcOrd="0" destOrd="0" parTransId="{336720E8-FA5A-4E75-B839-C649AF507DAE}" sibTransId="{859BAD0F-4A47-4743-A219-C2127CC097D1}"/>
    <dgm:cxn modelId="{91489135-9009-4C87-9D94-3BBF2E6580BF}" type="presParOf" srcId="{3C4F9235-2308-42D1-80B3-5484EEB9CC21}" destId="{1429727E-DE6E-4C13-9C7E-8D2512FC2968}" srcOrd="0" destOrd="0" presId="urn:microsoft.com/office/officeart/2005/8/layout/vList2"/>
    <dgm:cxn modelId="{22C21E78-3B21-483A-A566-597B682E0E16}" type="presParOf" srcId="{3C4F9235-2308-42D1-80B3-5484EEB9CC21}" destId="{C26FDA6C-6EBD-4CE7-9C3C-8BDF6A6862AF}" srcOrd="1" destOrd="0" presId="urn:microsoft.com/office/officeart/2005/8/layout/vList2"/>
    <dgm:cxn modelId="{27D37D2C-7759-4F32-9150-6BA759CC94E1}" type="presParOf" srcId="{3C4F9235-2308-42D1-80B3-5484EEB9CC21}" destId="{2C3F4426-6A55-48F5-A716-93E653BDDB7D}" srcOrd="2" destOrd="0" presId="urn:microsoft.com/office/officeart/2005/8/layout/vList2"/>
    <dgm:cxn modelId="{9F0FE045-3D16-43D8-954A-F870365D257C}" type="presParOf" srcId="{3C4F9235-2308-42D1-80B3-5484EEB9CC21}" destId="{45CC0E0A-C51B-489F-9DE4-02C0A3F359FE}" srcOrd="3" destOrd="0" presId="urn:microsoft.com/office/officeart/2005/8/layout/vList2"/>
    <dgm:cxn modelId="{24554FDC-BFA4-4EE7-968E-AFE34D8E35F1}" type="presParOf" srcId="{3C4F9235-2308-42D1-80B3-5484EEB9CC21}" destId="{105EBA85-98BF-4D12-8BDE-FA02F95CB7E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D196D6-DE0C-46E3-ADF4-2BEA6FD5DD1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DD9AAE07-7D29-4FA3-BB8F-0E081F2781E7}">
      <dgm:prSet custT="1"/>
      <dgm:spPr/>
      <dgm:t>
        <a:bodyPr/>
        <a:lstStyle/>
        <a:p>
          <a:r>
            <a:rPr lang="en-US" sz="2400" dirty="0">
              <a:latin typeface="+mn-ea"/>
              <a:ea typeface="+mn-ea"/>
            </a:rPr>
            <a:t>1</a:t>
          </a:r>
          <a:r>
            <a:rPr lang="zh-CN" sz="2400" dirty="0">
              <a:latin typeface="+mn-ea"/>
              <a:ea typeface="+mn-ea"/>
            </a:rPr>
            <a:t>、本月</a:t>
          </a:r>
          <a:r>
            <a:rPr lang="zh-CN" altLang="en-US" sz="2400" dirty="0">
              <a:latin typeface="+mn-ea"/>
              <a:ea typeface="+mn-ea"/>
            </a:rPr>
            <a:t>高风险作业情况</a:t>
          </a:r>
          <a:r>
            <a:rPr lang="zh-CN" sz="2400" dirty="0">
              <a:latin typeface="+mn-ea"/>
              <a:ea typeface="+mn-ea"/>
            </a:rPr>
            <a:t>：</a:t>
          </a:r>
        </a:p>
      </dgm:t>
    </dgm:pt>
    <dgm:pt modelId="{0B55A63E-5C9D-4A23-8F8C-042C04BD1BE9}" type="parTrans" cxnId="{D3D9B1D7-02A9-476A-9C8A-A86E74FF3448}">
      <dgm:prSet/>
      <dgm:spPr/>
      <dgm:t>
        <a:bodyPr/>
        <a:lstStyle/>
        <a:p>
          <a:endParaRPr lang="zh-CN" altLang="en-US" sz="1050"/>
        </a:p>
      </dgm:t>
    </dgm:pt>
    <dgm:pt modelId="{45B0C4D5-AA9C-40C2-99C3-D3C49B4671F0}" type="sibTrans" cxnId="{D3D9B1D7-02A9-476A-9C8A-A86E74FF3448}">
      <dgm:prSet/>
      <dgm:spPr/>
      <dgm:t>
        <a:bodyPr/>
        <a:lstStyle/>
        <a:p>
          <a:endParaRPr lang="zh-CN" altLang="en-US" sz="1050"/>
        </a:p>
      </dgm:t>
    </dgm:pt>
    <dgm:pt modelId="{29EF9324-84EE-4B9C-943A-0012A5FBC33C}">
      <dgm:prSet custT="1"/>
      <dgm:spPr/>
      <dgm:t>
        <a:bodyPr/>
        <a:lstStyle/>
        <a:p>
          <a:pPr algn="l"/>
          <a:r>
            <a:rPr lang="zh-CN" altLang="en-US" sz="1600" dirty="0">
              <a:highlight>
                <a:srgbClr val="FFFFFF"/>
              </a:highlight>
            </a:rPr>
            <a:t>本月主要的高风险作业项目为：电机除锈刷漆；安全阀校验配合脚手架工作等。</a:t>
          </a:r>
        </a:p>
      </dgm:t>
    </dgm:pt>
    <dgm:pt modelId="{EC0C9A46-46AD-4AA0-A359-B157CE8CD4C4}" type="parTrans" cxnId="{31CBA8DF-C4DC-4982-AC65-92B13D638937}">
      <dgm:prSet/>
      <dgm:spPr/>
      <dgm:t>
        <a:bodyPr/>
        <a:lstStyle/>
        <a:p>
          <a:endParaRPr lang="zh-CN" altLang="en-US" sz="1050"/>
        </a:p>
      </dgm:t>
    </dgm:pt>
    <dgm:pt modelId="{7DF7786E-8899-4E74-B0B3-D3503082238A}" type="sibTrans" cxnId="{31CBA8DF-C4DC-4982-AC65-92B13D638937}">
      <dgm:prSet/>
      <dgm:spPr/>
      <dgm:t>
        <a:bodyPr/>
        <a:lstStyle/>
        <a:p>
          <a:endParaRPr lang="zh-CN" altLang="en-US" sz="1050"/>
        </a:p>
      </dgm:t>
    </dgm:pt>
    <dgm:pt modelId="{8173EE00-E61C-468B-BDAA-8F4ABF2D2999}">
      <dgm:prSet custT="1"/>
      <dgm:spPr/>
      <dgm:t>
        <a:bodyPr/>
        <a:lstStyle/>
        <a:p>
          <a:pPr algn="l"/>
          <a:r>
            <a:rPr lang="zh-CN" altLang="en-US" sz="1600" dirty="0">
              <a:latin typeface="+mn-ea"/>
              <a:ea typeface="+mn-ea"/>
            </a:rPr>
            <a:t>深入分析及整改措施：本月现场高风险作业数量由于正月和冷冻水技改材料未到货等因素减少。监护过程暴露新监护人监护能力不够、火票下午未再次填写环境采样分析时间等错误。</a:t>
          </a:r>
          <a:endParaRPr lang="en-US" altLang="zh-CN" sz="1600" dirty="0">
            <a:latin typeface="+mn-ea"/>
            <a:ea typeface="+mn-ea"/>
          </a:endParaRPr>
        </a:p>
      </dgm:t>
    </dgm:pt>
    <dgm:pt modelId="{8F502532-1D84-4CDA-87B5-2358F26F8359}" type="parTrans" cxnId="{9C87FFB1-D9CF-4566-80B4-63A28C004998}">
      <dgm:prSet/>
      <dgm:spPr/>
      <dgm:t>
        <a:bodyPr/>
        <a:lstStyle/>
        <a:p>
          <a:endParaRPr lang="zh-CN" altLang="en-US" sz="1050"/>
        </a:p>
      </dgm:t>
    </dgm:pt>
    <dgm:pt modelId="{CFC9164F-1192-4CA8-84DA-CD3CB046B0A2}" type="sibTrans" cxnId="{9C87FFB1-D9CF-4566-80B4-63A28C004998}">
      <dgm:prSet/>
      <dgm:spPr/>
      <dgm:t>
        <a:bodyPr/>
        <a:lstStyle/>
        <a:p>
          <a:endParaRPr lang="zh-CN" altLang="en-US" sz="1050"/>
        </a:p>
      </dgm:t>
    </dgm:pt>
    <dgm:pt modelId="{10C0E02B-642A-4379-BFEB-5444C4AC0A55}" type="pres">
      <dgm:prSet presAssocID="{FED196D6-DE0C-46E3-ADF4-2BEA6FD5DD15}" presName="compositeShape" presStyleCnt="0">
        <dgm:presLayoutVars>
          <dgm:dir/>
          <dgm:resizeHandles/>
        </dgm:presLayoutVars>
      </dgm:prSet>
      <dgm:spPr/>
    </dgm:pt>
    <dgm:pt modelId="{DC9B58E1-4D65-4693-810E-F31772C9648E}" type="pres">
      <dgm:prSet presAssocID="{FED196D6-DE0C-46E3-ADF4-2BEA6FD5DD15}" presName="pyramid" presStyleLbl="node1" presStyleIdx="0" presStyleCnt="1"/>
      <dgm:spPr/>
    </dgm:pt>
    <dgm:pt modelId="{DA8E9FB8-FAA3-4ACA-B82C-9F74467A18D1}" type="pres">
      <dgm:prSet presAssocID="{FED196D6-DE0C-46E3-ADF4-2BEA6FD5DD15}" presName="theList" presStyleCnt="0"/>
      <dgm:spPr/>
    </dgm:pt>
    <dgm:pt modelId="{0A14882F-6E05-4D82-80D9-2D8986F0F482}" type="pres">
      <dgm:prSet presAssocID="{DD9AAE07-7D29-4FA3-BB8F-0E081F2781E7}" presName="aNode" presStyleLbl="fgAcc1" presStyleIdx="0" presStyleCnt="3" custScaleX="117367" custScaleY="448123" custLinFactY="14802" custLinFactNeighborX="1459" custLinFactNeighborY="100000">
        <dgm:presLayoutVars>
          <dgm:bulletEnabled val="1"/>
        </dgm:presLayoutVars>
      </dgm:prSet>
      <dgm:spPr/>
    </dgm:pt>
    <dgm:pt modelId="{AEE3332D-2527-451E-9112-DCC9B25E09A2}" type="pres">
      <dgm:prSet presAssocID="{DD9AAE07-7D29-4FA3-BB8F-0E081F2781E7}" presName="aSpace" presStyleCnt="0"/>
      <dgm:spPr/>
    </dgm:pt>
    <dgm:pt modelId="{6138C6D9-14B7-4D5A-94FC-DF8C2C3FBD44}" type="pres">
      <dgm:prSet presAssocID="{29EF9324-84EE-4B9C-943A-0012A5FBC33C}" presName="aNode" presStyleLbl="fgAcc1" presStyleIdx="1" presStyleCnt="3" custScaleX="109791" custScaleY="1047423" custLinFactY="129365" custLinFactNeighborX="1915" custLinFactNeighborY="200000">
        <dgm:presLayoutVars>
          <dgm:bulletEnabled val="1"/>
        </dgm:presLayoutVars>
      </dgm:prSet>
      <dgm:spPr/>
    </dgm:pt>
    <dgm:pt modelId="{AA5EA019-1EAD-4879-9552-DE3AD2200CBF}" type="pres">
      <dgm:prSet presAssocID="{29EF9324-84EE-4B9C-943A-0012A5FBC33C}" presName="aSpace" presStyleCnt="0"/>
      <dgm:spPr/>
    </dgm:pt>
    <dgm:pt modelId="{3F12261A-A66A-402E-991C-218FAD13A397}" type="pres">
      <dgm:prSet presAssocID="{8173EE00-E61C-468B-BDAA-8F4ABF2D2999}" presName="aNode" presStyleLbl="fgAcc1" presStyleIdx="2" presStyleCnt="3" custScaleX="111646" custScaleY="2000000" custLinFactY="239044" custLinFactNeighborX="1416" custLinFactNeighborY="300000">
        <dgm:presLayoutVars>
          <dgm:bulletEnabled val="1"/>
        </dgm:presLayoutVars>
      </dgm:prSet>
      <dgm:spPr/>
    </dgm:pt>
    <dgm:pt modelId="{7E5AAEFB-4F70-4332-9ADB-B3C4327A985B}" type="pres">
      <dgm:prSet presAssocID="{8173EE00-E61C-468B-BDAA-8F4ABF2D2999}" presName="aSpace" presStyleCnt="0"/>
      <dgm:spPr/>
    </dgm:pt>
  </dgm:ptLst>
  <dgm:cxnLst>
    <dgm:cxn modelId="{3086D2A5-0CC5-4E71-8BC0-107FFEF508A6}" type="presOf" srcId="{29EF9324-84EE-4B9C-943A-0012A5FBC33C}" destId="{6138C6D9-14B7-4D5A-94FC-DF8C2C3FBD44}" srcOrd="0" destOrd="0" presId="urn:microsoft.com/office/officeart/2005/8/layout/pyramid2"/>
    <dgm:cxn modelId="{9C87FFB1-D9CF-4566-80B4-63A28C004998}" srcId="{FED196D6-DE0C-46E3-ADF4-2BEA6FD5DD15}" destId="{8173EE00-E61C-468B-BDAA-8F4ABF2D2999}" srcOrd="2" destOrd="0" parTransId="{8F502532-1D84-4CDA-87B5-2358F26F8359}" sibTransId="{CFC9164F-1192-4CA8-84DA-CD3CB046B0A2}"/>
    <dgm:cxn modelId="{D3D9B1D7-02A9-476A-9C8A-A86E74FF3448}" srcId="{FED196D6-DE0C-46E3-ADF4-2BEA6FD5DD15}" destId="{DD9AAE07-7D29-4FA3-BB8F-0E081F2781E7}" srcOrd="0" destOrd="0" parTransId="{0B55A63E-5C9D-4A23-8F8C-042C04BD1BE9}" sibTransId="{45B0C4D5-AA9C-40C2-99C3-D3C49B4671F0}"/>
    <dgm:cxn modelId="{9B8CD3D9-2EA6-4A19-8B6F-0142CEE64CE6}" type="presOf" srcId="{8173EE00-E61C-468B-BDAA-8F4ABF2D2999}" destId="{3F12261A-A66A-402E-991C-218FAD13A397}" srcOrd="0" destOrd="0" presId="urn:microsoft.com/office/officeart/2005/8/layout/pyramid2"/>
    <dgm:cxn modelId="{31CBA8DF-C4DC-4982-AC65-92B13D638937}" srcId="{FED196D6-DE0C-46E3-ADF4-2BEA6FD5DD15}" destId="{29EF9324-84EE-4B9C-943A-0012A5FBC33C}" srcOrd="1" destOrd="0" parTransId="{EC0C9A46-46AD-4AA0-A359-B157CE8CD4C4}" sibTransId="{7DF7786E-8899-4E74-B0B3-D3503082238A}"/>
    <dgm:cxn modelId="{0CBB20E6-C755-4F99-8B7E-34283BC117CF}" type="presOf" srcId="{FED196D6-DE0C-46E3-ADF4-2BEA6FD5DD15}" destId="{10C0E02B-642A-4379-BFEB-5444C4AC0A55}" srcOrd="0" destOrd="0" presId="urn:microsoft.com/office/officeart/2005/8/layout/pyramid2"/>
    <dgm:cxn modelId="{5A2C66E6-FBA5-4F19-A0BC-FE293D2B0B8C}" type="presOf" srcId="{DD9AAE07-7D29-4FA3-BB8F-0E081F2781E7}" destId="{0A14882F-6E05-4D82-80D9-2D8986F0F482}" srcOrd="0" destOrd="0" presId="urn:microsoft.com/office/officeart/2005/8/layout/pyramid2"/>
    <dgm:cxn modelId="{0DE80FC0-8C23-4EC9-A3ED-96701F5A4851}" type="presParOf" srcId="{10C0E02B-642A-4379-BFEB-5444C4AC0A55}" destId="{DC9B58E1-4D65-4693-810E-F31772C9648E}" srcOrd="0" destOrd="0" presId="urn:microsoft.com/office/officeart/2005/8/layout/pyramid2"/>
    <dgm:cxn modelId="{BB3B478C-DA41-4006-ABC9-26173112B2F3}" type="presParOf" srcId="{10C0E02B-642A-4379-BFEB-5444C4AC0A55}" destId="{DA8E9FB8-FAA3-4ACA-B82C-9F74467A18D1}" srcOrd="1" destOrd="0" presId="urn:microsoft.com/office/officeart/2005/8/layout/pyramid2"/>
    <dgm:cxn modelId="{BCB40E67-13AE-4D43-8EDF-E800A1A61ACB}" type="presParOf" srcId="{DA8E9FB8-FAA3-4ACA-B82C-9F74467A18D1}" destId="{0A14882F-6E05-4D82-80D9-2D8986F0F482}" srcOrd="0" destOrd="0" presId="urn:microsoft.com/office/officeart/2005/8/layout/pyramid2"/>
    <dgm:cxn modelId="{5C3F7401-DE50-4B68-811F-16CFC07C7568}" type="presParOf" srcId="{DA8E9FB8-FAA3-4ACA-B82C-9F74467A18D1}" destId="{AEE3332D-2527-451E-9112-DCC9B25E09A2}" srcOrd="1" destOrd="0" presId="urn:microsoft.com/office/officeart/2005/8/layout/pyramid2"/>
    <dgm:cxn modelId="{184AFF05-6395-4898-9427-70AC57395A63}" type="presParOf" srcId="{DA8E9FB8-FAA3-4ACA-B82C-9F74467A18D1}" destId="{6138C6D9-14B7-4D5A-94FC-DF8C2C3FBD44}" srcOrd="2" destOrd="0" presId="urn:microsoft.com/office/officeart/2005/8/layout/pyramid2"/>
    <dgm:cxn modelId="{00186A32-D4FA-4E1C-B248-FF1399695DC5}" type="presParOf" srcId="{DA8E9FB8-FAA3-4ACA-B82C-9F74467A18D1}" destId="{AA5EA019-1EAD-4879-9552-DE3AD2200CBF}" srcOrd="3" destOrd="0" presId="urn:microsoft.com/office/officeart/2005/8/layout/pyramid2"/>
    <dgm:cxn modelId="{C120C005-50AE-465C-B9B5-20BFC3C22383}" type="presParOf" srcId="{DA8E9FB8-FAA3-4ACA-B82C-9F74467A18D1}" destId="{3F12261A-A66A-402E-991C-218FAD13A397}" srcOrd="4" destOrd="0" presId="urn:microsoft.com/office/officeart/2005/8/layout/pyramid2"/>
    <dgm:cxn modelId="{A08092A2-D6EE-47AA-B723-C387C827DF34}" type="presParOf" srcId="{DA8E9FB8-FAA3-4ACA-B82C-9F74467A18D1}" destId="{7E5AAEFB-4F70-4332-9ADB-B3C4327A985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06160D-AB70-4D2E-ACCA-20ACAB3C56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C5F8EC6-F96D-46B3-8759-634AC98A8404}">
      <dgm:prSet custT="1"/>
      <dgm:spPr>
        <a:solidFill>
          <a:schemeClr val="accent1"/>
        </a:solidFill>
      </dgm:spPr>
      <dgm:t>
        <a:bodyPr/>
        <a:lstStyle/>
        <a:p>
          <a:r>
            <a:rPr lang="zh-CN" altLang="en-US" sz="2400" dirty="0">
              <a:solidFill>
                <a:schemeClr val="tx1"/>
              </a:solidFill>
            </a:rPr>
            <a:t>本月情况：</a:t>
          </a:r>
        </a:p>
      </dgm:t>
    </dgm:pt>
    <dgm:pt modelId="{8929F67E-2E77-45BD-B9BD-07A1CCA3237E}" type="parTrans" cxnId="{49E29276-9E85-45BE-8C50-B81B570FB72B}">
      <dgm:prSet/>
      <dgm:spPr/>
      <dgm:t>
        <a:bodyPr/>
        <a:lstStyle/>
        <a:p>
          <a:endParaRPr lang="zh-CN" altLang="en-US">
            <a:solidFill>
              <a:schemeClr val="tx1"/>
            </a:solidFill>
          </a:endParaRPr>
        </a:p>
      </dgm:t>
    </dgm:pt>
    <dgm:pt modelId="{4FD1142E-1B76-4CCF-B98B-C3E1B9AF0A4B}" type="sibTrans" cxnId="{49E29276-9E85-45BE-8C50-B81B570FB72B}">
      <dgm:prSet/>
      <dgm:spPr/>
      <dgm:t>
        <a:bodyPr/>
        <a:lstStyle/>
        <a:p>
          <a:endParaRPr lang="zh-CN" altLang="en-US">
            <a:solidFill>
              <a:schemeClr val="tx1"/>
            </a:solidFill>
          </a:endParaRPr>
        </a:p>
      </dgm:t>
    </dgm:pt>
    <dgm:pt modelId="{A8E7C1DA-8ED6-408D-BEB3-AD0E862A5A07}">
      <dgm:prSet custT="1"/>
      <dgm:spPr/>
      <dgm:t>
        <a:bodyPr/>
        <a:lstStyle/>
        <a:p>
          <a:r>
            <a:rPr lang="en-US" altLang="zh-CN" sz="2400" dirty="0">
              <a:solidFill>
                <a:schemeClr val="tx1"/>
              </a:solidFill>
            </a:rPr>
            <a:t>1</a:t>
          </a:r>
          <a:r>
            <a:rPr lang="zh-CN" altLang="en-US" sz="2400" dirty="0">
              <a:solidFill>
                <a:schemeClr val="tx1"/>
              </a:solidFill>
            </a:rPr>
            <a:t>、本月总体考核比上月基本持平，负激励考核加分项和不扣分项目很少，基础工作和副班培训扣分较多。加裂二班失分</a:t>
          </a:r>
          <a:r>
            <a:rPr lang="en-US" altLang="zh-CN" sz="2400" dirty="0">
              <a:solidFill>
                <a:schemeClr val="tx1"/>
              </a:solidFill>
            </a:rPr>
            <a:t>26</a:t>
          </a:r>
          <a:r>
            <a:rPr lang="zh-CN" altLang="en-US" sz="2400" dirty="0">
              <a:solidFill>
                <a:schemeClr val="tx1"/>
              </a:solidFill>
            </a:rPr>
            <a:t>项，总共</a:t>
          </a:r>
          <a:r>
            <a:rPr lang="en-US" altLang="zh-CN" sz="2400" dirty="0">
              <a:solidFill>
                <a:schemeClr val="tx1"/>
              </a:solidFill>
            </a:rPr>
            <a:t>14</a:t>
          </a:r>
          <a:r>
            <a:rPr lang="zh-CN" altLang="en-US" sz="2400" dirty="0">
              <a:solidFill>
                <a:schemeClr val="tx1"/>
              </a:solidFill>
            </a:rPr>
            <a:t>处灭火器有问题扣</a:t>
          </a:r>
          <a:r>
            <a:rPr lang="en-US" altLang="zh-CN" sz="2400" dirty="0">
              <a:solidFill>
                <a:schemeClr val="tx1"/>
              </a:solidFill>
            </a:rPr>
            <a:t>14</a:t>
          </a:r>
          <a:r>
            <a:rPr lang="zh-CN" altLang="en-US" sz="2400" dirty="0">
              <a:solidFill>
                <a:schemeClr val="tx1"/>
              </a:solidFill>
            </a:rPr>
            <a:t>分，其中分馏一区平台二层</a:t>
          </a:r>
          <a:r>
            <a:rPr lang="en-US" altLang="en-US" sz="2400" dirty="0">
              <a:solidFill>
                <a:schemeClr val="tx1"/>
              </a:solidFill>
            </a:rPr>
            <a:t>5</a:t>
          </a:r>
          <a:r>
            <a:rPr lang="zh-CN" altLang="en-US" sz="2400" dirty="0">
              <a:solidFill>
                <a:schemeClr val="tx1"/>
              </a:solidFill>
            </a:rPr>
            <a:t>处未检查，加氢二班失分</a:t>
          </a:r>
          <a:r>
            <a:rPr lang="en-US" altLang="zh-CN" sz="2400" dirty="0">
              <a:solidFill>
                <a:schemeClr val="tx1"/>
              </a:solidFill>
            </a:rPr>
            <a:t>41</a:t>
          </a:r>
          <a:r>
            <a:rPr lang="zh-CN" altLang="en-US" sz="2400" dirty="0">
              <a:solidFill>
                <a:schemeClr val="tx1"/>
              </a:solidFill>
            </a:rPr>
            <a:t>项，其中副班补考卷</a:t>
          </a:r>
          <a:r>
            <a:rPr lang="en-US" altLang="zh-CN" sz="2400" dirty="0">
              <a:solidFill>
                <a:schemeClr val="tx1"/>
              </a:solidFill>
            </a:rPr>
            <a:t>3</a:t>
          </a:r>
          <a:r>
            <a:rPr lang="zh-CN" altLang="en-US" sz="2400" dirty="0">
              <a:solidFill>
                <a:schemeClr val="tx1"/>
              </a:solidFill>
            </a:rPr>
            <a:t>人互相抄袭扣</a:t>
          </a:r>
          <a:r>
            <a:rPr lang="en-US" altLang="zh-CN" sz="2400" dirty="0">
              <a:solidFill>
                <a:schemeClr val="tx1"/>
              </a:solidFill>
            </a:rPr>
            <a:t>15</a:t>
          </a:r>
          <a:r>
            <a:rPr lang="zh-CN" altLang="en-US" sz="2400" dirty="0">
              <a:solidFill>
                <a:schemeClr val="tx1"/>
              </a:solidFill>
            </a:rPr>
            <a:t>分。</a:t>
          </a:r>
          <a:endParaRPr lang="zh-CN" sz="2400" dirty="0">
            <a:solidFill>
              <a:schemeClr val="tx1"/>
            </a:solidFill>
          </a:endParaRPr>
        </a:p>
      </dgm:t>
    </dgm:pt>
    <dgm:pt modelId="{D25EF19E-E8FD-4981-A43B-976D04D69EAD}" type="parTrans" cxnId="{03CEE5BE-69A7-413D-80EB-D6715BC5D9DF}">
      <dgm:prSet/>
      <dgm:spPr/>
      <dgm:t>
        <a:bodyPr/>
        <a:lstStyle/>
        <a:p>
          <a:endParaRPr lang="zh-CN" altLang="en-US">
            <a:solidFill>
              <a:schemeClr val="tx1"/>
            </a:solidFill>
          </a:endParaRPr>
        </a:p>
      </dgm:t>
    </dgm:pt>
    <dgm:pt modelId="{65929664-FC73-4100-9DFB-1D54F68D31E5}" type="sibTrans" cxnId="{03CEE5BE-69A7-413D-80EB-D6715BC5D9DF}">
      <dgm:prSet/>
      <dgm:spPr/>
      <dgm:t>
        <a:bodyPr/>
        <a:lstStyle/>
        <a:p>
          <a:endParaRPr lang="zh-CN" altLang="en-US">
            <a:solidFill>
              <a:schemeClr val="tx1"/>
            </a:solidFill>
          </a:endParaRPr>
        </a:p>
      </dgm:t>
    </dgm:pt>
    <dgm:pt modelId="{BFE3B256-72FB-4D50-A063-E863E47CB94F}">
      <dgm:prSet custT="1"/>
      <dgm:spPr/>
      <dgm:t>
        <a:bodyPr/>
        <a:lstStyle/>
        <a:p>
          <a:r>
            <a:rPr lang="zh-CN" sz="2400" dirty="0">
              <a:solidFill>
                <a:schemeClr val="tx1"/>
              </a:solidFill>
            </a:rPr>
            <a:t>持续改进措施：</a:t>
          </a:r>
          <a:r>
            <a:rPr lang="zh-CN" altLang="en-US" sz="2400" dirty="0">
              <a:solidFill>
                <a:schemeClr val="tx1"/>
              </a:solidFill>
            </a:rPr>
            <a:t>基础工作如消防器材检查，各类检查记录，副班考试成绩等各班组扣分较多，下月起消防器材检查减少班组检查时间，延长管理人员检查时间，避免公司检查失分。</a:t>
          </a:r>
          <a:endParaRPr lang="zh-CN" sz="2400" dirty="0">
            <a:solidFill>
              <a:schemeClr val="tx1"/>
            </a:solidFill>
          </a:endParaRPr>
        </a:p>
      </dgm:t>
    </dgm:pt>
    <dgm:pt modelId="{0FE88AED-5FD6-4978-B3A0-0CB0CA2B3120}" type="parTrans" cxnId="{210CB7E6-12AB-417F-B6C1-514A3A230E92}">
      <dgm:prSet/>
      <dgm:spPr/>
      <dgm:t>
        <a:bodyPr/>
        <a:lstStyle/>
        <a:p>
          <a:endParaRPr lang="zh-CN" altLang="en-US">
            <a:solidFill>
              <a:schemeClr val="tx1"/>
            </a:solidFill>
          </a:endParaRPr>
        </a:p>
      </dgm:t>
    </dgm:pt>
    <dgm:pt modelId="{D823EE3D-3DBE-4639-905F-794691CF1FC3}" type="sibTrans" cxnId="{210CB7E6-12AB-417F-B6C1-514A3A230E92}">
      <dgm:prSet/>
      <dgm:spPr/>
      <dgm:t>
        <a:bodyPr/>
        <a:lstStyle/>
        <a:p>
          <a:endParaRPr lang="zh-CN" altLang="en-US">
            <a:solidFill>
              <a:schemeClr val="tx1"/>
            </a:solidFill>
          </a:endParaRPr>
        </a:p>
      </dgm:t>
    </dgm:pt>
    <dgm:pt modelId="{D3B558B5-9B07-4E28-9429-52C7FE206B73}" type="pres">
      <dgm:prSet presAssocID="{4B06160D-AB70-4D2E-ACCA-20ACAB3C56E5}" presName="linear" presStyleCnt="0">
        <dgm:presLayoutVars>
          <dgm:animLvl val="lvl"/>
          <dgm:resizeHandles val="exact"/>
        </dgm:presLayoutVars>
      </dgm:prSet>
      <dgm:spPr/>
    </dgm:pt>
    <dgm:pt modelId="{DA6FD4AD-DBA6-40B9-A7A8-133C0C65352F}" type="pres">
      <dgm:prSet presAssocID="{3C5F8EC6-F96D-46B3-8759-634AC98A8404}" presName="parentText" presStyleLbl="node1" presStyleIdx="0" presStyleCnt="3" custLinFactY="-19952" custLinFactNeighborX="530" custLinFactNeighborY="-100000">
        <dgm:presLayoutVars>
          <dgm:chMax val="0"/>
          <dgm:bulletEnabled val="1"/>
        </dgm:presLayoutVars>
      </dgm:prSet>
      <dgm:spPr/>
    </dgm:pt>
    <dgm:pt modelId="{865FF9EF-02DF-4BEF-A670-B04329EAE769}" type="pres">
      <dgm:prSet presAssocID="{4FD1142E-1B76-4CCF-B98B-C3E1B9AF0A4B}" presName="spacer" presStyleCnt="0"/>
      <dgm:spPr/>
    </dgm:pt>
    <dgm:pt modelId="{1A817B38-A921-4721-9CCD-B2D1DB792B84}" type="pres">
      <dgm:prSet presAssocID="{A8E7C1DA-8ED6-408D-BEB3-AD0E862A5A07}" presName="parentText" presStyleLbl="node1" presStyleIdx="1" presStyleCnt="3" custScaleY="113429" custLinFactY="-10061" custLinFactNeighborX="-313" custLinFactNeighborY="-100000">
        <dgm:presLayoutVars>
          <dgm:chMax val="0"/>
          <dgm:bulletEnabled val="1"/>
        </dgm:presLayoutVars>
      </dgm:prSet>
      <dgm:spPr/>
    </dgm:pt>
    <dgm:pt modelId="{CA13DA21-DE94-44C4-B4C8-3AB01F850259}" type="pres">
      <dgm:prSet presAssocID="{65929664-FC73-4100-9DFB-1D54F68D31E5}" presName="spacer" presStyleCnt="0"/>
      <dgm:spPr/>
    </dgm:pt>
    <dgm:pt modelId="{35AAFD24-8B77-4194-9199-6790D02BD726}" type="pres">
      <dgm:prSet presAssocID="{BFE3B256-72FB-4D50-A063-E863E47CB94F}" presName="parentText" presStyleLbl="node1" presStyleIdx="2" presStyleCnt="3" custLinFactY="-10378" custLinFactNeighborX="530" custLinFactNeighborY="-100000">
        <dgm:presLayoutVars>
          <dgm:chMax val="0"/>
          <dgm:bulletEnabled val="1"/>
        </dgm:presLayoutVars>
      </dgm:prSet>
      <dgm:spPr/>
    </dgm:pt>
  </dgm:ptLst>
  <dgm:cxnLst>
    <dgm:cxn modelId="{99B70B08-C84C-4AAE-BE19-39EF1B53D6BC}" type="presOf" srcId="{3C5F8EC6-F96D-46B3-8759-634AC98A8404}" destId="{DA6FD4AD-DBA6-40B9-A7A8-133C0C65352F}" srcOrd="0" destOrd="0" presId="urn:microsoft.com/office/officeart/2005/8/layout/vList2"/>
    <dgm:cxn modelId="{DC86303D-B138-4CEC-899E-C65A775C5D2F}" type="presOf" srcId="{4B06160D-AB70-4D2E-ACCA-20ACAB3C56E5}" destId="{D3B558B5-9B07-4E28-9429-52C7FE206B73}" srcOrd="0" destOrd="0" presId="urn:microsoft.com/office/officeart/2005/8/layout/vList2"/>
    <dgm:cxn modelId="{9EB58840-8720-461E-B040-067D9AF6EFE2}" type="presOf" srcId="{A8E7C1DA-8ED6-408D-BEB3-AD0E862A5A07}" destId="{1A817B38-A921-4721-9CCD-B2D1DB792B84}" srcOrd="0" destOrd="0" presId="urn:microsoft.com/office/officeart/2005/8/layout/vList2"/>
    <dgm:cxn modelId="{49E29276-9E85-45BE-8C50-B81B570FB72B}" srcId="{4B06160D-AB70-4D2E-ACCA-20ACAB3C56E5}" destId="{3C5F8EC6-F96D-46B3-8759-634AC98A8404}" srcOrd="0" destOrd="0" parTransId="{8929F67E-2E77-45BD-B9BD-07A1CCA3237E}" sibTransId="{4FD1142E-1B76-4CCF-B98B-C3E1B9AF0A4B}"/>
    <dgm:cxn modelId="{B99496BA-F60E-4935-B829-2D18282569B2}" type="presOf" srcId="{BFE3B256-72FB-4D50-A063-E863E47CB94F}" destId="{35AAFD24-8B77-4194-9199-6790D02BD726}" srcOrd="0" destOrd="0" presId="urn:microsoft.com/office/officeart/2005/8/layout/vList2"/>
    <dgm:cxn modelId="{03CEE5BE-69A7-413D-80EB-D6715BC5D9DF}" srcId="{4B06160D-AB70-4D2E-ACCA-20ACAB3C56E5}" destId="{A8E7C1DA-8ED6-408D-BEB3-AD0E862A5A07}" srcOrd="1" destOrd="0" parTransId="{D25EF19E-E8FD-4981-A43B-976D04D69EAD}" sibTransId="{65929664-FC73-4100-9DFB-1D54F68D31E5}"/>
    <dgm:cxn modelId="{210CB7E6-12AB-417F-B6C1-514A3A230E92}" srcId="{4B06160D-AB70-4D2E-ACCA-20ACAB3C56E5}" destId="{BFE3B256-72FB-4D50-A063-E863E47CB94F}" srcOrd="2" destOrd="0" parTransId="{0FE88AED-5FD6-4978-B3A0-0CB0CA2B3120}" sibTransId="{D823EE3D-3DBE-4639-905F-794691CF1FC3}"/>
    <dgm:cxn modelId="{34CD3B62-56BD-4801-BA8E-5877D78A1717}" type="presParOf" srcId="{D3B558B5-9B07-4E28-9429-52C7FE206B73}" destId="{DA6FD4AD-DBA6-40B9-A7A8-133C0C65352F}" srcOrd="0" destOrd="0" presId="urn:microsoft.com/office/officeart/2005/8/layout/vList2"/>
    <dgm:cxn modelId="{8F96D9CA-F3F1-4B4C-AAF7-97B25A09ED57}" type="presParOf" srcId="{D3B558B5-9B07-4E28-9429-52C7FE206B73}" destId="{865FF9EF-02DF-4BEF-A670-B04329EAE769}" srcOrd="1" destOrd="0" presId="urn:microsoft.com/office/officeart/2005/8/layout/vList2"/>
    <dgm:cxn modelId="{9DB8D7A1-DE24-443B-B23A-914804F25AC4}" type="presParOf" srcId="{D3B558B5-9B07-4E28-9429-52C7FE206B73}" destId="{1A817B38-A921-4721-9CCD-B2D1DB792B84}" srcOrd="2" destOrd="0" presId="urn:microsoft.com/office/officeart/2005/8/layout/vList2"/>
    <dgm:cxn modelId="{F4A58508-8564-42B1-B347-81F098B49CF8}" type="presParOf" srcId="{D3B558B5-9B07-4E28-9429-52C7FE206B73}" destId="{CA13DA21-DE94-44C4-B4C8-3AB01F850259}" srcOrd="3" destOrd="0" presId="urn:microsoft.com/office/officeart/2005/8/layout/vList2"/>
    <dgm:cxn modelId="{63C9EB01-2959-4FA8-A969-5383401C249D}" type="presParOf" srcId="{D3B558B5-9B07-4E28-9429-52C7FE206B73}" destId="{35AAFD24-8B77-4194-9199-6790D02BD72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256AB9-9402-487F-AE17-E9DA6784C2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BA07FD9A-5373-4A6E-B518-8BFD81582792}">
      <dgm:prSet custT="1"/>
      <dgm:spPr/>
      <dgm:t>
        <a:bodyPr/>
        <a:lstStyle/>
        <a:p>
          <a:r>
            <a:rPr lang="en-US" sz="2000" dirty="0">
              <a:solidFill>
                <a:schemeClr val="tx1"/>
              </a:solidFill>
            </a:rPr>
            <a:t>2</a:t>
          </a:r>
          <a:r>
            <a:rPr lang="zh-CN" sz="2000" dirty="0">
              <a:solidFill>
                <a:schemeClr val="tx1"/>
              </a:solidFill>
            </a:rPr>
            <a:t>、</a:t>
          </a:r>
          <a:r>
            <a:rPr lang="zh-CN" sz="2400" dirty="0">
              <a:solidFill>
                <a:schemeClr val="tx1"/>
              </a:solidFill>
            </a:rPr>
            <a:t>副班培训</a:t>
          </a:r>
          <a:r>
            <a:rPr lang="zh-CN" altLang="en-US" sz="2400" dirty="0">
              <a:solidFill>
                <a:schemeClr val="tx1"/>
              </a:solidFill>
            </a:rPr>
            <a:t>培训方面，本月主要以事故案例、各类必学资料和演练总结为主，依旧提前将培训内容下发班组自主学习，本月需要学习的文件仍旧较多。由</a:t>
          </a:r>
          <a:r>
            <a:rPr lang="en-US" altLang="zh-CN" sz="2400" dirty="0">
              <a:solidFill>
                <a:schemeClr val="tx1"/>
              </a:solidFill>
            </a:rPr>
            <a:t>HSE</a:t>
          </a:r>
          <a:r>
            <a:rPr lang="zh-CN" altLang="en-US" sz="2400" dirty="0">
              <a:solidFill>
                <a:schemeClr val="tx1"/>
              </a:solidFill>
            </a:rPr>
            <a:t>工程师初步讲解后开始闭卷答题。</a:t>
          </a:r>
          <a:endParaRPr lang="zh-CN" sz="2000" dirty="0">
            <a:solidFill>
              <a:schemeClr val="tx1"/>
            </a:solidFill>
          </a:endParaRPr>
        </a:p>
      </dgm:t>
    </dgm:pt>
    <dgm:pt modelId="{4B54FF2B-D32B-4DCC-8033-68C79A91407F}" type="parTrans" cxnId="{943784EB-BA55-4CC7-867E-081C0962E4B0}">
      <dgm:prSet/>
      <dgm:spPr/>
      <dgm:t>
        <a:bodyPr/>
        <a:lstStyle/>
        <a:p>
          <a:endParaRPr lang="zh-CN" altLang="en-US" sz="2000">
            <a:solidFill>
              <a:schemeClr val="tx1"/>
            </a:solidFill>
          </a:endParaRPr>
        </a:p>
      </dgm:t>
    </dgm:pt>
    <dgm:pt modelId="{60904EB2-FB4E-4357-A0A8-71534FBD1FFC}" type="sibTrans" cxnId="{943784EB-BA55-4CC7-867E-081C0962E4B0}">
      <dgm:prSet/>
      <dgm:spPr/>
      <dgm:t>
        <a:bodyPr/>
        <a:lstStyle/>
        <a:p>
          <a:endParaRPr lang="zh-CN" altLang="en-US" sz="2000">
            <a:solidFill>
              <a:schemeClr val="tx1"/>
            </a:solidFill>
          </a:endParaRPr>
        </a:p>
      </dgm:t>
    </dgm:pt>
    <dgm:pt modelId="{005C721D-A486-45FA-9806-617730E155D7}">
      <dgm:prSet custT="1"/>
      <dgm:spPr/>
      <dgm:t>
        <a:bodyPr/>
        <a:lstStyle/>
        <a:p>
          <a:r>
            <a:rPr lang="zh-CN" altLang="en-US" sz="2400" dirty="0">
              <a:solidFill>
                <a:schemeClr val="tx1"/>
              </a:solidFill>
            </a:rPr>
            <a:t>持续改进措施：副班进行闭卷考试，准备不充分的人员出现不合格情况。不合格人员列入考核，督促进行学习。</a:t>
          </a:r>
        </a:p>
      </dgm:t>
    </dgm:pt>
    <dgm:pt modelId="{0CDFB887-7D2A-4756-B554-3DFD213017AC}" type="parTrans" cxnId="{718131AA-D4AA-438F-89D6-BC727580AFC2}">
      <dgm:prSet/>
      <dgm:spPr/>
      <dgm:t>
        <a:bodyPr/>
        <a:lstStyle/>
        <a:p>
          <a:endParaRPr lang="zh-CN" altLang="en-US" sz="2000">
            <a:solidFill>
              <a:schemeClr val="tx1"/>
            </a:solidFill>
          </a:endParaRPr>
        </a:p>
      </dgm:t>
    </dgm:pt>
    <dgm:pt modelId="{24D13E35-0C4D-46BE-944D-EF9736830888}" type="sibTrans" cxnId="{718131AA-D4AA-438F-89D6-BC727580AFC2}">
      <dgm:prSet/>
      <dgm:spPr/>
      <dgm:t>
        <a:bodyPr/>
        <a:lstStyle/>
        <a:p>
          <a:endParaRPr lang="zh-CN" altLang="en-US" sz="2000">
            <a:solidFill>
              <a:schemeClr val="tx1"/>
            </a:solidFill>
          </a:endParaRPr>
        </a:p>
      </dgm:t>
    </dgm:pt>
    <dgm:pt modelId="{12A2F275-0280-4756-AC05-8452AE924D98}" type="pres">
      <dgm:prSet presAssocID="{C4256AB9-9402-487F-AE17-E9DA6784C202}" presName="linear" presStyleCnt="0">
        <dgm:presLayoutVars>
          <dgm:animLvl val="lvl"/>
          <dgm:resizeHandles val="exact"/>
        </dgm:presLayoutVars>
      </dgm:prSet>
      <dgm:spPr/>
    </dgm:pt>
    <dgm:pt modelId="{0F5F8F4E-1820-49F8-8BA9-1CA2875AE9B2}" type="pres">
      <dgm:prSet presAssocID="{BA07FD9A-5373-4A6E-B518-8BFD81582792}" presName="parentText" presStyleLbl="node1" presStyleIdx="0" presStyleCnt="2" custScaleY="132658">
        <dgm:presLayoutVars>
          <dgm:chMax val="0"/>
          <dgm:bulletEnabled val="1"/>
        </dgm:presLayoutVars>
      </dgm:prSet>
      <dgm:spPr/>
    </dgm:pt>
    <dgm:pt modelId="{73A5FD42-E198-4267-BF42-8AB4CE09D906}" type="pres">
      <dgm:prSet presAssocID="{60904EB2-FB4E-4357-A0A8-71534FBD1FFC}" presName="spacer" presStyleCnt="0"/>
      <dgm:spPr/>
    </dgm:pt>
    <dgm:pt modelId="{FAD21DA0-C0F5-43B7-86BE-52B015A6C56B}" type="pres">
      <dgm:prSet presAssocID="{005C721D-A486-45FA-9806-617730E155D7}" presName="parentText" presStyleLbl="node1" presStyleIdx="1" presStyleCnt="2" custScaleY="147331">
        <dgm:presLayoutVars>
          <dgm:chMax val="0"/>
          <dgm:bulletEnabled val="1"/>
        </dgm:presLayoutVars>
      </dgm:prSet>
      <dgm:spPr/>
    </dgm:pt>
  </dgm:ptLst>
  <dgm:cxnLst>
    <dgm:cxn modelId="{A4B8B115-0F21-4D8A-89AE-BDEF1238F863}" type="presOf" srcId="{BA07FD9A-5373-4A6E-B518-8BFD81582792}" destId="{0F5F8F4E-1820-49F8-8BA9-1CA2875AE9B2}" srcOrd="0" destOrd="0" presId="urn:microsoft.com/office/officeart/2005/8/layout/vList2"/>
    <dgm:cxn modelId="{0CA2028F-8C2B-4F20-A2FF-0F1F840FB268}" type="presOf" srcId="{C4256AB9-9402-487F-AE17-E9DA6784C202}" destId="{12A2F275-0280-4756-AC05-8452AE924D98}" srcOrd="0" destOrd="0" presId="urn:microsoft.com/office/officeart/2005/8/layout/vList2"/>
    <dgm:cxn modelId="{718131AA-D4AA-438F-89D6-BC727580AFC2}" srcId="{C4256AB9-9402-487F-AE17-E9DA6784C202}" destId="{005C721D-A486-45FA-9806-617730E155D7}" srcOrd="1" destOrd="0" parTransId="{0CDFB887-7D2A-4756-B554-3DFD213017AC}" sibTransId="{24D13E35-0C4D-46BE-944D-EF9736830888}"/>
    <dgm:cxn modelId="{A61E44D2-5EF3-4820-90CB-C45C41298B82}" type="presOf" srcId="{005C721D-A486-45FA-9806-617730E155D7}" destId="{FAD21DA0-C0F5-43B7-86BE-52B015A6C56B}" srcOrd="0" destOrd="0" presId="urn:microsoft.com/office/officeart/2005/8/layout/vList2"/>
    <dgm:cxn modelId="{943784EB-BA55-4CC7-867E-081C0962E4B0}" srcId="{C4256AB9-9402-487F-AE17-E9DA6784C202}" destId="{BA07FD9A-5373-4A6E-B518-8BFD81582792}" srcOrd="0" destOrd="0" parTransId="{4B54FF2B-D32B-4DCC-8033-68C79A91407F}" sibTransId="{60904EB2-FB4E-4357-A0A8-71534FBD1FFC}"/>
    <dgm:cxn modelId="{E7B9A896-8580-4DBC-BEF1-DCF0FB1157D1}" type="presParOf" srcId="{12A2F275-0280-4756-AC05-8452AE924D98}" destId="{0F5F8F4E-1820-49F8-8BA9-1CA2875AE9B2}" srcOrd="0" destOrd="0" presId="urn:microsoft.com/office/officeart/2005/8/layout/vList2"/>
    <dgm:cxn modelId="{508B727C-5D18-45DC-88B7-DACDEA9695D0}" type="presParOf" srcId="{12A2F275-0280-4756-AC05-8452AE924D98}" destId="{73A5FD42-E198-4267-BF42-8AB4CE09D906}" srcOrd="1" destOrd="0" presId="urn:microsoft.com/office/officeart/2005/8/layout/vList2"/>
    <dgm:cxn modelId="{61CC9D65-6003-476F-8E48-AD1683228D9B}" type="presParOf" srcId="{12A2F275-0280-4756-AC05-8452AE924D98}" destId="{FAD21DA0-C0F5-43B7-86BE-52B015A6C56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256AB9-9402-487F-AE17-E9DA6784C2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BA07FD9A-5373-4A6E-B518-8BFD81582792}">
      <dgm:prSet custT="1"/>
      <dgm:spPr/>
      <dgm:t>
        <a:bodyPr/>
        <a:lstStyle/>
        <a:p>
          <a:r>
            <a:rPr lang="en-US" sz="2000" dirty="0">
              <a:solidFill>
                <a:schemeClr val="tx1"/>
              </a:solidFill>
            </a:rPr>
            <a:t>3</a:t>
          </a:r>
          <a:r>
            <a:rPr lang="zh-CN" sz="2400" dirty="0">
              <a:solidFill>
                <a:schemeClr val="tx1"/>
              </a:solidFill>
            </a:rPr>
            <a:t>、</a:t>
          </a:r>
          <a:r>
            <a:rPr lang="zh-CN" altLang="en-US" sz="2400" dirty="0">
              <a:solidFill>
                <a:schemeClr val="tx1"/>
              </a:solidFill>
            </a:rPr>
            <a:t>本月出现人员去内操，替换人员灭火器箱忘记检查的问题，这个问题其他班组重复发生。按数量列入考核；本月检查还发现空呼和配套气瓶、电池等检查标准不高等问题。</a:t>
          </a:r>
          <a:endParaRPr lang="zh-CN" sz="2000" dirty="0">
            <a:solidFill>
              <a:schemeClr val="tx1"/>
            </a:solidFill>
          </a:endParaRPr>
        </a:p>
      </dgm:t>
    </dgm:pt>
    <dgm:pt modelId="{4B54FF2B-D32B-4DCC-8033-68C79A91407F}" type="parTrans" cxnId="{943784EB-BA55-4CC7-867E-081C0962E4B0}">
      <dgm:prSet/>
      <dgm:spPr/>
      <dgm:t>
        <a:bodyPr/>
        <a:lstStyle/>
        <a:p>
          <a:endParaRPr lang="zh-CN" altLang="en-US" sz="2000">
            <a:solidFill>
              <a:schemeClr val="tx1"/>
            </a:solidFill>
          </a:endParaRPr>
        </a:p>
      </dgm:t>
    </dgm:pt>
    <dgm:pt modelId="{60904EB2-FB4E-4357-A0A8-71534FBD1FFC}" type="sibTrans" cxnId="{943784EB-BA55-4CC7-867E-081C0962E4B0}">
      <dgm:prSet/>
      <dgm:spPr/>
      <dgm:t>
        <a:bodyPr/>
        <a:lstStyle/>
        <a:p>
          <a:endParaRPr lang="zh-CN" altLang="en-US" sz="2000">
            <a:solidFill>
              <a:schemeClr val="tx1"/>
            </a:solidFill>
          </a:endParaRPr>
        </a:p>
      </dgm:t>
    </dgm:pt>
    <dgm:pt modelId="{005C721D-A486-45FA-9806-617730E155D7}">
      <dgm:prSet custT="1"/>
      <dgm:spPr/>
      <dgm:t>
        <a:bodyPr/>
        <a:lstStyle/>
        <a:p>
          <a:r>
            <a:rPr lang="zh-CN" altLang="en-US" sz="2800" dirty="0">
              <a:solidFill>
                <a:schemeClr val="tx1"/>
              </a:solidFill>
            </a:rPr>
            <a:t>持续改进措施：日常考核气防柜内物资检查问题，工具交接班，药箱、空呼和配套气瓶检查按检查卡要求执行，班长向检查人宣贯。</a:t>
          </a:r>
        </a:p>
      </dgm:t>
    </dgm:pt>
    <dgm:pt modelId="{0CDFB887-7D2A-4756-B554-3DFD213017AC}" type="parTrans" cxnId="{718131AA-D4AA-438F-89D6-BC727580AFC2}">
      <dgm:prSet/>
      <dgm:spPr/>
      <dgm:t>
        <a:bodyPr/>
        <a:lstStyle/>
        <a:p>
          <a:endParaRPr lang="zh-CN" altLang="en-US" sz="2000">
            <a:solidFill>
              <a:schemeClr val="tx1"/>
            </a:solidFill>
          </a:endParaRPr>
        </a:p>
      </dgm:t>
    </dgm:pt>
    <dgm:pt modelId="{24D13E35-0C4D-46BE-944D-EF9736830888}" type="sibTrans" cxnId="{718131AA-D4AA-438F-89D6-BC727580AFC2}">
      <dgm:prSet/>
      <dgm:spPr/>
      <dgm:t>
        <a:bodyPr/>
        <a:lstStyle/>
        <a:p>
          <a:endParaRPr lang="zh-CN" altLang="en-US" sz="2000">
            <a:solidFill>
              <a:schemeClr val="tx1"/>
            </a:solidFill>
          </a:endParaRPr>
        </a:p>
      </dgm:t>
    </dgm:pt>
    <dgm:pt modelId="{12A2F275-0280-4756-AC05-8452AE924D98}" type="pres">
      <dgm:prSet presAssocID="{C4256AB9-9402-487F-AE17-E9DA6784C202}" presName="linear" presStyleCnt="0">
        <dgm:presLayoutVars>
          <dgm:animLvl val="lvl"/>
          <dgm:resizeHandles val="exact"/>
        </dgm:presLayoutVars>
      </dgm:prSet>
      <dgm:spPr/>
    </dgm:pt>
    <dgm:pt modelId="{0F5F8F4E-1820-49F8-8BA9-1CA2875AE9B2}" type="pres">
      <dgm:prSet presAssocID="{BA07FD9A-5373-4A6E-B518-8BFD81582792}" presName="parentText" presStyleLbl="node1" presStyleIdx="0" presStyleCnt="2" custScaleY="139871" custLinFactY="-14831" custLinFactNeighborY="-100000">
        <dgm:presLayoutVars>
          <dgm:chMax val="0"/>
          <dgm:bulletEnabled val="1"/>
        </dgm:presLayoutVars>
      </dgm:prSet>
      <dgm:spPr/>
    </dgm:pt>
    <dgm:pt modelId="{73A5FD42-E198-4267-BF42-8AB4CE09D906}" type="pres">
      <dgm:prSet presAssocID="{60904EB2-FB4E-4357-A0A8-71534FBD1FFC}" presName="spacer" presStyleCnt="0"/>
      <dgm:spPr/>
    </dgm:pt>
    <dgm:pt modelId="{FAD21DA0-C0F5-43B7-86BE-52B015A6C56B}" type="pres">
      <dgm:prSet presAssocID="{005C721D-A486-45FA-9806-617730E155D7}" presName="parentText" presStyleLbl="node1" presStyleIdx="1" presStyleCnt="2" custScaleY="152028">
        <dgm:presLayoutVars>
          <dgm:chMax val="0"/>
          <dgm:bulletEnabled val="1"/>
        </dgm:presLayoutVars>
      </dgm:prSet>
      <dgm:spPr/>
    </dgm:pt>
  </dgm:ptLst>
  <dgm:cxnLst>
    <dgm:cxn modelId="{A4B8B115-0F21-4D8A-89AE-BDEF1238F863}" type="presOf" srcId="{BA07FD9A-5373-4A6E-B518-8BFD81582792}" destId="{0F5F8F4E-1820-49F8-8BA9-1CA2875AE9B2}" srcOrd="0" destOrd="0" presId="urn:microsoft.com/office/officeart/2005/8/layout/vList2"/>
    <dgm:cxn modelId="{0CA2028F-8C2B-4F20-A2FF-0F1F840FB268}" type="presOf" srcId="{C4256AB9-9402-487F-AE17-E9DA6784C202}" destId="{12A2F275-0280-4756-AC05-8452AE924D98}" srcOrd="0" destOrd="0" presId="urn:microsoft.com/office/officeart/2005/8/layout/vList2"/>
    <dgm:cxn modelId="{718131AA-D4AA-438F-89D6-BC727580AFC2}" srcId="{C4256AB9-9402-487F-AE17-E9DA6784C202}" destId="{005C721D-A486-45FA-9806-617730E155D7}" srcOrd="1" destOrd="0" parTransId="{0CDFB887-7D2A-4756-B554-3DFD213017AC}" sibTransId="{24D13E35-0C4D-46BE-944D-EF9736830888}"/>
    <dgm:cxn modelId="{A61E44D2-5EF3-4820-90CB-C45C41298B82}" type="presOf" srcId="{005C721D-A486-45FA-9806-617730E155D7}" destId="{FAD21DA0-C0F5-43B7-86BE-52B015A6C56B}" srcOrd="0" destOrd="0" presId="urn:microsoft.com/office/officeart/2005/8/layout/vList2"/>
    <dgm:cxn modelId="{943784EB-BA55-4CC7-867E-081C0962E4B0}" srcId="{C4256AB9-9402-487F-AE17-E9DA6784C202}" destId="{BA07FD9A-5373-4A6E-B518-8BFD81582792}" srcOrd="0" destOrd="0" parTransId="{4B54FF2B-D32B-4DCC-8033-68C79A91407F}" sibTransId="{60904EB2-FB4E-4357-A0A8-71534FBD1FFC}"/>
    <dgm:cxn modelId="{E7B9A896-8580-4DBC-BEF1-DCF0FB1157D1}" type="presParOf" srcId="{12A2F275-0280-4756-AC05-8452AE924D98}" destId="{0F5F8F4E-1820-49F8-8BA9-1CA2875AE9B2}" srcOrd="0" destOrd="0" presId="urn:microsoft.com/office/officeart/2005/8/layout/vList2"/>
    <dgm:cxn modelId="{508B727C-5D18-45DC-88B7-DACDEA9695D0}" type="presParOf" srcId="{12A2F275-0280-4756-AC05-8452AE924D98}" destId="{73A5FD42-E198-4267-BF42-8AB4CE09D906}" srcOrd="1" destOrd="0" presId="urn:microsoft.com/office/officeart/2005/8/layout/vList2"/>
    <dgm:cxn modelId="{61CC9D65-6003-476F-8E48-AD1683228D9B}" type="presParOf" srcId="{12A2F275-0280-4756-AC05-8452AE924D98}" destId="{FAD21DA0-C0F5-43B7-86BE-52B015A6C56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F1FBBC6-3291-4705-8700-8445BAF02D4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FE56369E-945B-4C6E-B95A-C50C06AC53B4}">
      <dgm:prSet custT="1"/>
      <dgm:spPr/>
      <dgm:t>
        <a:bodyPr/>
        <a:lstStyle/>
        <a:p>
          <a:r>
            <a:rPr lang="en-US" sz="2400" dirty="0">
              <a:latin typeface="+mn-ea"/>
              <a:ea typeface="+mn-ea"/>
            </a:rPr>
            <a:t>1</a:t>
          </a:r>
          <a:r>
            <a:rPr lang="zh-CN" sz="2400" dirty="0">
              <a:latin typeface="+mn-ea"/>
              <a:ea typeface="+mn-ea"/>
            </a:rPr>
            <a:t>、本月情况：</a:t>
          </a:r>
        </a:p>
      </dgm:t>
    </dgm:pt>
    <dgm:pt modelId="{C8A6ACC8-EED7-45C0-8ADF-305D9130AF0B}" type="parTrans" cxnId="{A9A1B90A-EEB2-43DA-840E-8B0E579F4B4E}">
      <dgm:prSet/>
      <dgm:spPr/>
      <dgm:t>
        <a:bodyPr/>
        <a:lstStyle/>
        <a:p>
          <a:endParaRPr lang="zh-CN" altLang="en-US" sz="1100"/>
        </a:p>
      </dgm:t>
    </dgm:pt>
    <dgm:pt modelId="{5ECA6E09-A637-47FF-B6A8-688A15525872}" type="sibTrans" cxnId="{A9A1B90A-EEB2-43DA-840E-8B0E579F4B4E}">
      <dgm:prSet/>
      <dgm:spPr/>
      <dgm:t>
        <a:bodyPr/>
        <a:lstStyle/>
        <a:p>
          <a:endParaRPr lang="zh-CN" altLang="en-US" sz="1100"/>
        </a:p>
      </dgm:t>
    </dgm:pt>
    <dgm:pt modelId="{A8A7AA27-761C-41ED-916A-C0507667DB61}">
      <dgm:prSet custT="1"/>
      <dgm:spPr/>
      <dgm:t>
        <a:bodyPr/>
        <a:lstStyle/>
        <a:p>
          <a:pPr algn="l"/>
          <a:r>
            <a:rPr lang="zh-CN" sz="2000" dirty="0">
              <a:latin typeface="+mn-ea"/>
              <a:ea typeface="+mn-ea"/>
            </a:rPr>
            <a:t>炼油二部四套装置共取样</a:t>
          </a:r>
          <a:r>
            <a:rPr lang="en-US" altLang="zh-CN" sz="2000" dirty="0">
              <a:latin typeface="+mn-ea"/>
              <a:ea typeface="+mn-ea"/>
            </a:rPr>
            <a:t>44</a:t>
          </a:r>
          <a:r>
            <a:rPr lang="zh-CN" sz="2000" dirty="0">
              <a:latin typeface="+mn-ea"/>
              <a:ea typeface="+mn-ea"/>
            </a:rPr>
            <a:t>次，其中柴油加氢</a:t>
          </a:r>
          <a:r>
            <a:rPr lang="en-US" altLang="zh-CN" sz="2000" dirty="0">
              <a:latin typeface="+mn-ea"/>
              <a:ea typeface="+mn-ea"/>
            </a:rPr>
            <a:t>28</a:t>
          </a:r>
          <a:r>
            <a:rPr lang="zh-CN" sz="2000" dirty="0">
              <a:latin typeface="+mn-ea"/>
              <a:ea typeface="+mn-ea"/>
            </a:rPr>
            <a:t>次、加裂</a:t>
          </a:r>
          <a:r>
            <a:rPr lang="en-US" altLang="zh-CN" sz="2000" dirty="0">
              <a:latin typeface="+mn-ea"/>
              <a:ea typeface="+mn-ea"/>
            </a:rPr>
            <a:t>10</a:t>
          </a:r>
          <a:r>
            <a:rPr lang="zh-CN" sz="2000" dirty="0">
              <a:latin typeface="+mn-ea"/>
              <a:ea typeface="+mn-ea"/>
            </a:rPr>
            <a:t>次、气分</a:t>
          </a:r>
          <a:r>
            <a:rPr lang="en-US" altLang="zh-CN" sz="2000" dirty="0">
              <a:latin typeface="+mn-ea"/>
              <a:ea typeface="+mn-ea"/>
            </a:rPr>
            <a:t>6</a:t>
          </a:r>
          <a:r>
            <a:rPr lang="zh-CN" sz="2000" dirty="0">
              <a:latin typeface="+mn-ea"/>
              <a:ea typeface="+mn-ea"/>
            </a:rPr>
            <a:t>次。</a:t>
          </a:r>
          <a:r>
            <a:rPr lang="zh-CN" altLang="en-US" sz="2000" dirty="0">
              <a:latin typeface="+mn-ea"/>
              <a:ea typeface="+mn-ea"/>
            </a:rPr>
            <a:t>氨氮分析</a:t>
          </a:r>
          <a:r>
            <a:rPr lang="en-US" altLang="zh-CN" sz="2000" dirty="0">
              <a:latin typeface="+mn-ea"/>
              <a:ea typeface="+mn-ea"/>
            </a:rPr>
            <a:t>2</a:t>
          </a:r>
          <a:r>
            <a:rPr lang="zh-CN" altLang="en-US" sz="2000" dirty="0">
              <a:latin typeface="+mn-ea"/>
              <a:ea typeface="+mn-ea"/>
            </a:rPr>
            <a:t>次。本月无不合格样。</a:t>
          </a:r>
          <a:endParaRPr lang="zh-CN" sz="2000" dirty="0">
            <a:latin typeface="+mn-ea"/>
            <a:ea typeface="+mn-ea"/>
          </a:endParaRPr>
        </a:p>
      </dgm:t>
    </dgm:pt>
    <dgm:pt modelId="{A04DDD53-6B2C-48F9-8811-E257C2D84D45}" type="parTrans" cxnId="{347C7FF0-AA10-4067-AD45-6F7719DBDA42}">
      <dgm:prSet/>
      <dgm:spPr/>
      <dgm:t>
        <a:bodyPr/>
        <a:lstStyle/>
        <a:p>
          <a:endParaRPr lang="zh-CN" altLang="en-US" sz="1100"/>
        </a:p>
      </dgm:t>
    </dgm:pt>
    <dgm:pt modelId="{4612D9AE-607A-4DCD-A617-5A69BB91BCB3}" type="sibTrans" cxnId="{347C7FF0-AA10-4067-AD45-6F7719DBDA42}">
      <dgm:prSet/>
      <dgm:spPr/>
      <dgm:t>
        <a:bodyPr/>
        <a:lstStyle/>
        <a:p>
          <a:endParaRPr lang="zh-CN" altLang="en-US" sz="1100"/>
        </a:p>
      </dgm:t>
    </dgm:pt>
    <dgm:pt modelId="{1CC7454A-51B5-41CD-B68C-7F6FCBD41FE6}">
      <dgm:prSet custT="1"/>
      <dgm:spPr/>
      <dgm:t>
        <a:bodyPr/>
        <a:lstStyle/>
        <a:p>
          <a:pPr algn="l"/>
          <a:r>
            <a:rPr lang="zh-CN" sz="1800" dirty="0">
              <a:solidFill>
                <a:schemeClr val="tx1"/>
              </a:solidFill>
              <a:latin typeface="+mn-ea"/>
              <a:ea typeface="+mn-ea"/>
            </a:rPr>
            <a:t>深入分析及整改措施：</a:t>
          </a:r>
          <a:r>
            <a:rPr lang="zh-CN" altLang="en-US" sz="1800" dirty="0">
              <a:solidFill>
                <a:schemeClr val="tx1"/>
              </a:solidFill>
              <a:latin typeface="+mn-ea"/>
              <a:ea typeface="+mn-ea"/>
            </a:rPr>
            <a:t>本月含油污水排放</a:t>
          </a:r>
          <a:r>
            <a:rPr lang="en-US" altLang="zh-CN" sz="1800" dirty="0">
              <a:solidFill>
                <a:schemeClr val="tx1"/>
              </a:solidFill>
              <a:latin typeface="+mn-ea"/>
              <a:ea typeface="+mn-ea"/>
            </a:rPr>
            <a:t>4398</a:t>
          </a:r>
          <a:r>
            <a:rPr lang="zh-CN" altLang="en-US" sz="1800" dirty="0">
              <a:solidFill>
                <a:schemeClr val="tx1"/>
              </a:solidFill>
              <a:latin typeface="+mn-ea"/>
              <a:ea typeface="+mn-ea"/>
            </a:rPr>
            <a:t>吨，与</a:t>
          </a:r>
          <a:r>
            <a:rPr lang="en-US" altLang="zh-CN" sz="1800" dirty="0">
              <a:solidFill>
                <a:schemeClr val="tx1"/>
              </a:solidFill>
              <a:latin typeface="+mn-ea"/>
              <a:ea typeface="+mn-ea"/>
            </a:rPr>
            <a:t>1</a:t>
          </a:r>
          <a:r>
            <a:rPr lang="zh-CN" altLang="en-US" sz="1800" dirty="0">
              <a:solidFill>
                <a:schemeClr val="tx1"/>
              </a:solidFill>
              <a:latin typeface="+mn-ea"/>
              <a:ea typeface="+mn-ea"/>
            </a:rPr>
            <a:t>月的</a:t>
          </a:r>
          <a:r>
            <a:rPr lang="en-US" altLang="zh-CN" sz="1800" dirty="0">
              <a:solidFill>
                <a:schemeClr val="tx1"/>
              </a:solidFill>
              <a:latin typeface="+mn-ea"/>
              <a:ea typeface="+mn-ea"/>
            </a:rPr>
            <a:t>4241</a:t>
          </a:r>
          <a:r>
            <a:rPr lang="zh-CN" altLang="en-US" sz="1800" dirty="0">
              <a:solidFill>
                <a:schemeClr val="tx1"/>
              </a:solidFill>
              <a:latin typeface="+mn-ea"/>
              <a:ea typeface="+mn-ea"/>
            </a:rPr>
            <a:t>吨稍有上升，加氢外送</a:t>
          </a:r>
          <a:r>
            <a:rPr lang="en-US" altLang="zh-CN" sz="1800" dirty="0">
              <a:solidFill>
                <a:schemeClr val="tx1"/>
              </a:solidFill>
              <a:latin typeface="+mn-ea"/>
              <a:ea typeface="+mn-ea"/>
            </a:rPr>
            <a:t>1407</a:t>
          </a:r>
          <a:r>
            <a:rPr lang="zh-CN" altLang="en-US" sz="1800" dirty="0">
              <a:solidFill>
                <a:schemeClr val="tx1"/>
              </a:solidFill>
              <a:latin typeface="+mn-ea"/>
              <a:ea typeface="+mn-ea"/>
            </a:rPr>
            <a:t>吨，加裂外送</a:t>
          </a:r>
          <a:r>
            <a:rPr lang="en-US" altLang="zh-CN" sz="1800" dirty="0">
              <a:solidFill>
                <a:schemeClr val="tx1"/>
              </a:solidFill>
              <a:latin typeface="+mn-ea"/>
              <a:ea typeface="+mn-ea"/>
            </a:rPr>
            <a:t>1702</a:t>
          </a:r>
          <a:r>
            <a:rPr lang="zh-CN" altLang="en-US" sz="1800" dirty="0">
              <a:solidFill>
                <a:schemeClr val="tx1"/>
              </a:solidFill>
              <a:latin typeface="+mn-ea"/>
              <a:ea typeface="+mn-ea"/>
            </a:rPr>
            <a:t>吨，气分外送</a:t>
          </a:r>
          <a:r>
            <a:rPr lang="en-US" altLang="zh-CN" sz="1800" dirty="0">
              <a:solidFill>
                <a:schemeClr val="tx1"/>
              </a:solidFill>
              <a:latin typeface="+mn-ea"/>
              <a:ea typeface="+mn-ea"/>
            </a:rPr>
            <a:t>1290</a:t>
          </a:r>
          <a:r>
            <a:rPr lang="zh-CN" altLang="en-US" sz="1800" dirty="0">
              <a:solidFill>
                <a:schemeClr val="tx1"/>
              </a:solidFill>
              <a:latin typeface="+mn-ea"/>
              <a:ea typeface="+mn-ea"/>
            </a:rPr>
            <a:t>吨。含油污水来源加氢主要为汽包排放，气分主要为空冷置换水，以及下雨流入，本月降雨相对较多</a:t>
          </a:r>
          <a:r>
            <a:rPr lang="zh-CN" sz="1800" dirty="0">
              <a:solidFill>
                <a:schemeClr val="tx1"/>
              </a:solidFill>
              <a:latin typeface="+mn-ea"/>
              <a:ea typeface="+mn-ea"/>
            </a:rPr>
            <a:t>。</a:t>
          </a:r>
          <a:endParaRPr lang="en-US" altLang="zh-CN" sz="1800" dirty="0">
            <a:solidFill>
              <a:schemeClr val="tx1"/>
            </a:solidFill>
            <a:latin typeface="+mn-ea"/>
            <a:ea typeface="+mn-ea"/>
          </a:endParaRPr>
        </a:p>
      </dgm:t>
    </dgm:pt>
    <dgm:pt modelId="{8D85C122-C2FE-490F-B93B-8C2E3FC6FF69}" type="parTrans" cxnId="{14853516-F28A-4F8F-84AA-BB1A72D5AE07}">
      <dgm:prSet/>
      <dgm:spPr/>
      <dgm:t>
        <a:bodyPr/>
        <a:lstStyle/>
        <a:p>
          <a:endParaRPr lang="zh-CN" altLang="en-US" sz="1100"/>
        </a:p>
      </dgm:t>
    </dgm:pt>
    <dgm:pt modelId="{3B9E26AE-C473-4AC6-961D-7550ED45EFB7}" type="sibTrans" cxnId="{14853516-F28A-4F8F-84AA-BB1A72D5AE07}">
      <dgm:prSet/>
      <dgm:spPr/>
      <dgm:t>
        <a:bodyPr/>
        <a:lstStyle/>
        <a:p>
          <a:endParaRPr lang="zh-CN" altLang="en-US" sz="1100"/>
        </a:p>
      </dgm:t>
    </dgm:pt>
    <dgm:pt modelId="{C8FA2035-E28E-44E1-A173-EBB5A2C4DCE2}" type="pres">
      <dgm:prSet presAssocID="{EF1FBBC6-3291-4705-8700-8445BAF02D47}" presName="Name0" presStyleCnt="0">
        <dgm:presLayoutVars>
          <dgm:chMax val="7"/>
          <dgm:dir/>
          <dgm:animLvl val="lvl"/>
          <dgm:resizeHandles val="exact"/>
        </dgm:presLayoutVars>
      </dgm:prSet>
      <dgm:spPr/>
    </dgm:pt>
    <dgm:pt modelId="{0AF24724-A5BF-4BC3-A968-9AE6919488C7}" type="pres">
      <dgm:prSet presAssocID="{FE56369E-945B-4C6E-B95A-C50C06AC53B4}" presName="circle1" presStyleLbl="node1" presStyleIdx="0" presStyleCnt="3"/>
      <dgm:spPr/>
    </dgm:pt>
    <dgm:pt modelId="{CFB8A8CE-E35B-4218-A829-EC0EE043D7B3}" type="pres">
      <dgm:prSet presAssocID="{FE56369E-945B-4C6E-B95A-C50C06AC53B4}" presName="space" presStyleCnt="0"/>
      <dgm:spPr/>
    </dgm:pt>
    <dgm:pt modelId="{D026B9D8-3CAB-4FAB-8F71-8CC26F2F1E81}" type="pres">
      <dgm:prSet presAssocID="{FE56369E-945B-4C6E-B95A-C50C06AC53B4}" presName="rect1" presStyleLbl="alignAcc1" presStyleIdx="0" presStyleCnt="3"/>
      <dgm:spPr/>
    </dgm:pt>
    <dgm:pt modelId="{3AA1D8C3-6574-4C5A-88B7-F93841C42CBE}" type="pres">
      <dgm:prSet presAssocID="{A8A7AA27-761C-41ED-916A-C0507667DB61}" presName="vertSpace2" presStyleLbl="node1" presStyleIdx="0" presStyleCnt="3"/>
      <dgm:spPr/>
    </dgm:pt>
    <dgm:pt modelId="{29E219D0-C17C-496A-A433-B1004D46D13B}" type="pres">
      <dgm:prSet presAssocID="{A8A7AA27-761C-41ED-916A-C0507667DB61}" presName="circle2" presStyleLbl="node1" presStyleIdx="1" presStyleCnt="3"/>
      <dgm:spPr/>
    </dgm:pt>
    <dgm:pt modelId="{FEE7857A-C28B-4630-B381-258D81138A28}" type="pres">
      <dgm:prSet presAssocID="{A8A7AA27-761C-41ED-916A-C0507667DB61}" presName="rect2" presStyleLbl="alignAcc1" presStyleIdx="1" presStyleCnt="3" custLinFactNeighborX="0" custLinFactNeighborY="-9880"/>
      <dgm:spPr/>
    </dgm:pt>
    <dgm:pt modelId="{ABAD749F-397C-49A2-845C-4699D6A695C1}" type="pres">
      <dgm:prSet presAssocID="{1CC7454A-51B5-41CD-B68C-7F6FCBD41FE6}" presName="vertSpace3" presStyleLbl="node1" presStyleIdx="1" presStyleCnt="3"/>
      <dgm:spPr/>
    </dgm:pt>
    <dgm:pt modelId="{00BB7FF0-82D6-48CD-80CF-D8C5BE9A63B3}" type="pres">
      <dgm:prSet presAssocID="{1CC7454A-51B5-41CD-B68C-7F6FCBD41FE6}" presName="circle3" presStyleLbl="node1" presStyleIdx="2" presStyleCnt="3"/>
      <dgm:spPr/>
    </dgm:pt>
    <dgm:pt modelId="{EB80F846-0F78-4CB1-89F4-442B4BC8A9DA}" type="pres">
      <dgm:prSet presAssocID="{1CC7454A-51B5-41CD-B68C-7F6FCBD41FE6}" presName="rect3" presStyleLbl="alignAcc1" presStyleIdx="2" presStyleCnt="3" custScaleY="103433"/>
      <dgm:spPr/>
    </dgm:pt>
    <dgm:pt modelId="{857FA0EC-F531-4167-8101-0A6C572C329D}" type="pres">
      <dgm:prSet presAssocID="{FE56369E-945B-4C6E-B95A-C50C06AC53B4}" presName="rect1ParTxNoCh" presStyleLbl="alignAcc1" presStyleIdx="2" presStyleCnt="3">
        <dgm:presLayoutVars>
          <dgm:chMax val="1"/>
          <dgm:bulletEnabled val="1"/>
        </dgm:presLayoutVars>
      </dgm:prSet>
      <dgm:spPr/>
    </dgm:pt>
    <dgm:pt modelId="{B45F723D-DC13-491F-A9B4-6834D242D8E1}" type="pres">
      <dgm:prSet presAssocID="{A8A7AA27-761C-41ED-916A-C0507667DB61}" presName="rect2ParTxNoCh" presStyleLbl="alignAcc1" presStyleIdx="2" presStyleCnt="3">
        <dgm:presLayoutVars>
          <dgm:chMax val="1"/>
          <dgm:bulletEnabled val="1"/>
        </dgm:presLayoutVars>
      </dgm:prSet>
      <dgm:spPr/>
    </dgm:pt>
    <dgm:pt modelId="{6AF3D277-0481-4E8C-B986-3BA5A74FE0FE}" type="pres">
      <dgm:prSet presAssocID="{1CC7454A-51B5-41CD-B68C-7F6FCBD41FE6}" presName="rect3ParTxNoCh" presStyleLbl="alignAcc1" presStyleIdx="2" presStyleCnt="3">
        <dgm:presLayoutVars>
          <dgm:chMax val="1"/>
          <dgm:bulletEnabled val="1"/>
        </dgm:presLayoutVars>
      </dgm:prSet>
      <dgm:spPr/>
    </dgm:pt>
  </dgm:ptLst>
  <dgm:cxnLst>
    <dgm:cxn modelId="{A9A1B90A-EEB2-43DA-840E-8B0E579F4B4E}" srcId="{EF1FBBC6-3291-4705-8700-8445BAF02D47}" destId="{FE56369E-945B-4C6E-B95A-C50C06AC53B4}" srcOrd="0" destOrd="0" parTransId="{C8A6ACC8-EED7-45C0-8ADF-305D9130AF0B}" sibTransId="{5ECA6E09-A637-47FF-B6A8-688A15525872}"/>
    <dgm:cxn modelId="{14853516-F28A-4F8F-84AA-BB1A72D5AE07}" srcId="{EF1FBBC6-3291-4705-8700-8445BAF02D47}" destId="{1CC7454A-51B5-41CD-B68C-7F6FCBD41FE6}" srcOrd="2" destOrd="0" parTransId="{8D85C122-C2FE-490F-B93B-8C2E3FC6FF69}" sibTransId="{3B9E26AE-C473-4AC6-961D-7550ED45EFB7}"/>
    <dgm:cxn modelId="{E61AD945-BC46-43C3-83CA-377F369B27E9}" type="presOf" srcId="{A8A7AA27-761C-41ED-916A-C0507667DB61}" destId="{FEE7857A-C28B-4630-B381-258D81138A28}" srcOrd="0" destOrd="0" presId="urn:microsoft.com/office/officeart/2005/8/layout/target3"/>
    <dgm:cxn modelId="{1C65FC7C-8AAC-43AB-89AD-6C0EB0F026F3}" type="presOf" srcId="{FE56369E-945B-4C6E-B95A-C50C06AC53B4}" destId="{D026B9D8-3CAB-4FAB-8F71-8CC26F2F1E81}" srcOrd="0" destOrd="0" presId="urn:microsoft.com/office/officeart/2005/8/layout/target3"/>
    <dgm:cxn modelId="{4D93E17F-A90A-462A-837A-39803847C811}" type="presOf" srcId="{EF1FBBC6-3291-4705-8700-8445BAF02D47}" destId="{C8FA2035-E28E-44E1-A173-EBB5A2C4DCE2}" srcOrd="0" destOrd="0" presId="urn:microsoft.com/office/officeart/2005/8/layout/target3"/>
    <dgm:cxn modelId="{1F62249F-A41A-40AE-89CA-F2F21E5C2B89}" type="presOf" srcId="{FE56369E-945B-4C6E-B95A-C50C06AC53B4}" destId="{857FA0EC-F531-4167-8101-0A6C572C329D}" srcOrd="1" destOrd="0" presId="urn:microsoft.com/office/officeart/2005/8/layout/target3"/>
    <dgm:cxn modelId="{BFB658D1-6CB2-4A7F-AAE2-1550152F78AF}" type="presOf" srcId="{1CC7454A-51B5-41CD-B68C-7F6FCBD41FE6}" destId="{6AF3D277-0481-4E8C-B986-3BA5A74FE0FE}" srcOrd="1" destOrd="0" presId="urn:microsoft.com/office/officeart/2005/8/layout/target3"/>
    <dgm:cxn modelId="{347C7FF0-AA10-4067-AD45-6F7719DBDA42}" srcId="{EF1FBBC6-3291-4705-8700-8445BAF02D47}" destId="{A8A7AA27-761C-41ED-916A-C0507667DB61}" srcOrd="1" destOrd="0" parTransId="{A04DDD53-6B2C-48F9-8811-E257C2D84D45}" sibTransId="{4612D9AE-607A-4DCD-A617-5A69BB91BCB3}"/>
    <dgm:cxn modelId="{6678D9F0-144B-441F-9E64-1BED8C480BE1}" type="presOf" srcId="{A8A7AA27-761C-41ED-916A-C0507667DB61}" destId="{B45F723D-DC13-491F-A9B4-6834D242D8E1}" srcOrd="1" destOrd="0" presId="urn:microsoft.com/office/officeart/2005/8/layout/target3"/>
    <dgm:cxn modelId="{C05AF8FC-5C7B-425C-A1DA-927FEE190A7C}" type="presOf" srcId="{1CC7454A-51B5-41CD-B68C-7F6FCBD41FE6}" destId="{EB80F846-0F78-4CB1-89F4-442B4BC8A9DA}" srcOrd="0" destOrd="0" presId="urn:microsoft.com/office/officeart/2005/8/layout/target3"/>
    <dgm:cxn modelId="{FAC05F72-C822-4A1C-A5A8-C3FDDFCEE2BE}" type="presParOf" srcId="{C8FA2035-E28E-44E1-A173-EBB5A2C4DCE2}" destId="{0AF24724-A5BF-4BC3-A968-9AE6919488C7}" srcOrd="0" destOrd="0" presId="urn:microsoft.com/office/officeart/2005/8/layout/target3"/>
    <dgm:cxn modelId="{CAF62A54-C065-45D8-AC32-2BABBB14DB8B}" type="presParOf" srcId="{C8FA2035-E28E-44E1-A173-EBB5A2C4DCE2}" destId="{CFB8A8CE-E35B-4218-A829-EC0EE043D7B3}" srcOrd="1" destOrd="0" presId="urn:microsoft.com/office/officeart/2005/8/layout/target3"/>
    <dgm:cxn modelId="{B504BB27-365E-4F30-932E-3C06AD3166D7}" type="presParOf" srcId="{C8FA2035-E28E-44E1-A173-EBB5A2C4DCE2}" destId="{D026B9D8-3CAB-4FAB-8F71-8CC26F2F1E81}" srcOrd="2" destOrd="0" presId="urn:microsoft.com/office/officeart/2005/8/layout/target3"/>
    <dgm:cxn modelId="{1A0D85BE-2678-4AE1-BA38-E0457284773D}" type="presParOf" srcId="{C8FA2035-E28E-44E1-A173-EBB5A2C4DCE2}" destId="{3AA1D8C3-6574-4C5A-88B7-F93841C42CBE}" srcOrd="3" destOrd="0" presId="urn:microsoft.com/office/officeart/2005/8/layout/target3"/>
    <dgm:cxn modelId="{78D020B2-C40C-4B49-9BCA-A0C410E9DD96}" type="presParOf" srcId="{C8FA2035-E28E-44E1-A173-EBB5A2C4DCE2}" destId="{29E219D0-C17C-496A-A433-B1004D46D13B}" srcOrd="4" destOrd="0" presId="urn:microsoft.com/office/officeart/2005/8/layout/target3"/>
    <dgm:cxn modelId="{BEA8D05B-4ED4-45E8-B376-F7F8E76E1FC8}" type="presParOf" srcId="{C8FA2035-E28E-44E1-A173-EBB5A2C4DCE2}" destId="{FEE7857A-C28B-4630-B381-258D81138A28}" srcOrd="5" destOrd="0" presId="urn:microsoft.com/office/officeart/2005/8/layout/target3"/>
    <dgm:cxn modelId="{AAF159E8-7D12-4DB5-8CEB-D757F717E4BB}" type="presParOf" srcId="{C8FA2035-E28E-44E1-A173-EBB5A2C4DCE2}" destId="{ABAD749F-397C-49A2-845C-4699D6A695C1}" srcOrd="6" destOrd="0" presId="urn:microsoft.com/office/officeart/2005/8/layout/target3"/>
    <dgm:cxn modelId="{E38D0F7E-504B-4D11-A52B-56B8A7699E06}" type="presParOf" srcId="{C8FA2035-E28E-44E1-A173-EBB5A2C4DCE2}" destId="{00BB7FF0-82D6-48CD-80CF-D8C5BE9A63B3}" srcOrd="7" destOrd="0" presId="urn:microsoft.com/office/officeart/2005/8/layout/target3"/>
    <dgm:cxn modelId="{87138ACE-D995-4FAC-B8FA-718B920796C5}" type="presParOf" srcId="{C8FA2035-E28E-44E1-A173-EBB5A2C4DCE2}" destId="{EB80F846-0F78-4CB1-89F4-442B4BC8A9DA}" srcOrd="8" destOrd="0" presId="urn:microsoft.com/office/officeart/2005/8/layout/target3"/>
    <dgm:cxn modelId="{8E4209D7-660C-404B-B0E3-9F6532A98462}" type="presParOf" srcId="{C8FA2035-E28E-44E1-A173-EBB5A2C4DCE2}" destId="{857FA0EC-F531-4167-8101-0A6C572C329D}" srcOrd="9" destOrd="0" presId="urn:microsoft.com/office/officeart/2005/8/layout/target3"/>
    <dgm:cxn modelId="{432312BF-C061-4294-8CF6-14A77C0D9BD4}" type="presParOf" srcId="{C8FA2035-E28E-44E1-A173-EBB5A2C4DCE2}" destId="{B45F723D-DC13-491F-A9B4-6834D242D8E1}" srcOrd="10" destOrd="0" presId="urn:microsoft.com/office/officeart/2005/8/layout/target3"/>
    <dgm:cxn modelId="{1D6F100A-955A-45B6-9BCB-6F895969B064}" type="presParOf" srcId="{C8FA2035-E28E-44E1-A173-EBB5A2C4DCE2}" destId="{6AF3D277-0481-4E8C-B986-3BA5A74FE0FE}"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6C41A-0FBD-4F11-A960-D5D3158C7C2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71063340-EFDF-4ADB-B63A-574CC92E72B0}">
      <dgm:prSet custT="1"/>
      <dgm:spPr/>
      <dgm:t>
        <a:bodyPr/>
        <a:lstStyle/>
        <a:p>
          <a:pPr algn="l"/>
          <a:r>
            <a:rPr lang="en-US" altLang="zh-CN" sz="3200" b="1" dirty="0">
              <a:latin typeface="+mn-ea"/>
              <a:ea typeface="+mn-ea"/>
            </a:rPr>
            <a:t>《</a:t>
          </a:r>
          <a:r>
            <a:rPr lang="en-US" altLang="en-US" sz="3200" b="1" dirty="0">
              <a:latin typeface="+mn-ea"/>
              <a:ea typeface="+mn-ea"/>
            </a:rPr>
            <a:t>HYBN-T3-08-0007-2025-1 Alteration Management System</a:t>
          </a:r>
          <a:r>
            <a:rPr lang="zh-CN" altLang="en-US" sz="3200" b="1" dirty="0">
              <a:latin typeface="+mn-ea"/>
              <a:ea typeface="+mn-ea"/>
            </a:rPr>
            <a:t>变更管理制度</a:t>
          </a:r>
          <a:r>
            <a:rPr lang="en-US" altLang="zh-CN" sz="3200" b="1" dirty="0">
              <a:latin typeface="+mn-ea"/>
              <a:ea typeface="+mn-ea"/>
            </a:rPr>
            <a:t>》</a:t>
          </a:r>
          <a:r>
            <a:rPr lang="zh-CN" altLang="en-US" sz="3200" b="1" dirty="0">
              <a:latin typeface="+mn-ea"/>
              <a:ea typeface="+mn-ea"/>
            </a:rPr>
            <a:t>学习</a:t>
          </a:r>
          <a:endParaRPr lang="en-US" altLang="zh-CN" sz="3200" b="1" dirty="0">
            <a:latin typeface="+mn-ea"/>
            <a:ea typeface="+mn-ea"/>
          </a:endParaRPr>
        </a:p>
      </dgm:t>
    </dgm:pt>
    <dgm:pt modelId="{61EBB461-1A7A-4607-8A4A-D252656F52CF}" type="parTrans" cxnId="{BC5C86E4-0947-42C4-A1D9-862E5D33DBFD}">
      <dgm:prSet/>
      <dgm:spPr/>
      <dgm:t>
        <a:bodyPr/>
        <a:lstStyle/>
        <a:p>
          <a:endParaRPr lang="zh-CN" altLang="en-US"/>
        </a:p>
      </dgm:t>
    </dgm:pt>
    <dgm:pt modelId="{0B1EA7E7-BAB5-4FC2-A72A-745FFE8E8601}" type="sibTrans" cxnId="{BC5C86E4-0947-42C4-A1D9-862E5D33DBFD}">
      <dgm:prSet/>
      <dgm:spPr/>
      <dgm:t>
        <a:bodyPr/>
        <a:lstStyle/>
        <a:p>
          <a:endParaRPr lang="zh-CN" altLang="en-US"/>
        </a:p>
      </dgm:t>
    </dgm:pt>
    <dgm:pt modelId="{7B0492E6-622A-4094-9E51-B90781364205}">
      <dgm:prSet custT="1"/>
      <dgm:spPr>
        <a:noFill/>
      </dgm:spPr>
      <dgm:t>
        <a:bodyPr/>
        <a:lstStyle/>
        <a:p>
          <a:pPr algn="l"/>
          <a:r>
            <a:rPr lang="zh-CN" altLang="zh-CN" sz="2400" b="1" i="0" dirty="0">
              <a:solidFill>
                <a:schemeClr val="tx1"/>
              </a:solidFill>
              <a:latin typeface="+mn-ea"/>
              <a:ea typeface="+mn-ea"/>
            </a:rPr>
            <a:t>变更管理所涉及的</a:t>
          </a:r>
          <a:r>
            <a:rPr lang="en-US" altLang="zh-CN" sz="2400" b="1" i="0" dirty="0">
              <a:solidFill>
                <a:schemeClr val="tx1"/>
              </a:solidFill>
              <a:latin typeface="+mn-ea"/>
              <a:ea typeface="+mn-ea"/>
            </a:rPr>
            <a:t>2</a:t>
          </a:r>
          <a:r>
            <a:rPr lang="zh-CN" altLang="zh-CN" sz="2400" b="1" i="0" dirty="0">
              <a:solidFill>
                <a:schemeClr val="tx1"/>
              </a:solidFill>
              <a:latin typeface="+mn-ea"/>
              <a:ea typeface="+mn-ea"/>
            </a:rPr>
            <a:t>个线上流程，已经测试完毕正式上线。原总经办的</a:t>
          </a:r>
          <a:r>
            <a:rPr lang="en-US" altLang="zh-CN" sz="2400" b="1" i="0" dirty="0">
              <a:solidFill>
                <a:schemeClr val="tx1"/>
              </a:solidFill>
              <a:latin typeface="+mn-ea"/>
              <a:ea typeface="+mn-ea"/>
            </a:rPr>
            <a:t>0134</a:t>
          </a:r>
          <a:r>
            <a:rPr lang="zh-CN" altLang="zh-CN" sz="2400" b="1" i="0" dirty="0">
              <a:solidFill>
                <a:schemeClr val="tx1"/>
              </a:solidFill>
              <a:latin typeface="+mn-ea"/>
              <a:ea typeface="+mn-ea"/>
            </a:rPr>
            <a:t>流程停用。从</a:t>
          </a:r>
          <a:r>
            <a:rPr lang="en-US" altLang="zh-CN" sz="2400" b="1" i="0" dirty="0">
              <a:solidFill>
                <a:schemeClr val="tx1"/>
              </a:solidFill>
              <a:latin typeface="+mn-ea"/>
              <a:ea typeface="+mn-ea"/>
            </a:rPr>
            <a:t>2024</a:t>
          </a:r>
          <a:r>
            <a:rPr lang="zh-CN" altLang="zh-CN" sz="2400" b="1" i="0" dirty="0">
              <a:solidFill>
                <a:schemeClr val="tx1"/>
              </a:solidFill>
              <a:latin typeface="+mn-ea"/>
              <a:ea typeface="+mn-ea"/>
            </a:rPr>
            <a:t>年</a:t>
          </a:r>
          <a:r>
            <a:rPr lang="en-US" altLang="zh-CN" sz="2400" b="1" i="0" dirty="0">
              <a:solidFill>
                <a:schemeClr val="tx1"/>
              </a:solidFill>
              <a:latin typeface="+mn-ea"/>
              <a:ea typeface="+mn-ea"/>
            </a:rPr>
            <a:t>3</a:t>
          </a:r>
          <a:r>
            <a:rPr lang="zh-CN" altLang="zh-CN" sz="2400" b="1" i="0" dirty="0">
              <a:solidFill>
                <a:schemeClr val="tx1"/>
              </a:solidFill>
              <a:latin typeface="+mn-ea"/>
              <a:ea typeface="+mn-ea"/>
            </a:rPr>
            <a:t>月</a:t>
          </a:r>
          <a:r>
            <a:rPr lang="en-US" altLang="zh-CN" sz="2400" b="1" i="0" dirty="0">
              <a:solidFill>
                <a:schemeClr val="tx1"/>
              </a:solidFill>
              <a:latin typeface="+mn-ea"/>
              <a:ea typeface="+mn-ea"/>
            </a:rPr>
            <a:t>1</a:t>
          </a:r>
          <a:r>
            <a:rPr lang="zh-CN" altLang="zh-CN" sz="2400" b="1" i="0" dirty="0">
              <a:solidFill>
                <a:schemeClr val="tx1"/>
              </a:solidFill>
              <a:latin typeface="+mn-ea"/>
              <a:ea typeface="+mn-ea"/>
            </a:rPr>
            <a:t>日起，大家提报变更申请和变更验收关闭，请使用在线流程。</a:t>
          </a:r>
          <a:r>
            <a:rPr lang="en-US" altLang="zh-CN" sz="2400" b="1" i="0" dirty="0">
              <a:solidFill>
                <a:schemeClr val="tx1"/>
              </a:solidFill>
              <a:latin typeface="+mn-ea"/>
              <a:ea typeface="+mn-ea"/>
            </a:rPr>
            <a:t>1</a:t>
          </a:r>
          <a:r>
            <a:rPr lang="zh-CN" altLang="zh-CN" sz="2400" b="1" i="0" dirty="0">
              <a:solidFill>
                <a:schemeClr val="tx1"/>
              </a:solidFill>
              <a:latin typeface="+mn-ea"/>
              <a:ea typeface="+mn-ea"/>
            </a:rPr>
            <a:t>、流程名称：“变更审批流程”，流程编号为</a:t>
          </a:r>
          <a:r>
            <a:rPr lang="en-US" altLang="zh-CN" sz="2400" b="1" i="0" dirty="0">
              <a:solidFill>
                <a:schemeClr val="tx1"/>
              </a:solidFill>
              <a:latin typeface="+mn-ea"/>
              <a:ea typeface="+mn-ea"/>
            </a:rPr>
            <a:t>0830</a:t>
          </a:r>
          <a:r>
            <a:rPr lang="zh-CN" altLang="zh-CN" sz="2400" b="1" i="0" dirty="0">
              <a:solidFill>
                <a:schemeClr val="tx1"/>
              </a:solidFill>
              <a:latin typeface="+mn-ea"/>
              <a:ea typeface="+mn-ea"/>
            </a:rPr>
            <a:t>，</a:t>
          </a:r>
          <a:r>
            <a:rPr lang="en-US" altLang="zh-CN" sz="2400" b="1" i="0" dirty="0">
              <a:solidFill>
                <a:schemeClr val="tx1"/>
              </a:solidFill>
              <a:latin typeface="+mn-ea"/>
              <a:ea typeface="+mn-ea"/>
            </a:rPr>
            <a:t>2</a:t>
          </a:r>
          <a:r>
            <a:rPr lang="zh-CN" altLang="zh-CN" sz="2400" b="1" i="0" dirty="0">
              <a:solidFill>
                <a:schemeClr val="tx1"/>
              </a:solidFill>
              <a:latin typeface="+mn-ea"/>
              <a:ea typeface="+mn-ea"/>
            </a:rPr>
            <a:t>、流程名称：“变更验收和关闭流程”，流程编号为</a:t>
          </a:r>
          <a:r>
            <a:rPr lang="en-US" altLang="zh-CN" sz="2400" b="1" i="0" dirty="0">
              <a:solidFill>
                <a:schemeClr val="tx1"/>
              </a:solidFill>
              <a:latin typeface="+mn-ea"/>
              <a:ea typeface="+mn-ea"/>
            </a:rPr>
            <a:t>0831</a:t>
          </a:r>
          <a:r>
            <a:rPr lang="zh-CN" altLang="zh-CN" sz="2400" b="1" i="0" dirty="0">
              <a:solidFill>
                <a:schemeClr val="tx1"/>
              </a:solidFill>
              <a:latin typeface="+mn-ea"/>
              <a:ea typeface="+mn-ea"/>
            </a:rPr>
            <a:t>。</a:t>
          </a:r>
          <a:endParaRPr lang="en-US" altLang="zh-CN" sz="2400" b="1" i="0" dirty="0">
            <a:solidFill>
              <a:schemeClr val="tx1"/>
            </a:solidFill>
            <a:latin typeface="+mn-ea"/>
            <a:ea typeface="+mn-ea"/>
          </a:endParaRPr>
        </a:p>
      </dgm:t>
    </dgm:pt>
    <dgm:pt modelId="{546CF04C-1EBD-4848-AEAF-0932E5757C6A}" type="sibTrans" cxnId="{685D860A-975A-49AB-9A7D-8157B86154C8}">
      <dgm:prSet/>
      <dgm:spPr/>
      <dgm:t>
        <a:bodyPr/>
        <a:lstStyle/>
        <a:p>
          <a:endParaRPr lang="zh-CN" altLang="en-US"/>
        </a:p>
      </dgm:t>
    </dgm:pt>
    <dgm:pt modelId="{DB4B9BCD-BC9B-4778-B0BD-B03493319FDA}" type="parTrans" cxnId="{685D860A-975A-49AB-9A7D-8157B86154C8}">
      <dgm:prSet/>
      <dgm:spPr/>
      <dgm:t>
        <a:bodyPr/>
        <a:lstStyle/>
        <a:p>
          <a:endParaRPr lang="zh-CN" altLang="en-US"/>
        </a:p>
      </dgm:t>
    </dgm:pt>
    <dgm:pt modelId="{A2C56741-D8F7-44AC-B002-F17609211F2F}" type="pres">
      <dgm:prSet presAssocID="{7CB6C41A-0FBD-4F11-A960-D5D3158C7C23}" presName="Name0" presStyleCnt="0">
        <dgm:presLayoutVars>
          <dgm:chMax val="7"/>
          <dgm:dir/>
          <dgm:animLvl val="lvl"/>
          <dgm:resizeHandles val="exact"/>
        </dgm:presLayoutVars>
      </dgm:prSet>
      <dgm:spPr/>
    </dgm:pt>
    <dgm:pt modelId="{709D2E12-DFE0-426F-B5CE-200DDE6AD9EE}" type="pres">
      <dgm:prSet presAssocID="{71063340-EFDF-4ADB-B63A-574CC92E72B0}" presName="circle1" presStyleLbl="node1" presStyleIdx="0" presStyleCnt="2" custScaleY="99408"/>
      <dgm:spPr/>
    </dgm:pt>
    <dgm:pt modelId="{FDABBB5D-B98A-41EC-9274-A33B22218213}" type="pres">
      <dgm:prSet presAssocID="{71063340-EFDF-4ADB-B63A-574CC92E72B0}" presName="space" presStyleCnt="0"/>
      <dgm:spPr/>
    </dgm:pt>
    <dgm:pt modelId="{71AE7E98-7856-41CA-B7B2-F32ECD784C83}" type="pres">
      <dgm:prSet presAssocID="{71063340-EFDF-4ADB-B63A-574CC92E72B0}" presName="rect1" presStyleLbl="alignAcc1" presStyleIdx="0" presStyleCnt="2" custLinFactNeighborX="0" custLinFactNeighborY="-3963"/>
      <dgm:spPr/>
    </dgm:pt>
    <dgm:pt modelId="{D3CF6492-D296-442E-9A85-F89200CA4C55}" type="pres">
      <dgm:prSet presAssocID="{7B0492E6-622A-4094-9E51-B90781364205}" presName="vertSpace2" presStyleLbl="node1" presStyleIdx="0" presStyleCnt="2"/>
      <dgm:spPr/>
    </dgm:pt>
    <dgm:pt modelId="{7B400909-B1BF-4070-9CC1-252B2ABB2192}" type="pres">
      <dgm:prSet presAssocID="{7B0492E6-622A-4094-9E51-B90781364205}" presName="circle2" presStyleLbl="node1" presStyleIdx="1" presStyleCnt="2" custScaleY="115000"/>
      <dgm:spPr/>
    </dgm:pt>
    <dgm:pt modelId="{E2CDA36F-4D1E-4315-A35B-51E15F9F43A9}" type="pres">
      <dgm:prSet presAssocID="{7B0492E6-622A-4094-9E51-B90781364205}" presName="rect2" presStyleLbl="alignAcc1" presStyleIdx="1" presStyleCnt="2" custScaleY="118068" custLinFactNeighborX="-169" custLinFactNeighborY="2666"/>
      <dgm:spPr/>
    </dgm:pt>
    <dgm:pt modelId="{6A52788E-2F4F-4811-81C5-6D4A1DD152BE}" type="pres">
      <dgm:prSet presAssocID="{71063340-EFDF-4ADB-B63A-574CC92E72B0}" presName="rect1ParTxNoCh" presStyleLbl="alignAcc1" presStyleIdx="1" presStyleCnt="2">
        <dgm:presLayoutVars>
          <dgm:chMax val="1"/>
          <dgm:bulletEnabled val="1"/>
        </dgm:presLayoutVars>
      </dgm:prSet>
      <dgm:spPr/>
    </dgm:pt>
    <dgm:pt modelId="{ADA38027-B558-4D08-8233-AF051E6FA343}" type="pres">
      <dgm:prSet presAssocID="{7B0492E6-622A-4094-9E51-B90781364205}" presName="rect2ParTxNoCh" presStyleLbl="alignAcc1" presStyleIdx="1" presStyleCnt="2">
        <dgm:presLayoutVars>
          <dgm:chMax val="1"/>
          <dgm:bulletEnabled val="1"/>
        </dgm:presLayoutVars>
      </dgm:prSet>
      <dgm:spPr/>
    </dgm:pt>
  </dgm:ptLst>
  <dgm:cxnLst>
    <dgm:cxn modelId="{52237A05-DB26-402A-A0F9-EA395C3C00F7}" type="presOf" srcId="{71063340-EFDF-4ADB-B63A-574CC92E72B0}" destId="{71AE7E98-7856-41CA-B7B2-F32ECD784C83}" srcOrd="0" destOrd="0" presId="urn:microsoft.com/office/officeart/2005/8/layout/target3"/>
    <dgm:cxn modelId="{685D860A-975A-49AB-9A7D-8157B86154C8}" srcId="{7CB6C41A-0FBD-4F11-A960-D5D3158C7C23}" destId="{7B0492E6-622A-4094-9E51-B90781364205}" srcOrd="1" destOrd="0" parTransId="{DB4B9BCD-BC9B-4778-B0BD-B03493319FDA}" sibTransId="{546CF04C-1EBD-4848-AEAF-0932E5757C6A}"/>
    <dgm:cxn modelId="{8C02686E-E328-416A-8808-F551B168CCD0}" type="presOf" srcId="{7B0492E6-622A-4094-9E51-B90781364205}" destId="{ADA38027-B558-4D08-8233-AF051E6FA343}" srcOrd="1" destOrd="0" presId="urn:microsoft.com/office/officeart/2005/8/layout/target3"/>
    <dgm:cxn modelId="{93EAB059-31E5-42E6-801F-35409047D84B}" type="presOf" srcId="{71063340-EFDF-4ADB-B63A-574CC92E72B0}" destId="{6A52788E-2F4F-4811-81C5-6D4A1DD152BE}" srcOrd="1" destOrd="0" presId="urn:microsoft.com/office/officeart/2005/8/layout/target3"/>
    <dgm:cxn modelId="{208D25B3-7757-48AA-A839-2824F09F4CF2}" type="presOf" srcId="{7CB6C41A-0FBD-4F11-A960-D5D3158C7C23}" destId="{A2C56741-D8F7-44AC-B002-F17609211F2F}" srcOrd="0" destOrd="0" presId="urn:microsoft.com/office/officeart/2005/8/layout/target3"/>
    <dgm:cxn modelId="{4886ACCE-EB99-4F5F-B1A6-D2D0A7A6BBAA}" type="presOf" srcId="{7B0492E6-622A-4094-9E51-B90781364205}" destId="{E2CDA36F-4D1E-4315-A35B-51E15F9F43A9}" srcOrd="0" destOrd="0" presId="urn:microsoft.com/office/officeart/2005/8/layout/target3"/>
    <dgm:cxn modelId="{BC5C86E4-0947-42C4-A1D9-862E5D33DBFD}" srcId="{7CB6C41A-0FBD-4F11-A960-D5D3158C7C23}" destId="{71063340-EFDF-4ADB-B63A-574CC92E72B0}" srcOrd="0" destOrd="0" parTransId="{61EBB461-1A7A-4607-8A4A-D252656F52CF}" sibTransId="{0B1EA7E7-BAB5-4FC2-A72A-745FFE8E8601}"/>
    <dgm:cxn modelId="{58102295-9738-4DB0-9066-CFCDE2B822DE}" type="presParOf" srcId="{A2C56741-D8F7-44AC-B002-F17609211F2F}" destId="{709D2E12-DFE0-426F-B5CE-200DDE6AD9EE}" srcOrd="0" destOrd="0" presId="urn:microsoft.com/office/officeart/2005/8/layout/target3"/>
    <dgm:cxn modelId="{3416F8B4-9D99-4724-A37E-B67C52555E09}" type="presParOf" srcId="{A2C56741-D8F7-44AC-B002-F17609211F2F}" destId="{FDABBB5D-B98A-41EC-9274-A33B22218213}" srcOrd="1" destOrd="0" presId="urn:microsoft.com/office/officeart/2005/8/layout/target3"/>
    <dgm:cxn modelId="{E93BBAF6-C36C-44C1-BA1D-DE758F3AF261}" type="presParOf" srcId="{A2C56741-D8F7-44AC-B002-F17609211F2F}" destId="{71AE7E98-7856-41CA-B7B2-F32ECD784C83}" srcOrd="2" destOrd="0" presId="urn:microsoft.com/office/officeart/2005/8/layout/target3"/>
    <dgm:cxn modelId="{7FC4A8A7-C364-4906-8C7A-959092F17A0C}" type="presParOf" srcId="{A2C56741-D8F7-44AC-B002-F17609211F2F}" destId="{D3CF6492-D296-442E-9A85-F89200CA4C55}" srcOrd="3" destOrd="0" presId="urn:microsoft.com/office/officeart/2005/8/layout/target3"/>
    <dgm:cxn modelId="{48A9D6B6-397A-4FC4-B4C8-D2E649A2429A}" type="presParOf" srcId="{A2C56741-D8F7-44AC-B002-F17609211F2F}" destId="{7B400909-B1BF-4070-9CC1-252B2ABB2192}" srcOrd="4" destOrd="0" presId="urn:microsoft.com/office/officeart/2005/8/layout/target3"/>
    <dgm:cxn modelId="{33D323A7-ACFA-47D6-8A54-E8AA07213FC1}" type="presParOf" srcId="{A2C56741-D8F7-44AC-B002-F17609211F2F}" destId="{E2CDA36F-4D1E-4315-A35B-51E15F9F43A9}" srcOrd="5" destOrd="0" presId="urn:microsoft.com/office/officeart/2005/8/layout/target3"/>
    <dgm:cxn modelId="{E1DFC25F-247D-4E5C-87B7-6877EC466082}" type="presParOf" srcId="{A2C56741-D8F7-44AC-B002-F17609211F2F}" destId="{6A52788E-2F4F-4811-81C5-6D4A1DD152BE}" srcOrd="6" destOrd="0" presId="urn:microsoft.com/office/officeart/2005/8/layout/target3"/>
    <dgm:cxn modelId="{1F5F1DAF-C6D2-48DB-A9AB-CE6EA621721F}" type="presParOf" srcId="{A2C56741-D8F7-44AC-B002-F17609211F2F}" destId="{ADA38027-B558-4D08-8233-AF051E6FA34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42E2CD-7580-4DFE-ADA6-0268CDED19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9FF908D6-F85F-4A32-8382-C6B2DAA5C02D}">
      <dgm:prSet/>
      <dgm:spPr/>
      <dgm:t>
        <a:bodyPr/>
        <a:lstStyle/>
        <a:p>
          <a:r>
            <a:rPr lang="en-US" dirty="0">
              <a:solidFill>
                <a:schemeClr val="tx2"/>
              </a:solidFill>
            </a:rPr>
            <a:t>1</a:t>
          </a:r>
          <a:r>
            <a:rPr lang="zh-CN" dirty="0">
              <a:solidFill>
                <a:schemeClr val="tx2"/>
              </a:solidFill>
            </a:rPr>
            <a:t>、</a:t>
          </a:r>
          <a:r>
            <a:rPr lang="zh-CN" altLang="en-US" dirty="0">
              <a:solidFill>
                <a:schemeClr val="tx2"/>
              </a:solidFill>
            </a:rPr>
            <a:t>上</a:t>
          </a:r>
          <a:r>
            <a:rPr lang="zh-CN" dirty="0">
              <a:solidFill>
                <a:schemeClr val="tx2"/>
              </a:solidFill>
            </a:rPr>
            <a:t>月情况：</a:t>
          </a:r>
        </a:p>
      </dgm:t>
    </dgm:pt>
    <dgm:pt modelId="{7CC918EF-535A-41D7-BCBF-1E65DE792AAA}" type="parTrans" cxnId="{8E00C726-5FBD-4417-8D16-FBD33CBA1267}">
      <dgm:prSet/>
      <dgm:spPr/>
      <dgm:t>
        <a:bodyPr/>
        <a:lstStyle/>
        <a:p>
          <a:endParaRPr lang="zh-CN" altLang="en-US">
            <a:solidFill>
              <a:schemeClr val="tx2"/>
            </a:solidFill>
          </a:endParaRPr>
        </a:p>
      </dgm:t>
    </dgm:pt>
    <dgm:pt modelId="{5523A84C-D031-4F35-8E91-E3618BA93969}" type="sibTrans" cxnId="{8E00C726-5FBD-4417-8D16-FBD33CBA1267}">
      <dgm:prSet/>
      <dgm:spPr/>
      <dgm:t>
        <a:bodyPr/>
        <a:lstStyle/>
        <a:p>
          <a:endParaRPr lang="zh-CN" altLang="en-US">
            <a:solidFill>
              <a:schemeClr val="tx2"/>
            </a:solidFill>
          </a:endParaRPr>
        </a:p>
      </dgm:t>
    </dgm:pt>
    <dgm:pt modelId="{7C0E469E-1F04-49AD-A853-2022FF7225E4}">
      <dgm:prSet/>
      <dgm:spPr/>
      <dgm:t>
        <a:bodyPr/>
        <a:lstStyle/>
        <a:p>
          <a:r>
            <a:rPr lang="en-US" altLang="zh-CN" dirty="0">
              <a:solidFill>
                <a:schemeClr val="tx2"/>
              </a:solidFill>
            </a:rPr>
            <a:t>1</a:t>
          </a:r>
          <a:r>
            <a:rPr lang="zh-CN" dirty="0">
              <a:solidFill>
                <a:schemeClr val="tx2"/>
              </a:solidFill>
            </a:rPr>
            <a:t>月</a:t>
          </a:r>
          <a:r>
            <a:rPr lang="en-US" dirty="0">
              <a:solidFill>
                <a:schemeClr val="tx2"/>
              </a:solidFill>
            </a:rPr>
            <a:t>13</a:t>
          </a:r>
          <a:r>
            <a:rPr lang="zh-CN" dirty="0">
              <a:solidFill>
                <a:schemeClr val="tx2"/>
              </a:solidFill>
            </a:rPr>
            <a:t>日对各加热炉进行烟气分析，各指标正常，未出现烟气超标、大气污染问题。</a:t>
          </a:r>
          <a:r>
            <a:rPr lang="zh-CN" altLang="en-US" dirty="0">
              <a:solidFill>
                <a:schemeClr val="tx2"/>
              </a:solidFill>
            </a:rPr>
            <a:t>煤油反应炉一氧化碳偏高。</a:t>
          </a:r>
          <a:endParaRPr lang="zh-CN" dirty="0">
            <a:solidFill>
              <a:schemeClr val="tx2"/>
            </a:solidFill>
          </a:endParaRPr>
        </a:p>
      </dgm:t>
    </dgm:pt>
    <dgm:pt modelId="{B500ACD1-67E9-4533-87FC-7D1AD886286B}" type="parTrans" cxnId="{283A2419-DB4D-4822-9F44-4F9EE463C1A2}">
      <dgm:prSet/>
      <dgm:spPr/>
      <dgm:t>
        <a:bodyPr/>
        <a:lstStyle/>
        <a:p>
          <a:endParaRPr lang="zh-CN" altLang="en-US">
            <a:solidFill>
              <a:schemeClr val="tx2"/>
            </a:solidFill>
          </a:endParaRPr>
        </a:p>
      </dgm:t>
    </dgm:pt>
    <dgm:pt modelId="{8E2324A1-D539-4AEE-86E4-699AB3B6B162}" type="sibTrans" cxnId="{283A2419-DB4D-4822-9F44-4F9EE463C1A2}">
      <dgm:prSet/>
      <dgm:spPr/>
      <dgm:t>
        <a:bodyPr/>
        <a:lstStyle/>
        <a:p>
          <a:endParaRPr lang="zh-CN" altLang="en-US">
            <a:solidFill>
              <a:schemeClr val="tx2"/>
            </a:solidFill>
          </a:endParaRPr>
        </a:p>
      </dgm:t>
    </dgm:pt>
    <dgm:pt modelId="{05544E3E-97E2-4DDE-9FE5-FBA91AB1BC22}">
      <dgm:prSet/>
      <dgm:spPr/>
      <dgm:t>
        <a:bodyPr/>
        <a:lstStyle/>
        <a:p>
          <a:r>
            <a:rPr lang="zh-CN" dirty="0">
              <a:solidFill>
                <a:schemeClr val="tx2"/>
              </a:solidFill>
            </a:rPr>
            <a:t>深入分析及整改措施：工艺和设备对加热炉</a:t>
          </a:r>
          <a:r>
            <a:rPr lang="zh-CN" altLang="en-US" dirty="0">
              <a:solidFill>
                <a:schemeClr val="tx2"/>
              </a:solidFill>
            </a:rPr>
            <a:t>各参数一直严格控制</a:t>
          </a:r>
          <a:r>
            <a:rPr lang="zh-CN" dirty="0">
              <a:solidFill>
                <a:schemeClr val="tx2"/>
              </a:solidFill>
            </a:rPr>
            <a:t>，持续提升加热炉热效率和优化加热炉操作参数</a:t>
          </a:r>
          <a:r>
            <a:rPr lang="zh-CN" altLang="en-US" dirty="0">
              <a:solidFill>
                <a:schemeClr val="tx2"/>
              </a:solidFill>
            </a:rPr>
            <a:t>。设备对看火窗、点火口等漏风处进行封堵，加裂炉壁进行定期测温观测。</a:t>
          </a:r>
          <a:endParaRPr lang="zh-CN" dirty="0">
            <a:solidFill>
              <a:schemeClr val="tx2"/>
            </a:solidFill>
          </a:endParaRPr>
        </a:p>
      </dgm:t>
    </dgm:pt>
    <dgm:pt modelId="{8E71F65F-1D35-4854-A38C-7E98DD12A012}" type="parTrans" cxnId="{99B20A81-EB9C-4E87-925E-6527E644003F}">
      <dgm:prSet/>
      <dgm:spPr/>
      <dgm:t>
        <a:bodyPr/>
        <a:lstStyle/>
        <a:p>
          <a:endParaRPr lang="zh-CN" altLang="en-US">
            <a:solidFill>
              <a:schemeClr val="tx2"/>
            </a:solidFill>
          </a:endParaRPr>
        </a:p>
      </dgm:t>
    </dgm:pt>
    <dgm:pt modelId="{8F75E122-FACC-4B6E-AB6D-CD7E6003274F}" type="sibTrans" cxnId="{99B20A81-EB9C-4E87-925E-6527E644003F}">
      <dgm:prSet/>
      <dgm:spPr/>
      <dgm:t>
        <a:bodyPr/>
        <a:lstStyle/>
        <a:p>
          <a:endParaRPr lang="zh-CN" altLang="en-US">
            <a:solidFill>
              <a:schemeClr val="tx2"/>
            </a:solidFill>
          </a:endParaRPr>
        </a:p>
      </dgm:t>
    </dgm:pt>
    <dgm:pt modelId="{24E27836-26C1-4996-84FE-ADAC835EADC4}" type="pres">
      <dgm:prSet presAssocID="{D742E2CD-7580-4DFE-ADA6-0268CDED19FF}" presName="linear" presStyleCnt="0">
        <dgm:presLayoutVars>
          <dgm:animLvl val="lvl"/>
          <dgm:resizeHandles val="exact"/>
        </dgm:presLayoutVars>
      </dgm:prSet>
      <dgm:spPr/>
    </dgm:pt>
    <dgm:pt modelId="{22680500-D29F-460B-BC10-448753599791}" type="pres">
      <dgm:prSet presAssocID="{9FF908D6-F85F-4A32-8382-C6B2DAA5C02D}" presName="parentText" presStyleLbl="node1" presStyleIdx="0" presStyleCnt="3">
        <dgm:presLayoutVars>
          <dgm:chMax val="0"/>
          <dgm:bulletEnabled val="1"/>
        </dgm:presLayoutVars>
      </dgm:prSet>
      <dgm:spPr/>
    </dgm:pt>
    <dgm:pt modelId="{A5242A02-0BE1-4AC1-A12F-6F3A4FB7A960}" type="pres">
      <dgm:prSet presAssocID="{5523A84C-D031-4F35-8E91-E3618BA93969}" presName="spacer" presStyleCnt="0"/>
      <dgm:spPr/>
    </dgm:pt>
    <dgm:pt modelId="{FD9FFCC3-5E59-4F97-9292-F5A34757A71B}" type="pres">
      <dgm:prSet presAssocID="{7C0E469E-1F04-49AD-A853-2022FF7225E4}" presName="parentText" presStyleLbl="node1" presStyleIdx="1" presStyleCnt="3">
        <dgm:presLayoutVars>
          <dgm:chMax val="0"/>
          <dgm:bulletEnabled val="1"/>
        </dgm:presLayoutVars>
      </dgm:prSet>
      <dgm:spPr/>
    </dgm:pt>
    <dgm:pt modelId="{309091B7-DAC1-4640-A530-EAE37BDE02B6}" type="pres">
      <dgm:prSet presAssocID="{8E2324A1-D539-4AEE-86E4-699AB3B6B162}" presName="spacer" presStyleCnt="0"/>
      <dgm:spPr/>
    </dgm:pt>
    <dgm:pt modelId="{295FC46D-745F-43A4-8FE5-AD39F46D10EF}" type="pres">
      <dgm:prSet presAssocID="{05544E3E-97E2-4DDE-9FE5-FBA91AB1BC22}" presName="parentText" presStyleLbl="node1" presStyleIdx="2" presStyleCnt="3">
        <dgm:presLayoutVars>
          <dgm:chMax val="0"/>
          <dgm:bulletEnabled val="1"/>
        </dgm:presLayoutVars>
      </dgm:prSet>
      <dgm:spPr/>
    </dgm:pt>
  </dgm:ptLst>
  <dgm:cxnLst>
    <dgm:cxn modelId="{283A2419-DB4D-4822-9F44-4F9EE463C1A2}" srcId="{D742E2CD-7580-4DFE-ADA6-0268CDED19FF}" destId="{7C0E469E-1F04-49AD-A853-2022FF7225E4}" srcOrd="1" destOrd="0" parTransId="{B500ACD1-67E9-4533-87FC-7D1AD886286B}" sibTransId="{8E2324A1-D539-4AEE-86E4-699AB3B6B162}"/>
    <dgm:cxn modelId="{8E00C726-5FBD-4417-8D16-FBD33CBA1267}" srcId="{D742E2CD-7580-4DFE-ADA6-0268CDED19FF}" destId="{9FF908D6-F85F-4A32-8382-C6B2DAA5C02D}" srcOrd="0" destOrd="0" parTransId="{7CC918EF-535A-41D7-BCBF-1E65DE792AAA}" sibTransId="{5523A84C-D031-4F35-8E91-E3618BA93969}"/>
    <dgm:cxn modelId="{C08C2248-0C63-4404-850A-C1D3AFBF0F9A}" type="presOf" srcId="{05544E3E-97E2-4DDE-9FE5-FBA91AB1BC22}" destId="{295FC46D-745F-43A4-8FE5-AD39F46D10EF}" srcOrd="0" destOrd="0" presId="urn:microsoft.com/office/officeart/2005/8/layout/vList2"/>
    <dgm:cxn modelId="{99B20A81-EB9C-4E87-925E-6527E644003F}" srcId="{D742E2CD-7580-4DFE-ADA6-0268CDED19FF}" destId="{05544E3E-97E2-4DDE-9FE5-FBA91AB1BC22}" srcOrd="2" destOrd="0" parTransId="{8E71F65F-1D35-4854-A38C-7E98DD12A012}" sibTransId="{8F75E122-FACC-4B6E-AB6D-CD7E6003274F}"/>
    <dgm:cxn modelId="{EC105786-A5DF-4F0A-ABE4-87F0898B8539}" type="presOf" srcId="{7C0E469E-1F04-49AD-A853-2022FF7225E4}" destId="{FD9FFCC3-5E59-4F97-9292-F5A34757A71B}" srcOrd="0" destOrd="0" presId="urn:microsoft.com/office/officeart/2005/8/layout/vList2"/>
    <dgm:cxn modelId="{49899490-E7A7-4A3E-9B9B-2A469AD3393C}" type="presOf" srcId="{D742E2CD-7580-4DFE-ADA6-0268CDED19FF}" destId="{24E27836-26C1-4996-84FE-ADAC835EADC4}" srcOrd="0" destOrd="0" presId="urn:microsoft.com/office/officeart/2005/8/layout/vList2"/>
    <dgm:cxn modelId="{00CD3BCF-EC3D-458B-BF90-16EDA10DF45D}" type="presOf" srcId="{9FF908D6-F85F-4A32-8382-C6B2DAA5C02D}" destId="{22680500-D29F-460B-BC10-448753599791}" srcOrd="0" destOrd="0" presId="urn:microsoft.com/office/officeart/2005/8/layout/vList2"/>
    <dgm:cxn modelId="{F01F56BF-E96C-4321-966E-56D64EF2E9FD}" type="presParOf" srcId="{24E27836-26C1-4996-84FE-ADAC835EADC4}" destId="{22680500-D29F-460B-BC10-448753599791}" srcOrd="0" destOrd="0" presId="urn:microsoft.com/office/officeart/2005/8/layout/vList2"/>
    <dgm:cxn modelId="{452591A3-3BC6-4062-9CB3-464830785853}" type="presParOf" srcId="{24E27836-26C1-4996-84FE-ADAC835EADC4}" destId="{A5242A02-0BE1-4AC1-A12F-6F3A4FB7A960}" srcOrd="1" destOrd="0" presId="urn:microsoft.com/office/officeart/2005/8/layout/vList2"/>
    <dgm:cxn modelId="{148C5164-0A8C-463D-B72B-239454A4E2D7}" type="presParOf" srcId="{24E27836-26C1-4996-84FE-ADAC835EADC4}" destId="{FD9FFCC3-5E59-4F97-9292-F5A34757A71B}" srcOrd="2" destOrd="0" presId="urn:microsoft.com/office/officeart/2005/8/layout/vList2"/>
    <dgm:cxn modelId="{671126E3-DC8E-4D4E-A3AD-E31CA513E98E}" type="presParOf" srcId="{24E27836-26C1-4996-84FE-ADAC835EADC4}" destId="{309091B7-DAC1-4640-A530-EAE37BDE02B6}" srcOrd="3" destOrd="0" presId="urn:microsoft.com/office/officeart/2005/8/layout/vList2"/>
    <dgm:cxn modelId="{1A1D6887-D2C6-4EB4-A6EB-9597EC0B212D}" type="presParOf" srcId="{24E27836-26C1-4996-84FE-ADAC835EADC4}" destId="{295FC46D-745F-43A4-8FE5-AD39F46D10E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6A1DC77-8C98-43AC-BC47-15DD483FF099}"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zh-CN" altLang="en-US"/>
        </a:p>
      </dgm:t>
    </dgm:pt>
    <dgm:pt modelId="{5FEAE54B-97EC-406B-A266-923D293D8317}">
      <dgm:prSet custT="1"/>
      <dgm:spPr/>
      <dgm:t>
        <a:bodyPr/>
        <a:lstStyle/>
        <a:p>
          <a:r>
            <a:rPr lang="en-US" sz="2000" dirty="0">
              <a:solidFill>
                <a:schemeClr val="tx1"/>
              </a:solidFill>
              <a:latin typeface="+mn-ea"/>
              <a:ea typeface="+mn-ea"/>
            </a:rPr>
            <a:t>1</a:t>
          </a:r>
          <a:r>
            <a:rPr lang="zh-CN" sz="2000" dirty="0">
              <a:solidFill>
                <a:schemeClr val="tx1"/>
              </a:solidFill>
              <a:latin typeface="+mn-ea"/>
              <a:ea typeface="+mn-ea"/>
            </a:rPr>
            <a:t>、本月情况：</a:t>
          </a:r>
        </a:p>
      </dgm:t>
    </dgm:pt>
    <dgm:pt modelId="{3752F9F2-B13C-4121-874E-3769CC65F009}" type="parTrans" cxnId="{1CD7FB2B-BDBA-4C6F-9A34-08C2CA15CE5C}">
      <dgm:prSet/>
      <dgm:spPr/>
      <dgm:t>
        <a:bodyPr/>
        <a:lstStyle/>
        <a:p>
          <a:endParaRPr lang="zh-CN" altLang="en-US">
            <a:solidFill>
              <a:schemeClr val="tx1"/>
            </a:solidFill>
          </a:endParaRPr>
        </a:p>
      </dgm:t>
    </dgm:pt>
    <dgm:pt modelId="{792CC964-8733-4F6B-A34B-D4EF0277B9EB}" type="sibTrans" cxnId="{1CD7FB2B-BDBA-4C6F-9A34-08C2CA15CE5C}">
      <dgm:prSet/>
      <dgm:spPr/>
      <dgm:t>
        <a:bodyPr/>
        <a:lstStyle/>
        <a:p>
          <a:endParaRPr lang="zh-CN" altLang="en-US">
            <a:solidFill>
              <a:schemeClr val="tx1"/>
            </a:solidFill>
          </a:endParaRPr>
        </a:p>
      </dgm:t>
    </dgm:pt>
    <dgm:pt modelId="{A4A7B012-33BD-4BF8-8E6B-BA051751266B}">
      <dgm:prSet custT="1"/>
      <dgm:spPr/>
      <dgm:t>
        <a:bodyPr/>
        <a:lstStyle/>
        <a:p>
          <a:pPr algn="l"/>
          <a:r>
            <a:rPr lang="zh-CN" altLang="en-US" sz="1400" dirty="0">
              <a:solidFill>
                <a:schemeClr val="tx1"/>
              </a:solidFill>
            </a:rPr>
            <a:t>炼油二部根据公司要求，定点放置工业固废、危险废弃物收集桶，做好垃圾分类工作。应公司要更新装置</a:t>
          </a:r>
          <a:r>
            <a:rPr lang="zh-CN" altLang="en-US" sz="1400" u="none" dirty="0">
              <a:solidFill>
                <a:schemeClr val="tx1"/>
              </a:solidFill>
            </a:rPr>
            <a:t>垃圾桶收集点</a:t>
          </a:r>
          <a:r>
            <a:rPr lang="zh-CN" altLang="en-US" sz="1400" dirty="0">
              <a:solidFill>
                <a:schemeClr val="tx1"/>
              </a:solidFill>
            </a:rPr>
            <a:t>位置图。现场金属回收物桶使用正常。</a:t>
          </a:r>
        </a:p>
      </dgm:t>
    </dgm:pt>
    <dgm:pt modelId="{BA8C7D9F-6925-41DA-8FDC-79E6A614B201}" type="parTrans" cxnId="{AB18D18E-961D-45E0-8115-B0F6E04DD095}">
      <dgm:prSet/>
      <dgm:spPr/>
      <dgm:t>
        <a:bodyPr/>
        <a:lstStyle/>
        <a:p>
          <a:endParaRPr lang="zh-CN" altLang="en-US">
            <a:solidFill>
              <a:schemeClr val="tx1"/>
            </a:solidFill>
          </a:endParaRPr>
        </a:p>
      </dgm:t>
    </dgm:pt>
    <dgm:pt modelId="{7A96B8A3-9043-405F-BFE7-17F9E898CBD6}" type="sibTrans" cxnId="{AB18D18E-961D-45E0-8115-B0F6E04DD095}">
      <dgm:prSet/>
      <dgm:spPr/>
      <dgm:t>
        <a:bodyPr/>
        <a:lstStyle/>
        <a:p>
          <a:endParaRPr lang="zh-CN" altLang="en-US">
            <a:solidFill>
              <a:schemeClr val="tx1"/>
            </a:solidFill>
          </a:endParaRPr>
        </a:p>
      </dgm:t>
    </dgm:pt>
    <dgm:pt modelId="{54108E07-8A6D-4E0E-82FA-E0F965607324}">
      <dgm:prSet custT="1"/>
      <dgm:spPr/>
      <dgm:t>
        <a:bodyPr/>
        <a:lstStyle/>
        <a:p>
          <a:pPr algn="l"/>
          <a:r>
            <a:rPr lang="zh-CN" altLang="en-US" sz="1400" dirty="0">
              <a:solidFill>
                <a:schemeClr val="tx1"/>
              </a:solidFill>
            </a:rPr>
            <a:t>本月部门对班组垃圾清理及分类情况进行检查</a:t>
          </a:r>
          <a:r>
            <a:rPr lang="en-US" altLang="zh-CN" sz="1400" dirty="0">
              <a:solidFill>
                <a:schemeClr val="tx1"/>
              </a:solidFill>
            </a:rPr>
            <a:t>,</a:t>
          </a:r>
          <a:r>
            <a:rPr lang="zh-CN" altLang="en-US" sz="1400" dirty="0">
              <a:solidFill>
                <a:schemeClr val="tx1"/>
              </a:solidFill>
            </a:rPr>
            <a:t>基本正常。</a:t>
          </a:r>
        </a:p>
      </dgm:t>
    </dgm:pt>
    <dgm:pt modelId="{C77F2A7D-570D-4F64-8B48-E834F0522E62}" type="parTrans" cxnId="{F3509F67-65F4-40FB-9953-3207E0A2E1F7}">
      <dgm:prSet/>
      <dgm:spPr/>
      <dgm:t>
        <a:bodyPr/>
        <a:lstStyle/>
        <a:p>
          <a:endParaRPr lang="zh-CN" altLang="en-US">
            <a:solidFill>
              <a:schemeClr val="tx1"/>
            </a:solidFill>
          </a:endParaRPr>
        </a:p>
      </dgm:t>
    </dgm:pt>
    <dgm:pt modelId="{EE099248-A09E-4B33-9708-CB1FAF9C4218}" type="sibTrans" cxnId="{F3509F67-65F4-40FB-9953-3207E0A2E1F7}">
      <dgm:prSet/>
      <dgm:spPr/>
      <dgm:t>
        <a:bodyPr/>
        <a:lstStyle/>
        <a:p>
          <a:endParaRPr lang="zh-CN" altLang="en-US">
            <a:solidFill>
              <a:schemeClr val="tx1"/>
            </a:solidFill>
          </a:endParaRPr>
        </a:p>
      </dgm:t>
    </dgm:pt>
    <dgm:pt modelId="{7F63685E-3527-4B8A-91E4-7E142D5B992B}">
      <dgm:prSet custT="1"/>
      <dgm:spPr/>
      <dgm:t>
        <a:bodyPr/>
        <a:lstStyle/>
        <a:p>
          <a:pPr algn="l"/>
          <a:r>
            <a:rPr lang="en-US" sz="1400" dirty="0">
              <a:solidFill>
                <a:schemeClr val="tx1"/>
              </a:solidFill>
              <a:latin typeface="+mn-ea"/>
              <a:ea typeface="+mn-ea"/>
            </a:rPr>
            <a:t>1.</a:t>
          </a:r>
          <a:r>
            <a:rPr lang="zh-CN" altLang="en-US" sz="1400" dirty="0">
              <a:solidFill>
                <a:schemeClr val="tx1"/>
              </a:solidFill>
              <a:latin typeface="+mn-ea"/>
              <a:ea typeface="+mn-ea"/>
            </a:rPr>
            <a:t>本月没有大量垃圾产生，年前</a:t>
          </a:r>
          <a:r>
            <a:rPr lang="en-US" altLang="zh-CN" sz="1400" dirty="0">
              <a:solidFill>
                <a:schemeClr val="tx1"/>
              </a:solidFill>
              <a:latin typeface="+mn-ea"/>
              <a:ea typeface="+mn-ea"/>
            </a:rPr>
            <a:t>HSE</a:t>
          </a:r>
          <a:r>
            <a:rPr lang="zh-CN" altLang="en-US" sz="1400" dirty="0">
              <a:solidFill>
                <a:schemeClr val="tx1"/>
              </a:solidFill>
              <a:latin typeface="+mn-ea"/>
              <a:ea typeface="+mn-ea"/>
            </a:rPr>
            <a:t>加强清理力度，垃圾桶全面清理一次</a:t>
          </a:r>
          <a:r>
            <a:rPr lang="zh-CN" altLang="en-US" sz="1400" dirty="0">
              <a:solidFill>
                <a:schemeClr val="tx1"/>
              </a:solidFill>
            </a:rPr>
            <a:t>。</a:t>
          </a:r>
          <a:endParaRPr lang="zh-CN" sz="1400" dirty="0">
            <a:solidFill>
              <a:schemeClr val="tx1"/>
            </a:solidFill>
            <a:latin typeface="+mn-ea"/>
            <a:ea typeface="+mn-ea"/>
          </a:endParaRPr>
        </a:p>
      </dgm:t>
    </dgm:pt>
    <dgm:pt modelId="{DA830BD7-1BD1-4B4F-B87E-19E0682C18CF}" type="parTrans" cxnId="{7FBFD2AD-1174-449C-A81A-E6A4D50C3FAB}">
      <dgm:prSet/>
      <dgm:spPr/>
      <dgm:t>
        <a:bodyPr/>
        <a:lstStyle/>
        <a:p>
          <a:endParaRPr lang="zh-CN" altLang="en-US">
            <a:solidFill>
              <a:schemeClr val="tx1"/>
            </a:solidFill>
          </a:endParaRPr>
        </a:p>
      </dgm:t>
    </dgm:pt>
    <dgm:pt modelId="{0B294DC1-8EEA-44C2-8891-853026F03A70}" type="sibTrans" cxnId="{7FBFD2AD-1174-449C-A81A-E6A4D50C3FAB}">
      <dgm:prSet/>
      <dgm:spPr/>
      <dgm:t>
        <a:bodyPr/>
        <a:lstStyle/>
        <a:p>
          <a:endParaRPr lang="zh-CN" altLang="en-US">
            <a:solidFill>
              <a:schemeClr val="tx1"/>
            </a:solidFill>
          </a:endParaRPr>
        </a:p>
      </dgm:t>
    </dgm:pt>
    <dgm:pt modelId="{FE096807-9D83-44EC-A9B8-7127BE92CE3C}">
      <dgm:prSet custT="1"/>
      <dgm:spPr/>
      <dgm:t>
        <a:bodyPr/>
        <a:lstStyle/>
        <a:p>
          <a:pPr algn="l"/>
          <a:r>
            <a:rPr lang="en-US" sz="1400" dirty="0">
              <a:solidFill>
                <a:schemeClr val="tx1"/>
              </a:solidFill>
              <a:latin typeface="+mn-ea"/>
              <a:ea typeface="+mn-ea"/>
            </a:rPr>
            <a:t>2.</a:t>
          </a:r>
          <a:r>
            <a:rPr lang="zh-CN" altLang="en-US" sz="1400" dirty="0">
              <a:solidFill>
                <a:schemeClr val="tx1"/>
              </a:solidFill>
              <a:latin typeface="+mn-ea"/>
              <a:ea typeface="+mn-ea"/>
            </a:rPr>
            <a:t>公司安排每半月清理一次空桶，每次最大能力</a:t>
          </a:r>
          <a:r>
            <a:rPr lang="en-US" altLang="zh-CN" sz="1400" dirty="0">
              <a:solidFill>
                <a:schemeClr val="tx1"/>
              </a:solidFill>
              <a:latin typeface="+mn-ea"/>
              <a:ea typeface="+mn-ea"/>
            </a:rPr>
            <a:t>30</a:t>
          </a:r>
          <a:r>
            <a:rPr lang="zh-CN" altLang="en-US" sz="1400" dirty="0">
              <a:solidFill>
                <a:schemeClr val="tx1"/>
              </a:solidFill>
              <a:latin typeface="+mn-ea"/>
              <a:ea typeface="+mn-ea"/>
            </a:rPr>
            <a:t>个空桶，走</a:t>
          </a:r>
          <a:r>
            <a:rPr lang="en-US" altLang="zh-CN" sz="1400" dirty="0">
              <a:solidFill>
                <a:schemeClr val="tx1"/>
              </a:solidFill>
              <a:latin typeface="+mn-ea"/>
              <a:ea typeface="+mn-ea"/>
            </a:rPr>
            <a:t>OA</a:t>
          </a:r>
          <a:r>
            <a:rPr lang="zh-CN" altLang="en-US" sz="1400" dirty="0">
              <a:solidFill>
                <a:schemeClr val="tx1"/>
              </a:solidFill>
              <a:latin typeface="+mn-ea"/>
              <a:ea typeface="+mn-ea"/>
            </a:rPr>
            <a:t>流程</a:t>
          </a:r>
          <a:r>
            <a:rPr lang="en-US" altLang="zh-CN" sz="1400" dirty="0">
              <a:solidFill>
                <a:schemeClr val="tx1"/>
              </a:solidFill>
              <a:latin typeface="+mn-ea"/>
              <a:ea typeface="+mn-ea"/>
            </a:rPr>
            <a:t>0825</a:t>
          </a:r>
          <a:r>
            <a:rPr lang="zh-CN" altLang="en-US" sz="1400" dirty="0">
              <a:solidFill>
                <a:schemeClr val="tx1"/>
              </a:solidFill>
              <a:latin typeface="+mn-ea"/>
              <a:ea typeface="+mn-ea"/>
            </a:rPr>
            <a:t>，所有桶内存油或化剂已全部倾倒干净。</a:t>
          </a:r>
          <a:endParaRPr lang="zh-CN" sz="1400" dirty="0">
            <a:solidFill>
              <a:schemeClr val="tx1"/>
            </a:solidFill>
            <a:latin typeface="+mn-ea"/>
            <a:ea typeface="+mn-ea"/>
          </a:endParaRPr>
        </a:p>
      </dgm:t>
    </dgm:pt>
    <dgm:pt modelId="{2EEB64B7-8C01-4A40-B854-F78220E8CB0D}" type="parTrans" cxnId="{BFCDA7B9-F14F-4FF4-ADE5-5CDD47829D92}">
      <dgm:prSet/>
      <dgm:spPr/>
      <dgm:t>
        <a:bodyPr/>
        <a:lstStyle/>
        <a:p>
          <a:endParaRPr lang="zh-CN" altLang="en-US">
            <a:solidFill>
              <a:schemeClr val="tx1"/>
            </a:solidFill>
          </a:endParaRPr>
        </a:p>
      </dgm:t>
    </dgm:pt>
    <dgm:pt modelId="{41F90A1E-37A6-4231-B97C-17BC6D9E1AE0}" type="sibTrans" cxnId="{BFCDA7B9-F14F-4FF4-ADE5-5CDD47829D92}">
      <dgm:prSet/>
      <dgm:spPr/>
      <dgm:t>
        <a:bodyPr/>
        <a:lstStyle/>
        <a:p>
          <a:endParaRPr lang="zh-CN" altLang="en-US">
            <a:solidFill>
              <a:schemeClr val="tx1"/>
            </a:solidFill>
          </a:endParaRPr>
        </a:p>
      </dgm:t>
    </dgm:pt>
    <dgm:pt modelId="{DDA9CF02-D78A-4228-88D3-112A5B1F9B6F}">
      <dgm:prSet custT="1"/>
      <dgm:spPr/>
      <dgm:t>
        <a:bodyPr/>
        <a:lstStyle/>
        <a:p>
          <a:pPr algn="l"/>
          <a:r>
            <a:rPr lang="zh-CN" altLang="en-US" sz="1400" dirty="0">
              <a:solidFill>
                <a:schemeClr val="tx1"/>
              </a:solidFill>
              <a:latin typeface="+mn-ea"/>
              <a:ea typeface="+mn-ea"/>
            </a:rPr>
            <a:t>深入分析及整改措施：公司收紧了一般工业固废和危险废物分类，铁丝，铝皮等需集中存放。</a:t>
          </a:r>
          <a:r>
            <a:rPr lang="en-US" altLang="zh-CN" sz="1400" dirty="0">
              <a:solidFill>
                <a:schemeClr val="tx1"/>
              </a:solidFill>
              <a:latin typeface="+mn-ea"/>
              <a:ea typeface="+mn-ea"/>
            </a:rPr>
            <a:t>HSE</a:t>
          </a:r>
          <a:r>
            <a:rPr lang="zh-CN" altLang="en-US" sz="1400" dirty="0">
              <a:solidFill>
                <a:schemeClr val="tx1"/>
              </a:solidFill>
              <a:latin typeface="+mn-ea"/>
              <a:ea typeface="+mn-ea"/>
            </a:rPr>
            <a:t>接下来会建立台账以加强对环保问题考核。</a:t>
          </a:r>
        </a:p>
      </dgm:t>
    </dgm:pt>
    <dgm:pt modelId="{83EE61BF-1BBC-4EC0-9584-F1BF81DEED28}" type="parTrans" cxnId="{DAF3783D-915A-44FA-8AF2-B3558CD90D23}">
      <dgm:prSet/>
      <dgm:spPr/>
      <dgm:t>
        <a:bodyPr/>
        <a:lstStyle/>
        <a:p>
          <a:endParaRPr lang="zh-CN" altLang="en-US">
            <a:solidFill>
              <a:schemeClr val="tx1"/>
            </a:solidFill>
          </a:endParaRPr>
        </a:p>
      </dgm:t>
    </dgm:pt>
    <dgm:pt modelId="{1B887D22-05CD-4CDB-9CCB-008716EEE027}" type="sibTrans" cxnId="{DAF3783D-915A-44FA-8AF2-B3558CD90D23}">
      <dgm:prSet/>
      <dgm:spPr/>
      <dgm:t>
        <a:bodyPr/>
        <a:lstStyle/>
        <a:p>
          <a:endParaRPr lang="zh-CN" altLang="en-US">
            <a:solidFill>
              <a:schemeClr val="tx1"/>
            </a:solidFill>
          </a:endParaRPr>
        </a:p>
      </dgm:t>
    </dgm:pt>
    <dgm:pt modelId="{2FB89C75-DC1F-4CC2-80CB-A722DD329E48}" type="pres">
      <dgm:prSet presAssocID="{36A1DC77-8C98-43AC-BC47-15DD483FF099}" presName="Name0" presStyleCnt="0">
        <dgm:presLayoutVars>
          <dgm:dir/>
          <dgm:resizeHandles val="exact"/>
        </dgm:presLayoutVars>
      </dgm:prSet>
      <dgm:spPr/>
    </dgm:pt>
    <dgm:pt modelId="{D09450EA-4552-41D0-95DE-E018BE48F742}" type="pres">
      <dgm:prSet presAssocID="{5FEAE54B-97EC-406B-A266-923D293D8317}" presName="node" presStyleLbl="node1" presStyleIdx="0" presStyleCnt="6">
        <dgm:presLayoutVars>
          <dgm:bulletEnabled val="1"/>
        </dgm:presLayoutVars>
      </dgm:prSet>
      <dgm:spPr/>
    </dgm:pt>
    <dgm:pt modelId="{3EBF1035-001A-4679-8A2A-8AC2A7FBD0B9}" type="pres">
      <dgm:prSet presAssocID="{792CC964-8733-4F6B-A34B-D4EF0277B9EB}" presName="sibTrans" presStyleLbl="sibTrans1D1" presStyleIdx="0" presStyleCnt="5"/>
      <dgm:spPr/>
    </dgm:pt>
    <dgm:pt modelId="{164A406F-0B6E-4E90-8305-B125864D504A}" type="pres">
      <dgm:prSet presAssocID="{792CC964-8733-4F6B-A34B-D4EF0277B9EB}" presName="connectorText" presStyleLbl="sibTrans1D1" presStyleIdx="0" presStyleCnt="5"/>
      <dgm:spPr/>
    </dgm:pt>
    <dgm:pt modelId="{549E8177-970D-4969-9C89-33ED07245C3D}" type="pres">
      <dgm:prSet presAssocID="{A4A7B012-33BD-4BF8-8E6B-BA051751266B}" presName="node" presStyleLbl="node1" presStyleIdx="1" presStyleCnt="6">
        <dgm:presLayoutVars>
          <dgm:bulletEnabled val="1"/>
        </dgm:presLayoutVars>
      </dgm:prSet>
      <dgm:spPr/>
    </dgm:pt>
    <dgm:pt modelId="{F03A4DE9-F557-4EF6-945A-2E65277B87E4}" type="pres">
      <dgm:prSet presAssocID="{7A96B8A3-9043-405F-BFE7-17F9E898CBD6}" presName="sibTrans" presStyleLbl="sibTrans1D1" presStyleIdx="1" presStyleCnt="5"/>
      <dgm:spPr/>
    </dgm:pt>
    <dgm:pt modelId="{B1C85726-7188-4B79-BE8A-B177718AD151}" type="pres">
      <dgm:prSet presAssocID="{7A96B8A3-9043-405F-BFE7-17F9E898CBD6}" presName="connectorText" presStyleLbl="sibTrans1D1" presStyleIdx="1" presStyleCnt="5"/>
      <dgm:spPr/>
    </dgm:pt>
    <dgm:pt modelId="{F2673C8D-40B5-48A2-8C21-8A9D3DAF7B99}" type="pres">
      <dgm:prSet presAssocID="{54108E07-8A6D-4E0E-82FA-E0F965607324}" presName="node" presStyleLbl="node1" presStyleIdx="2" presStyleCnt="6">
        <dgm:presLayoutVars>
          <dgm:bulletEnabled val="1"/>
        </dgm:presLayoutVars>
      </dgm:prSet>
      <dgm:spPr/>
    </dgm:pt>
    <dgm:pt modelId="{1CE4017D-B653-414B-A286-37A6B67118DB}" type="pres">
      <dgm:prSet presAssocID="{EE099248-A09E-4B33-9708-CB1FAF9C4218}" presName="sibTrans" presStyleLbl="sibTrans1D1" presStyleIdx="2" presStyleCnt="5"/>
      <dgm:spPr/>
    </dgm:pt>
    <dgm:pt modelId="{C73380E3-0949-4E95-A4A5-E7D0FD02CD46}" type="pres">
      <dgm:prSet presAssocID="{EE099248-A09E-4B33-9708-CB1FAF9C4218}" presName="connectorText" presStyleLbl="sibTrans1D1" presStyleIdx="2" presStyleCnt="5"/>
      <dgm:spPr/>
    </dgm:pt>
    <dgm:pt modelId="{6074F5C5-7DB6-49D7-9807-D4F9A2994807}" type="pres">
      <dgm:prSet presAssocID="{7F63685E-3527-4B8A-91E4-7E142D5B992B}" presName="node" presStyleLbl="node1" presStyleIdx="3" presStyleCnt="6" custScaleY="116101">
        <dgm:presLayoutVars>
          <dgm:bulletEnabled val="1"/>
        </dgm:presLayoutVars>
      </dgm:prSet>
      <dgm:spPr/>
    </dgm:pt>
    <dgm:pt modelId="{595A57BA-6085-41D8-A716-CFAA6BCF2D1F}" type="pres">
      <dgm:prSet presAssocID="{0B294DC1-8EEA-44C2-8891-853026F03A70}" presName="sibTrans" presStyleLbl="sibTrans1D1" presStyleIdx="3" presStyleCnt="5"/>
      <dgm:spPr/>
    </dgm:pt>
    <dgm:pt modelId="{64DFA9E0-9FDE-4762-975B-405CB7BEBA59}" type="pres">
      <dgm:prSet presAssocID="{0B294DC1-8EEA-44C2-8891-853026F03A70}" presName="connectorText" presStyleLbl="sibTrans1D1" presStyleIdx="3" presStyleCnt="5"/>
      <dgm:spPr/>
    </dgm:pt>
    <dgm:pt modelId="{370CF38E-CDF2-433A-9AFF-F5E4C1BCE2F0}" type="pres">
      <dgm:prSet presAssocID="{FE096807-9D83-44EC-A9B8-7127BE92CE3C}" presName="node" presStyleLbl="node1" presStyleIdx="4" presStyleCnt="6" custScaleY="116101">
        <dgm:presLayoutVars>
          <dgm:bulletEnabled val="1"/>
        </dgm:presLayoutVars>
      </dgm:prSet>
      <dgm:spPr/>
    </dgm:pt>
    <dgm:pt modelId="{A5D35841-5367-416A-8A71-81CACCFFD7B1}" type="pres">
      <dgm:prSet presAssocID="{41F90A1E-37A6-4231-B97C-17BC6D9E1AE0}" presName="sibTrans" presStyleLbl="sibTrans1D1" presStyleIdx="4" presStyleCnt="5"/>
      <dgm:spPr/>
    </dgm:pt>
    <dgm:pt modelId="{AFE006BF-D389-4FCC-B5F9-96E657388836}" type="pres">
      <dgm:prSet presAssocID="{41F90A1E-37A6-4231-B97C-17BC6D9E1AE0}" presName="connectorText" presStyleLbl="sibTrans1D1" presStyleIdx="4" presStyleCnt="5"/>
      <dgm:spPr/>
    </dgm:pt>
    <dgm:pt modelId="{9E7C72D2-DDCC-4188-94C9-B2A2C718CD38}" type="pres">
      <dgm:prSet presAssocID="{DDA9CF02-D78A-4228-88D3-112A5B1F9B6F}" presName="node" presStyleLbl="node1" presStyleIdx="5" presStyleCnt="6" custScaleY="116101">
        <dgm:presLayoutVars>
          <dgm:bulletEnabled val="1"/>
        </dgm:presLayoutVars>
      </dgm:prSet>
      <dgm:spPr/>
    </dgm:pt>
  </dgm:ptLst>
  <dgm:cxnLst>
    <dgm:cxn modelId="{1CD7FB2B-BDBA-4C6F-9A34-08C2CA15CE5C}" srcId="{36A1DC77-8C98-43AC-BC47-15DD483FF099}" destId="{5FEAE54B-97EC-406B-A266-923D293D8317}" srcOrd="0" destOrd="0" parTransId="{3752F9F2-B13C-4121-874E-3769CC65F009}" sibTransId="{792CC964-8733-4F6B-A34B-D4EF0277B9EB}"/>
    <dgm:cxn modelId="{DAF3783D-915A-44FA-8AF2-B3558CD90D23}" srcId="{36A1DC77-8C98-43AC-BC47-15DD483FF099}" destId="{DDA9CF02-D78A-4228-88D3-112A5B1F9B6F}" srcOrd="5" destOrd="0" parTransId="{83EE61BF-1BBC-4EC0-9584-F1BF81DEED28}" sibTransId="{1B887D22-05CD-4CDB-9CCB-008716EEE027}"/>
    <dgm:cxn modelId="{CD0EF640-AD81-4B80-A55B-7F6F631A5065}" type="presOf" srcId="{0B294DC1-8EEA-44C2-8891-853026F03A70}" destId="{595A57BA-6085-41D8-A716-CFAA6BCF2D1F}" srcOrd="0" destOrd="0" presId="urn:microsoft.com/office/officeart/2005/8/layout/bProcess3"/>
    <dgm:cxn modelId="{2CD3125D-2AFB-431D-BA19-F37E79D1A527}" type="presOf" srcId="{DDA9CF02-D78A-4228-88D3-112A5B1F9B6F}" destId="{9E7C72D2-DDCC-4188-94C9-B2A2C718CD38}" srcOrd="0" destOrd="0" presId="urn:microsoft.com/office/officeart/2005/8/layout/bProcess3"/>
    <dgm:cxn modelId="{EA12DA61-7966-49BC-AF00-74EFEFEB2E81}" type="presOf" srcId="{5FEAE54B-97EC-406B-A266-923D293D8317}" destId="{D09450EA-4552-41D0-95DE-E018BE48F742}" srcOrd="0" destOrd="0" presId="urn:microsoft.com/office/officeart/2005/8/layout/bProcess3"/>
    <dgm:cxn modelId="{F3509F67-65F4-40FB-9953-3207E0A2E1F7}" srcId="{36A1DC77-8C98-43AC-BC47-15DD483FF099}" destId="{54108E07-8A6D-4E0E-82FA-E0F965607324}" srcOrd="2" destOrd="0" parTransId="{C77F2A7D-570D-4F64-8B48-E834F0522E62}" sibTransId="{EE099248-A09E-4B33-9708-CB1FAF9C4218}"/>
    <dgm:cxn modelId="{56CBC549-1B48-45AD-A289-A9D4BEB3581E}" type="presOf" srcId="{0B294DC1-8EEA-44C2-8891-853026F03A70}" destId="{64DFA9E0-9FDE-4762-975B-405CB7BEBA59}" srcOrd="1" destOrd="0" presId="urn:microsoft.com/office/officeart/2005/8/layout/bProcess3"/>
    <dgm:cxn modelId="{0679D072-3D49-4891-9370-9C9304DF74A6}" type="presOf" srcId="{EE099248-A09E-4B33-9708-CB1FAF9C4218}" destId="{1CE4017D-B653-414B-A286-37A6B67118DB}" srcOrd="0" destOrd="0" presId="urn:microsoft.com/office/officeart/2005/8/layout/bProcess3"/>
    <dgm:cxn modelId="{D0920474-4B6C-457F-83EB-8BE4C6E605BE}" type="presOf" srcId="{7A96B8A3-9043-405F-BFE7-17F9E898CBD6}" destId="{F03A4DE9-F557-4EF6-945A-2E65277B87E4}" srcOrd="0" destOrd="0" presId="urn:microsoft.com/office/officeart/2005/8/layout/bProcess3"/>
    <dgm:cxn modelId="{21453656-2596-45F2-984B-9A4656CEC1DE}" type="presOf" srcId="{54108E07-8A6D-4E0E-82FA-E0F965607324}" destId="{F2673C8D-40B5-48A2-8C21-8A9D3DAF7B99}" srcOrd="0" destOrd="0" presId="urn:microsoft.com/office/officeart/2005/8/layout/bProcess3"/>
    <dgm:cxn modelId="{F7208258-68BC-4AE1-9019-9F0CF7D39911}" type="presOf" srcId="{EE099248-A09E-4B33-9708-CB1FAF9C4218}" destId="{C73380E3-0949-4E95-A4A5-E7D0FD02CD46}" srcOrd="1" destOrd="0" presId="urn:microsoft.com/office/officeart/2005/8/layout/bProcess3"/>
    <dgm:cxn modelId="{FE18DD7E-A187-4E8B-BF85-413668C1346F}" type="presOf" srcId="{792CC964-8733-4F6B-A34B-D4EF0277B9EB}" destId="{3EBF1035-001A-4679-8A2A-8AC2A7FBD0B9}" srcOrd="0" destOrd="0" presId="urn:microsoft.com/office/officeart/2005/8/layout/bProcess3"/>
    <dgm:cxn modelId="{0B690C82-2557-409D-842D-DCA0BA1547B9}" type="presOf" srcId="{41F90A1E-37A6-4231-B97C-17BC6D9E1AE0}" destId="{A5D35841-5367-416A-8A71-81CACCFFD7B1}" srcOrd="0" destOrd="0" presId="urn:microsoft.com/office/officeart/2005/8/layout/bProcess3"/>
    <dgm:cxn modelId="{44CDDA87-9203-42AB-8806-19331AAEBD9A}" type="presOf" srcId="{36A1DC77-8C98-43AC-BC47-15DD483FF099}" destId="{2FB89C75-DC1F-4CC2-80CB-A722DD329E48}" srcOrd="0" destOrd="0" presId="urn:microsoft.com/office/officeart/2005/8/layout/bProcess3"/>
    <dgm:cxn modelId="{E6D09C88-6839-4BC6-AD81-5925E583E02C}" type="presOf" srcId="{A4A7B012-33BD-4BF8-8E6B-BA051751266B}" destId="{549E8177-970D-4969-9C89-33ED07245C3D}" srcOrd="0" destOrd="0" presId="urn:microsoft.com/office/officeart/2005/8/layout/bProcess3"/>
    <dgm:cxn modelId="{AB18D18E-961D-45E0-8115-B0F6E04DD095}" srcId="{36A1DC77-8C98-43AC-BC47-15DD483FF099}" destId="{A4A7B012-33BD-4BF8-8E6B-BA051751266B}" srcOrd="1" destOrd="0" parTransId="{BA8C7D9F-6925-41DA-8FDC-79E6A614B201}" sibTransId="{7A96B8A3-9043-405F-BFE7-17F9E898CBD6}"/>
    <dgm:cxn modelId="{7FBFD2AD-1174-449C-A81A-E6A4D50C3FAB}" srcId="{36A1DC77-8C98-43AC-BC47-15DD483FF099}" destId="{7F63685E-3527-4B8A-91E4-7E142D5B992B}" srcOrd="3" destOrd="0" parTransId="{DA830BD7-1BD1-4B4F-B87E-19E0682C18CF}" sibTransId="{0B294DC1-8EEA-44C2-8891-853026F03A70}"/>
    <dgm:cxn modelId="{AF4E43B0-CA50-4DD2-A133-F69314CA199F}" type="presOf" srcId="{792CC964-8733-4F6B-A34B-D4EF0277B9EB}" destId="{164A406F-0B6E-4E90-8305-B125864D504A}" srcOrd="1" destOrd="0" presId="urn:microsoft.com/office/officeart/2005/8/layout/bProcess3"/>
    <dgm:cxn modelId="{8AF6ACB3-E3BB-4997-939B-1B641A399971}" type="presOf" srcId="{7F63685E-3527-4B8A-91E4-7E142D5B992B}" destId="{6074F5C5-7DB6-49D7-9807-D4F9A2994807}" srcOrd="0" destOrd="0" presId="urn:microsoft.com/office/officeart/2005/8/layout/bProcess3"/>
    <dgm:cxn modelId="{19F568B7-8A36-4D53-BEBC-71C8B3AD7B2D}" type="presOf" srcId="{41F90A1E-37A6-4231-B97C-17BC6D9E1AE0}" destId="{AFE006BF-D389-4FCC-B5F9-96E657388836}" srcOrd="1" destOrd="0" presId="urn:microsoft.com/office/officeart/2005/8/layout/bProcess3"/>
    <dgm:cxn modelId="{BFCDA7B9-F14F-4FF4-ADE5-5CDD47829D92}" srcId="{36A1DC77-8C98-43AC-BC47-15DD483FF099}" destId="{FE096807-9D83-44EC-A9B8-7127BE92CE3C}" srcOrd="4" destOrd="0" parTransId="{2EEB64B7-8C01-4A40-B854-F78220E8CB0D}" sibTransId="{41F90A1E-37A6-4231-B97C-17BC6D9E1AE0}"/>
    <dgm:cxn modelId="{CD40BDCD-E57A-441A-94B8-657DF09B9A85}" type="presOf" srcId="{7A96B8A3-9043-405F-BFE7-17F9E898CBD6}" destId="{B1C85726-7188-4B79-BE8A-B177718AD151}" srcOrd="1" destOrd="0" presId="urn:microsoft.com/office/officeart/2005/8/layout/bProcess3"/>
    <dgm:cxn modelId="{563225DE-6B3C-40DD-B124-DAFD24333525}" type="presOf" srcId="{FE096807-9D83-44EC-A9B8-7127BE92CE3C}" destId="{370CF38E-CDF2-433A-9AFF-F5E4C1BCE2F0}" srcOrd="0" destOrd="0" presId="urn:microsoft.com/office/officeart/2005/8/layout/bProcess3"/>
    <dgm:cxn modelId="{4C65438B-0913-471E-A062-9F232D099416}" type="presParOf" srcId="{2FB89C75-DC1F-4CC2-80CB-A722DD329E48}" destId="{D09450EA-4552-41D0-95DE-E018BE48F742}" srcOrd="0" destOrd="0" presId="urn:microsoft.com/office/officeart/2005/8/layout/bProcess3"/>
    <dgm:cxn modelId="{45E6E3E9-9659-434D-B56B-B51031EC47E7}" type="presParOf" srcId="{2FB89C75-DC1F-4CC2-80CB-A722DD329E48}" destId="{3EBF1035-001A-4679-8A2A-8AC2A7FBD0B9}" srcOrd="1" destOrd="0" presId="urn:microsoft.com/office/officeart/2005/8/layout/bProcess3"/>
    <dgm:cxn modelId="{ABEB2A2E-5038-4DAF-A72B-9FBCD6E979E7}" type="presParOf" srcId="{3EBF1035-001A-4679-8A2A-8AC2A7FBD0B9}" destId="{164A406F-0B6E-4E90-8305-B125864D504A}" srcOrd="0" destOrd="0" presId="urn:microsoft.com/office/officeart/2005/8/layout/bProcess3"/>
    <dgm:cxn modelId="{2B68E6D3-FAF7-4D63-B455-2CC64FFF4B9B}" type="presParOf" srcId="{2FB89C75-DC1F-4CC2-80CB-A722DD329E48}" destId="{549E8177-970D-4969-9C89-33ED07245C3D}" srcOrd="2" destOrd="0" presId="urn:microsoft.com/office/officeart/2005/8/layout/bProcess3"/>
    <dgm:cxn modelId="{3DB9233C-BB63-4489-B1BB-2CACA254F652}" type="presParOf" srcId="{2FB89C75-DC1F-4CC2-80CB-A722DD329E48}" destId="{F03A4DE9-F557-4EF6-945A-2E65277B87E4}" srcOrd="3" destOrd="0" presId="urn:microsoft.com/office/officeart/2005/8/layout/bProcess3"/>
    <dgm:cxn modelId="{D10E1164-D33F-41F9-8D92-0ADC242681CB}" type="presParOf" srcId="{F03A4DE9-F557-4EF6-945A-2E65277B87E4}" destId="{B1C85726-7188-4B79-BE8A-B177718AD151}" srcOrd="0" destOrd="0" presId="urn:microsoft.com/office/officeart/2005/8/layout/bProcess3"/>
    <dgm:cxn modelId="{6583A388-938C-4E2B-9EE0-1055BEA0C999}" type="presParOf" srcId="{2FB89C75-DC1F-4CC2-80CB-A722DD329E48}" destId="{F2673C8D-40B5-48A2-8C21-8A9D3DAF7B99}" srcOrd="4" destOrd="0" presId="urn:microsoft.com/office/officeart/2005/8/layout/bProcess3"/>
    <dgm:cxn modelId="{D35E3435-DF95-4E03-BB35-6EEC133BC344}" type="presParOf" srcId="{2FB89C75-DC1F-4CC2-80CB-A722DD329E48}" destId="{1CE4017D-B653-414B-A286-37A6B67118DB}" srcOrd="5" destOrd="0" presId="urn:microsoft.com/office/officeart/2005/8/layout/bProcess3"/>
    <dgm:cxn modelId="{3B851F85-3305-4815-BA12-7DC4D64E147C}" type="presParOf" srcId="{1CE4017D-B653-414B-A286-37A6B67118DB}" destId="{C73380E3-0949-4E95-A4A5-E7D0FD02CD46}" srcOrd="0" destOrd="0" presId="urn:microsoft.com/office/officeart/2005/8/layout/bProcess3"/>
    <dgm:cxn modelId="{1B1C0E4A-A31A-4E8E-BE60-5E6E7B101B00}" type="presParOf" srcId="{2FB89C75-DC1F-4CC2-80CB-A722DD329E48}" destId="{6074F5C5-7DB6-49D7-9807-D4F9A2994807}" srcOrd="6" destOrd="0" presId="urn:microsoft.com/office/officeart/2005/8/layout/bProcess3"/>
    <dgm:cxn modelId="{D493A8BA-92EF-407A-9167-34DBB6BFBCE1}" type="presParOf" srcId="{2FB89C75-DC1F-4CC2-80CB-A722DD329E48}" destId="{595A57BA-6085-41D8-A716-CFAA6BCF2D1F}" srcOrd="7" destOrd="0" presId="urn:microsoft.com/office/officeart/2005/8/layout/bProcess3"/>
    <dgm:cxn modelId="{03A4A2ED-27FF-40C0-A520-CB1B9711E6A7}" type="presParOf" srcId="{595A57BA-6085-41D8-A716-CFAA6BCF2D1F}" destId="{64DFA9E0-9FDE-4762-975B-405CB7BEBA59}" srcOrd="0" destOrd="0" presId="urn:microsoft.com/office/officeart/2005/8/layout/bProcess3"/>
    <dgm:cxn modelId="{B3121086-68A5-42D9-98D7-F69653BC3683}" type="presParOf" srcId="{2FB89C75-DC1F-4CC2-80CB-A722DD329E48}" destId="{370CF38E-CDF2-433A-9AFF-F5E4C1BCE2F0}" srcOrd="8" destOrd="0" presId="urn:microsoft.com/office/officeart/2005/8/layout/bProcess3"/>
    <dgm:cxn modelId="{117BA1AA-9930-4669-9CE9-C7DEA9E03E04}" type="presParOf" srcId="{2FB89C75-DC1F-4CC2-80CB-A722DD329E48}" destId="{A5D35841-5367-416A-8A71-81CACCFFD7B1}" srcOrd="9" destOrd="0" presId="urn:microsoft.com/office/officeart/2005/8/layout/bProcess3"/>
    <dgm:cxn modelId="{DE0A28B7-3B91-41E8-A775-C915DE2AE05C}" type="presParOf" srcId="{A5D35841-5367-416A-8A71-81CACCFFD7B1}" destId="{AFE006BF-D389-4FCC-B5F9-96E657388836}" srcOrd="0" destOrd="0" presId="urn:microsoft.com/office/officeart/2005/8/layout/bProcess3"/>
    <dgm:cxn modelId="{86FE996A-8ACB-4699-BFEB-AB51684A32EE}" type="presParOf" srcId="{2FB89C75-DC1F-4CC2-80CB-A722DD329E48}" destId="{9E7C72D2-DDCC-4188-94C9-B2A2C718CD3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525D23-CE0F-494B-998D-2683CE64FED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07D8AC44-83A8-4E06-870F-A393ACD71ABE}">
      <dgm:prSet custT="1"/>
      <dgm:spPr/>
      <dgm:t>
        <a:bodyPr/>
        <a:lstStyle/>
        <a:p>
          <a:pPr algn="l"/>
          <a:r>
            <a:rPr lang="en-US" sz="1400" dirty="0">
              <a:latin typeface="+mn-ea"/>
              <a:ea typeface="+mn-ea"/>
            </a:rPr>
            <a:t>1</a:t>
          </a:r>
          <a:r>
            <a:rPr lang="zh-CN" sz="1400" dirty="0">
              <a:latin typeface="+mn-ea"/>
              <a:ea typeface="+mn-ea"/>
            </a:rPr>
            <a:t>、自文莱</a:t>
          </a:r>
          <a:r>
            <a:rPr lang="en-US" sz="1400" dirty="0">
              <a:latin typeface="+mn-ea"/>
              <a:ea typeface="+mn-ea"/>
            </a:rPr>
            <a:t>2021</a:t>
          </a:r>
          <a:r>
            <a:rPr lang="zh-CN" sz="1400" dirty="0">
              <a:latin typeface="+mn-ea"/>
              <a:ea typeface="+mn-ea"/>
            </a:rPr>
            <a:t>年</a:t>
          </a:r>
          <a:r>
            <a:rPr lang="en-US" sz="1400" dirty="0">
              <a:latin typeface="+mn-ea"/>
              <a:ea typeface="+mn-ea"/>
            </a:rPr>
            <a:t>8</a:t>
          </a:r>
          <a:r>
            <a:rPr lang="zh-CN" sz="1400" dirty="0">
              <a:latin typeface="+mn-ea"/>
              <a:ea typeface="+mn-ea"/>
            </a:rPr>
            <a:t>月第二轮疫情爆发以来，</a:t>
          </a:r>
          <a:r>
            <a:rPr lang="zh-CN" altLang="en-US" sz="1400" dirty="0">
              <a:latin typeface="+mn-ea"/>
              <a:ea typeface="+mn-ea"/>
            </a:rPr>
            <a:t>到</a:t>
          </a:r>
          <a:r>
            <a:rPr lang="en-US" altLang="zh-CN" sz="1400" dirty="0">
              <a:latin typeface="+mn-ea"/>
              <a:ea typeface="+mn-ea"/>
            </a:rPr>
            <a:t>2023</a:t>
          </a:r>
          <a:r>
            <a:rPr lang="zh-CN" altLang="en-US" sz="1400" dirty="0">
              <a:latin typeface="+mn-ea"/>
              <a:ea typeface="+mn-ea"/>
            </a:rPr>
            <a:t>年</a:t>
          </a:r>
          <a:r>
            <a:rPr lang="en-US" altLang="zh-CN" sz="1400" dirty="0">
              <a:latin typeface="+mn-ea"/>
              <a:ea typeface="+mn-ea"/>
            </a:rPr>
            <a:t>5</a:t>
          </a:r>
          <a:r>
            <a:rPr lang="zh-CN" altLang="en-US" sz="1400" dirty="0">
              <a:latin typeface="+mn-ea"/>
              <a:ea typeface="+mn-ea"/>
            </a:rPr>
            <a:t>月出台</a:t>
          </a:r>
          <a:r>
            <a:rPr lang="en-US" altLang="zh-CN" sz="1400" dirty="0">
              <a:latin typeface="+mn-ea"/>
              <a:ea typeface="+mn-ea"/>
            </a:rPr>
            <a:t>《</a:t>
          </a:r>
          <a:r>
            <a:rPr lang="zh-CN" altLang="zh-CN" sz="1400" dirty="0">
              <a:latin typeface="+mn-ea"/>
              <a:ea typeface="+mn-ea"/>
            </a:rPr>
            <a:t>公司新冠疫情</a:t>
          </a:r>
          <a:r>
            <a:rPr lang="en-US" altLang="zh-CN" sz="1400" dirty="0">
              <a:latin typeface="+mn-ea"/>
              <a:ea typeface="+mn-ea"/>
            </a:rPr>
            <a:t>HSE</a:t>
          </a:r>
          <a:r>
            <a:rPr lang="zh-CN" altLang="zh-CN" sz="1400" dirty="0">
              <a:latin typeface="+mn-ea"/>
              <a:ea typeface="+mn-ea"/>
            </a:rPr>
            <a:t>管控方案（第六版）</a:t>
          </a:r>
          <a:r>
            <a:rPr lang="en-US" altLang="zh-CN" sz="1400" dirty="0">
              <a:latin typeface="+mn-ea"/>
              <a:ea typeface="+mn-ea"/>
            </a:rPr>
            <a:t>》</a:t>
          </a:r>
          <a:r>
            <a:rPr lang="zh-CN" altLang="en-US" sz="1400" dirty="0">
              <a:latin typeface="+mn-ea"/>
              <a:ea typeface="+mn-ea"/>
            </a:rPr>
            <a:t>，标志着疫情管控完全与社会面接轨。</a:t>
          </a:r>
          <a:endParaRPr lang="zh-CN" sz="1400" dirty="0">
            <a:latin typeface="+mn-ea"/>
            <a:ea typeface="+mn-ea"/>
          </a:endParaRPr>
        </a:p>
      </dgm:t>
    </dgm:pt>
    <dgm:pt modelId="{ADE8B089-932C-4FA2-8B6D-6DA814245B9F}" type="parTrans" cxnId="{5FB06885-0E47-45BC-A478-F0EC46F307D7}">
      <dgm:prSet/>
      <dgm:spPr/>
      <dgm:t>
        <a:bodyPr/>
        <a:lstStyle/>
        <a:p>
          <a:endParaRPr lang="zh-CN" altLang="en-US" sz="1000"/>
        </a:p>
      </dgm:t>
    </dgm:pt>
    <dgm:pt modelId="{C91E7CFB-C585-4534-AE06-1A54C87D6979}" type="sibTrans" cxnId="{5FB06885-0E47-45BC-A478-F0EC46F307D7}">
      <dgm:prSet/>
      <dgm:spPr/>
      <dgm:t>
        <a:bodyPr/>
        <a:lstStyle/>
        <a:p>
          <a:endParaRPr lang="zh-CN" altLang="en-US" sz="1000"/>
        </a:p>
      </dgm:t>
    </dgm:pt>
    <dgm:pt modelId="{15798460-5581-457B-9EA9-3511325B4432}">
      <dgm:prSet custT="1"/>
      <dgm:spPr/>
      <dgm:t>
        <a:bodyPr/>
        <a:lstStyle/>
        <a:p>
          <a:pPr algn="l"/>
          <a:r>
            <a:rPr lang="zh-CN" sz="1400" dirty="0">
              <a:latin typeface="+mn-ea"/>
              <a:ea typeface="+mn-ea"/>
            </a:rPr>
            <a:t>公司</a:t>
          </a:r>
          <a:r>
            <a:rPr lang="zh-CN" altLang="en-US" sz="1400" dirty="0">
              <a:latin typeface="+mn-ea"/>
              <a:ea typeface="+mn-ea"/>
            </a:rPr>
            <a:t>后续不再下发防疫物资，试剂盒库存也清零。消毒水使用保洁人员的大桶消毒水</a:t>
          </a:r>
          <a:endParaRPr lang="zh-CN" sz="1400" dirty="0">
            <a:latin typeface="+mn-ea"/>
            <a:ea typeface="+mn-ea"/>
          </a:endParaRPr>
        </a:p>
      </dgm:t>
    </dgm:pt>
    <dgm:pt modelId="{CE930594-AACD-4D5D-A047-8D9665C68EDE}" type="parTrans" cxnId="{C474C5E4-353D-40F6-B8BF-243A3D3D1ADB}">
      <dgm:prSet/>
      <dgm:spPr/>
      <dgm:t>
        <a:bodyPr/>
        <a:lstStyle/>
        <a:p>
          <a:endParaRPr lang="zh-CN" altLang="en-US" sz="1000"/>
        </a:p>
      </dgm:t>
    </dgm:pt>
    <dgm:pt modelId="{9AAB6856-BDB0-493D-95E8-9583BE905D0B}" type="sibTrans" cxnId="{C474C5E4-353D-40F6-B8BF-243A3D3D1ADB}">
      <dgm:prSet/>
      <dgm:spPr/>
      <dgm:t>
        <a:bodyPr/>
        <a:lstStyle/>
        <a:p>
          <a:endParaRPr lang="zh-CN" altLang="en-US" sz="1000"/>
        </a:p>
      </dgm:t>
    </dgm:pt>
    <dgm:pt modelId="{ED4311D5-1920-43BC-8763-6305859E768B}">
      <dgm:prSet custT="1"/>
      <dgm:spPr/>
      <dgm:t>
        <a:bodyPr/>
        <a:lstStyle/>
        <a:p>
          <a:pPr algn="l"/>
          <a:r>
            <a:rPr lang="zh-CN" altLang="en-US" sz="1400" dirty="0"/>
            <a:t>深入分析及整改措施：近期公司及部门出现大量感冒发烧员工，加强防范。本月清理气防柜过期滤盒，苯滤盒取消。</a:t>
          </a:r>
          <a:r>
            <a:rPr lang="en-US" altLang="en-US" sz="1400" dirty="0">
              <a:latin typeface="+mn-ea"/>
              <a:ea typeface="+mn-ea"/>
            </a:rPr>
            <a:t>《</a:t>
          </a:r>
          <a:r>
            <a:rPr lang="zh-CN" altLang="en-US" sz="1400" dirty="0">
              <a:latin typeface="+mn-ea"/>
              <a:ea typeface="+mn-ea"/>
            </a:rPr>
            <a:t>职业健康风险评估</a:t>
          </a:r>
          <a:r>
            <a:rPr lang="en-US" altLang="en-US" sz="1400" dirty="0">
              <a:latin typeface="+mn-ea"/>
              <a:ea typeface="+mn-ea"/>
            </a:rPr>
            <a:t>》</a:t>
          </a:r>
          <a:r>
            <a:rPr lang="zh-CN" altLang="en-US" sz="1400" dirty="0">
              <a:latin typeface="+mn-ea"/>
              <a:ea typeface="+mn-ea"/>
            </a:rPr>
            <a:t>在指定日期前提交</a:t>
          </a:r>
          <a:r>
            <a:rPr lang="en-US" altLang="zh-CN" sz="1400" dirty="0">
              <a:latin typeface="+mn-ea"/>
              <a:ea typeface="+mn-ea"/>
            </a:rPr>
            <a:t>HSE</a:t>
          </a:r>
          <a:r>
            <a:rPr lang="zh-CN" altLang="en-US" sz="1400" dirty="0">
              <a:latin typeface="+mn-ea"/>
              <a:ea typeface="+mn-ea"/>
            </a:rPr>
            <a:t>部。</a:t>
          </a:r>
          <a:endParaRPr lang="en-US" altLang="zh-CN" sz="1400" dirty="0">
            <a:latin typeface="+mn-ea"/>
            <a:ea typeface="+mn-ea"/>
          </a:endParaRPr>
        </a:p>
      </dgm:t>
    </dgm:pt>
    <dgm:pt modelId="{BF656BEC-38AE-4954-B502-8ED4B11943E3}" type="parTrans" cxnId="{31D2EEB6-F447-4364-8F1D-D7F49EF4CD29}">
      <dgm:prSet/>
      <dgm:spPr/>
      <dgm:t>
        <a:bodyPr/>
        <a:lstStyle/>
        <a:p>
          <a:endParaRPr lang="zh-CN" altLang="en-US" sz="1000"/>
        </a:p>
      </dgm:t>
    </dgm:pt>
    <dgm:pt modelId="{58801E6C-0B31-4505-BA75-1C0FAD2C0A81}" type="sibTrans" cxnId="{31D2EEB6-F447-4364-8F1D-D7F49EF4CD29}">
      <dgm:prSet/>
      <dgm:spPr/>
      <dgm:t>
        <a:bodyPr/>
        <a:lstStyle/>
        <a:p>
          <a:endParaRPr lang="zh-CN" altLang="en-US" sz="1000"/>
        </a:p>
      </dgm:t>
    </dgm:pt>
    <dgm:pt modelId="{01697BB3-EAE3-41FE-86A5-E95AC9950294}" type="pres">
      <dgm:prSet presAssocID="{E5525D23-CE0F-494B-998D-2683CE64FED1}" presName="compositeShape" presStyleCnt="0">
        <dgm:presLayoutVars>
          <dgm:chMax val="7"/>
          <dgm:dir/>
          <dgm:resizeHandles val="exact"/>
        </dgm:presLayoutVars>
      </dgm:prSet>
      <dgm:spPr/>
    </dgm:pt>
    <dgm:pt modelId="{B282AA08-C863-446F-8042-1D6A1F05319B}" type="pres">
      <dgm:prSet presAssocID="{07D8AC44-83A8-4E06-870F-A393ACD71ABE}" presName="circ1" presStyleLbl="vennNode1" presStyleIdx="0" presStyleCnt="3" custScaleX="156995" custLinFactNeighborX="1054" custLinFactNeighborY="-6388"/>
      <dgm:spPr/>
    </dgm:pt>
    <dgm:pt modelId="{E7A6C108-9EA0-48FE-8BF4-6E1FCDE7344B}" type="pres">
      <dgm:prSet presAssocID="{07D8AC44-83A8-4E06-870F-A393ACD71ABE}" presName="circ1Tx" presStyleLbl="revTx" presStyleIdx="0" presStyleCnt="0">
        <dgm:presLayoutVars>
          <dgm:chMax val="0"/>
          <dgm:chPref val="0"/>
          <dgm:bulletEnabled val="1"/>
        </dgm:presLayoutVars>
      </dgm:prSet>
      <dgm:spPr/>
    </dgm:pt>
    <dgm:pt modelId="{1F2B20BF-178C-417F-ACDE-A48AF70ED86A}" type="pres">
      <dgm:prSet presAssocID="{15798460-5581-457B-9EA9-3511325B4432}" presName="circ2" presStyleLbl="vennNode1" presStyleIdx="1" presStyleCnt="3" custScaleX="127488" custScaleY="99999" custLinFactNeighborX="13481" custLinFactNeighborY="4206"/>
      <dgm:spPr/>
    </dgm:pt>
    <dgm:pt modelId="{C2A9EF6C-22EF-452E-97FC-70699201BC01}" type="pres">
      <dgm:prSet presAssocID="{15798460-5581-457B-9EA9-3511325B4432}" presName="circ2Tx" presStyleLbl="revTx" presStyleIdx="0" presStyleCnt="0">
        <dgm:presLayoutVars>
          <dgm:chMax val="0"/>
          <dgm:chPref val="0"/>
          <dgm:bulletEnabled val="1"/>
        </dgm:presLayoutVars>
      </dgm:prSet>
      <dgm:spPr/>
    </dgm:pt>
    <dgm:pt modelId="{34028D89-B5E4-416D-9914-A65BC8245897}" type="pres">
      <dgm:prSet presAssocID="{ED4311D5-1920-43BC-8763-6305859E768B}" presName="circ3" presStyleLbl="vennNode1" presStyleIdx="2" presStyleCnt="3" custScaleX="146491" custScaleY="100597" custLinFactNeighborX="-16803" custLinFactNeighborY="2307"/>
      <dgm:spPr/>
    </dgm:pt>
    <dgm:pt modelId="{353ECB07-5C1D-4F2A-9A00-34B59A62A091}" type="pres">
      <dgm:prSet presAssocID="{ED4311D5-1920-43BC-8763-6305859E768B}" presName="circ3Tx" presStyleLbl="revTx" presStyleIdx="0" presStyleCnt="0">
        <dgm:presLayoutVars>
          <dgm:chMax val="0"/>
          <dgm:chPref val="0"/>
          <dgm:bulletEnabled val="1"/>
        </dgm:presLayoutVars>
      </dgm:prSet>
      <dgm:spPr/>
    </dgm:pt>
  </dgm:ptLst>
  <dgm:cxnLst>
    <dgm:cxn modelId="{43152C10-B252-43ED-921B-6CB912646479}" type="presOf" srcId="{07D8AC44-83A8-4E06-870F-A393ACD71ABE}" destId="{E7A6C108-9EA0-48FE-8BF4-6E1FCDE7344B}" srcOrd="1" destOrd="0" presId="urn:microsoft.com/office/officeart/2005/8/layout/venn1"/>
    <dgm:cxn modelId="{05FAF04F-E50D-484A-B5A3-82859416A063}" type="presOf" srcId="{07D8AC44-83A8-4E06-870F-A393ACD71ABE}" destId="{B282AA08-C863-446F-8042-1D6A1F05319B}" srcOrd="0" destOrd="0" presId="urn:microsoft.com/office/officeart/2005/8/layout/venn1"/>
    <dgm:cxn modelId="{5FB06885-0E47-45BC-A478-F0EC46F307D7}" srcId="{E5525D23-CE0F-494B-998D-2683CE64FED1}" destId="{07D8AC44-83A8-4E06-870F-A393ACD71ABE}" srcOrd="0" destOrd="0" parTransId="{ADE8B089-932C-4FA2-8B6D-6DA814245B9F}" sibTransId="{C91E7CFB-C585-4534-AE06-1A54C87D6979}"/>
    <dgm:cxn modelId="{15F5B585-EABE-4AD7-A991-BA531F67F3C1}" type="presOf" srcId="{ED4311D5-1920-43BC-8763-6305859E768B}" destId="{34028D89-B5E4-416D-9914-A65BC8245897}" srcOrd="0" destOrd="0" presId="urn:microsoft.com/office/officeart/2005/8/layout/venn1"/>
    <dgm:cxn modelId="{467F708E-D7A9-4037-AB24-505F5F8F06B9}" type="presOf" srcId="{15798460-5581-457B-9EA9-3511325B4432}" destId="{C2A9EF6C-22EF-452E-97FC-70699201BC01}" srcOrd="1" destOrd="0" presId="urn:microsoft.com/office/officeart/2005/8/layout/venn1"/>
    <dgm:cxn modelId="{23E4A5A0-64DC-48BA-BF99-5EE6D92F7444}" type="presOf" srcId="{ED4311D5-1920-43BC-8763-6305859E768B}" destId="{353ECB07-5C1D-4F2A-9A00-34B59A62A091}" srcOrd="1" destOrd="0" presId="urn:microsoft.com/office/officeart/2005/8/layout/venn1"/>
    <dgm:cxn modelId="{0B2BF6AC-124D-4B25-A71B-C70FC0FE1965}" type="presOf" srcId="{15798460-5581-457B-9EA9-3511325B4432}" destId="{1F2B20BF-178C-417F-ACDE-A48AF70ED86A}" srcOrd="0" destOrd="0" presId="urn:microsoft.com/office/officeart/2005/8/layout/venn1"/>
    <dgm:cxn modelId="{31D2EEB6-F447-4364-8F1D-D7F49EF4CD29}" srcId="{E5525D23-CE0F-494B-998D-2683CE64FED1}" destId="{ED4311D5-1920-43BC-8763-6305859E768B}" srcOrd="2" destOrd="0" parTransId="{BF656BEC-38AE-4954-B502-8ED4B11943E3}" sibTransId="{58801E6C-0B31-4505-BA75-1C0FAD2C0A81}"/>
    <dgm:cxn modelId="{C474C5E4-353D-40F6-B8BF-243A3D3D1ADB}" srcId="{E5525D23-CE0F-494B-998D-2683CE64FED1}" destId="{15798460-5581-457B-9EA9-3511325B4432}" srcOrd="1" destOrd="0" parTransId="{CE930594-AACD-4D5D-A047-8D9665C68EDE}" sibTransId="{9AAB6856-BDB0-493D-95E8-9583BE905D0B}"/>
    <dgm:cxn modelId="{EFEA2DF8-AE08-4956-BA39-96F2BF6396D3}" type="presOf" srcId="{E5525D23-CE0F-494B-998D-2683CE64FED1}" destId="{01697BB3-EAE3-41FE-86A5-E95AC9950294}" srcOrd="0" destOrd="0" presId="urn:microsoft.com/office/officeart/2005/8/layout/venn1"/>
    <dgm:cxn modelId="{ED6D70F8-176B-4E3F-8576-722E8324BA6E}" type="presParOf" srcId="{01697BB3-EAE3-41FE-86A5-E95AC9950294}" destId="{B282AA08-C863-446F-8042-1D6A1F05319B}" srcOrd="0" destOrd="0" presId="urn:microsoft.com/office/officeart/2005/8/layout/venn1"/>
    <dgm:cxn modelId="{4EFFA62A-4EB1-4E6D-9A3C-77179E611AF6}" type="presParOf" srcId="{01697BB3-EAE3-41FE-86A5-E95AC9950294}" destId="{E7A6C108-9EA0-48FE-8BF4-6E1FCDE7344B}" srcOrd="1" destOrd="0" presId="urn:microsoft.com/office/officeart/2005/8/layout/venn1"/>
    <dgm:cxn modelId="{10237F32-3146-48CC-9AC6-617AEB049431}" type="presParOf" srcId="{01697BB3-EAE3-41FE-86A5-E95AC9950294}" destId="{1F2B20BF-178C-417F-ACDE-A48AF70ED86A}" srcOrd="2" destOrd="0" presId="urn:microsoft.com/office/officeart/2005/8/layout/venn1"/>
    <dgm:cxn modelId="{E1AD1D6E-A119-4B1B-A882-247CA1B45145}" type="presParOf" srcId="{01697BB3-EAE3-41FE-86A5-E95AC9950294}" destId="{C2A9EF6C-22EF-452E-97FC-70699201BC01}" srcOrd="3" destOrd="0" presId="urn:microsoft.com/office/officeart/2005/8/layout/venn1"/>
    <dgm:cxn modelId="{1D864CBD-350F-4928-A039-6A6AC84FA730}" type="presParOf" srcId="{01697BB3-EAE3-41FE-86A5-E95AC9950294}" destId="{34028D89-B5E4-416D-9914-A65BC8245897}" srcOrd="4" destOrd="0" presId="urn:microsoft.com/office/officeart/2005/8/layout/venn1"/>
    <dgm:cxn modelId="{3B319A4A-520C-4C20-ABEC-56FCD5BF7A81}" type="presParOf" srcId="{01697BB3-EAE3-41FE-86A5-E95AC9950294}" destId="{353ECB07-5C1D-4F2A-9A00-34B59A62A09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F568ED6-D72F-47E6-9E3F-476DE3732BE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C8C3C9BD-6622-4BDA-887C-1455A2FB0CA6}">
      <dgm:prSet custT="1"/>
      <dgm:spPr/>
      <dgm:t>
        <a:bodyPr/>
        <a:lstStyle/>
        <a:p>
          <a:pPr algn="l"/>
          <a:r>
            <a:rPr lang="en-US" altLang="zh-CN" sz="1600" dirty="0"/>
            <a:t>1</a:t>
          </a:r>
          <a:r>
            <a:rPr lang="zh-CN" altLang="en-US" sz="1600" dirty="0"/>
            <a:t>、公司按文莱政府要求，按一人一档案形式管理个人健康档案，档案每年</a:t>
          </a:r>
          <a:r>
            <a:rPr lang="en-US" altLang="zh-CN" sz="1600" dirty="0"/>
            <a:t>12</a:t>
          </a:r>
          <a:r>
            <a:rPr lang="zh-CN" altLang="en-US" sz="1600" dirty="0"/>
            <a:t>月更新一次。年底再次更新上交到</a:t>
          </a:r>
          <a:r>
            <a:rPr lang="en-US" altLang="zh-CN" sz="1600" dirty="0"/>
            <a:t>HSE</a:t>
          </a:r>
          <a:r>
            <a:rPr lang="zh-CN" altLang="en-US" sz="1600" dirty="0"/>
            <a:t>部。</a:t>
          </a:r>
        </a:p>
      </dgm:t>
    </dgm:pt>
    <dgm:pt modelId="{EFB39B4E-B233-4F8D-822D-EBCB55A01E32}" type="parTrans" cxnId="{0F60D7F9-9053-4F33-B850-123C34981ED0}">
      <dgm:prSet/>
      <dgm:spPr/>
      <dgm:t>
        <a:bodyPr/>
        <a:lstStyle/>
        <a:p>
          <a:endParaRPr lang="zh-CN" altLang="en-US"/>
        </a:p>
      </dgm:t>
    </dgm:pt>
    <dgm:pt modelId="{243B21EE-DB88-4DE5-8A2C-4E4392557A45}" type="sibTrans" cxnId="{0F60D7F9-9053-4F33-B850-123C34981ED0}">
      <dgm:prSet/>
      <dgm:spPr/>
      <dgm:t>
        <a:bodyPr/>
        <a:lstStyle/>
        <a:p>
          <a:endParaRPr lang="zh-CN" altLang="en-US"/>
        </a:p>
      </dgm:t>
    </dgm:pt>
    <dgm:pt modelId="{6F1F772A-D402-4F49-8126-6772E7CA288C}">
      <dgm:prSet custT="1"/>
      <dgm:spPr/>
      <dgm:t>
        <a:bodyPr/>
        <a:lstStyle/>
        <a:p>
          <a:pPr algn="l"/>
          <a:r>
            <a:rPr lang="en-US" sz="1600" dirty="0">
              <a:latin typeface="+mn-ea"/>
              <a:ea typeface="+mn-ea"/>
            </a:rPr>
            <a:t>3</a:t>
          </a:r>
          <a:r>
            <a:rPr lang="zh-CN" sz="1600" dirty="0">
              <a:latin typeface="+mn-ea"/>
              <a:ea typeface="+mn-ea"/>
            </a:rPr>
            <a:t>、</a:t>
          </a:r>
          <a:r>
            <a:rPr lang="zh-CN" altLang="en-US" sz="1600" dirty="0">
              <a:latin typeface="+mn-ea"/>
              <a:ea typeface="+mn-ea"/>
            </a:rPr>
            <a:t>今年的体检规则变化，员工返回中国后到指定地点进行身体健康检测。回国体检已改为福利性，本月需参加体检人员已及时统计报备，并督促按时参加。</a:t>
          </a:r>
          <a:endParaRPr lang="zh-CN" sz="1600" dirty="0">
            <a:latin typeface="+mn-ea"/>
            <a:ea typeface="+mn-ea"/>
          </a:endParaRPr>
        </a:p>
      </dgm:t>
    </dgm:pt>
    <dgm:pt modelId="{B295DD19-8113-4338-A95B-98B30D87B928}" type="parTrans" cxnId="{4CBE1585-DE74-432F-864C-6A9E233EC49C}">
      <dgm:prSet/>
      <dgm:spPr/>
      <dgm:t>
        <a:bodyPr/>
        <a:lstStyle/>
        <a:p>
          <a:endParaRPr lang="zh-CN" altLang="en-US"/>
        </a:p>
      </dgm:t>
    </dgm:pt>
    <dgm:pt modelId="{AE133B92-6030-41B9-9A53-1BE8948DC3A9}" type="sibTrans" cxnId="{4CBE1585-DE74-432F-864C-6A9E233EC49C}">
      <dgm:prSet/>
      <dgm:spPr/>
      <dgm:t>
        <a:bodyPr/>
        <a:lstStyle/>
        <a:p>
          <a:endParaRPr lang="zh-CN" altLang="en-US"/>
        </a:p>
      </dgm:t>
    </dgm:pt>
    <dgm:pt modelId="{8E3C5010-9A10-4958-ABA2-BB5CD3B8CF9F}">
      <dgm:prSet custT="1"/>
      <dgm:spPr/>
      <dgm:t>
        <a:bodyPr/>
        <a:lstStyle/>
        <a:p>
          <a:r>
            <a:rPr lang="en-US" altLang="zh-CN" sz="1600" dirty="0">
              <a:latin typeface="+mn-ea"/>
              <a:ea typeface="+mn-ea"/>
            </a:rPr>
            <a:t>2</a:t>
          </a:r>
          <a:r>
            <a:rPr lang="zh-CN" altLang="en-US" sz="1600" dirty="0">
              <a:latin typeface="+mn-ea"/>
              <a:ea typeface="+mn-ea"/>
            </a:rPr>
            <a:t>、公司自</a:t>
          </a:r>
          <a:r>
            <a:rPr lang="en-US" altLang="zh-CN" sz="1600" dirty="0">
              <a:latin typeface="+mn-ea"/>
              <a:ea typeface="+mn-ea"/>
            </a:rPr>
            <a:t>2025</a:t>
          </a:r>
          <a:r>
            <a:rPr lang="zh-CN" altLang="en-US" sz="1600" dirty="0">
              <a:latin typeface="+mn-ea"/>
              <a:ea typeface="+mn-ea"/>
            </a:rPr>
            <a:t>年</a:t>
          </a:r>
          <a:r>
            <a:rPr lang="en-US" altLang="zh-CN" sz="1600" dirty="0">
              <a:latin typeface="+mn-ea"/>
              <a:ea typeface="+mn-ea"/>
            </a:rPr>
            <a:t>1</a:t>
          </a:r>
          <a:r>
            <a:rPr lang="zh-CN" altLang="en-US" sz="1600" dirty="0">
              <a:latin typeface="+mn-ea"/>
              <a:ea typeface="+mn-ea"/>
            </a:rPr>
            <a:t>月</a:t>
          </a:r>
          <a:r>
            <a:rPr lang="en-US" altLang="zh-CN" sz="1600" dirty="0">
              <a:latin typeface="+mn-ea"/>
              <a:ea typeface="+mn-ea"/>
            </a:rPr>
            <a:t>1</a:t>
          </a:r>
          <a:r>
            <a:rPr lang="zh-CN" altLang="en-US" sz="1600" dirty="0">
              <a:latin typeface="+mn-ea"/>
              <a:ea typeface="+mn-ea"/>
            </a:rPr>
            <a:t>日起组织离职人员健康体检及文莱本地员工健康体检，其中文莱本地员工每月健康体检人员名单已建立，张贴到外操室提醒参加体检后签名确认，本月有一名文莱员工由于电话号码变更未及时参加体检，列入考核。</a:t>
          </a:r>
          <a:endParaRPr lang="zh-CN" sz="1600" dirty="0">
            <a:latin typeface="+mn-ea"/>
            <a:ea typeface="+mn-ea"/>
          </a:endParaRPr>
        </a:p>
      </dgm:t>
    </dgm:pt>
    <dgm:pt modelId="{8FD548B9-B9F4-43A8-AB8F-34EA3C105BBD}" type="parTrans" cxnId="{8D5A25F0-0287-4272-B459-01FE0E5C79F3}">
      <dgm:prSet/>
      <dgm:spPr/>
      <dgm:t>
        <a:bodyPr/>
        <a:lstStyle/>
        <a:p>
          <a:endParaRPr lang="zh-CN" altLang="en-US"/>
        </a:p>
      </dgm:t>
    </dgm:pt>
    <dgm:pt modelId="{EEF26010-C1C4-4B03-B5C6-32813560ABD6}" type="sibTrans" cxnId="{8D5A25F0-0287-4272-B459-01FE0E5C79F3}">
      <dgm:prSet/>
      <dgm:spPr/>
      <dgm:t>
        <a:bodyPr/>
        <a:lstStyle/>
        <a:p>
          <a:endParaRPr lang="zh-CN" altLang="en-US"/>
        </a:p>
      </dgm:t>
    </dgm:pt>
    <dgm:pt modelId="{DEB7FCEE-286A-4129-8F81-B85C6586428B}" type="pres">
      <dgm:prSet presAssocID="{0F568ED6-D72F-47E6-9E3F-476DE3732BE5}" presName="Name0" presStyleCnt="0">
        <dgm:presLayoutVars>
          <dgm:dir/>
          <dgm:resizeHandles val="exact"/>
        </dgm:presLayoutVars>
      </dgm:prSet>
      <dgm:spPr/>
    </dgm:pt>
    <dgm:pt modelId="{8CA35FA8-6FFC-4C58-B1E7-23890B97D721}" type="pres">
      <dgm:prSet presAssocID="{0F568ED6-D72F-47E6-9E3F-476DE3732BE5}" presName="arrow" presStyleLbl="bgShp" presStyleIdx="0" presStyleCnt="1"/>
      <dgm:spPr/>
    </dgm:pt>
    <dgm:pt modelId="{C51B41E4-9AE7-42CB-88EF-BDFCFFFF236B}" type="pres">
      <dgm:prSet presAssocID="{0F568ED6-D72F-47E6-9E3F-476DE3732BE5}" presName="points" presStyleCnt="0"/>
      <dgm:spPr/>
    </dgm:pt>
    <dgm:pt modelId="{17DEAB76-FE0C-45E2-BA25-9EB9D1DCE150}" type="pres">
      <dgm:prSet presAssocID="{C8C3C9BD-6622-4BDA-887C-1455A2FB0CA6}" presName="compositeA" presStyleCnt="0"/>
      <dgm:spPr/>
    </dgm:pt>
    <dgm:pt modelId="{0CA6A0C5-64CD-487A-9055-7EB994CBBA0A}" type="pres">
      <dgm:prSet presAssocID="{C8C3C9BD-6622-4BDA-887C-1455A2FB0CA6}" presName="textA" presStyleLbl="revTx" presStyleIdx="0" presStyleCnt="3" custScaleX="466090">
        <dgm:presLayoutVars>
          <dgm:bulletEnabled val="1"/>
        </dgm:presLayoutVars>
      </dgm:prSet>
      <dgm:spPr/>
    </dgm:pt>
    <dgm:pt modelId="{BD51437A-EE7C-4638-9750-6D75752F14A9}" type="pres">
      <dgm:prSet presAssocID="{C8C3C9BD-6622-4BDA-887C-1455A2FB0CA6}" presName="circleA" presStyleLbl="node1" presStyleIdx="0" presStyleCnt="3"/>
      <dgm:spPr/>
    </dgm:pt>
    <dgm:pt modelId="{69183DBE-A555-4FCB-9E6F-76D7E251C906}" type="pres">
      <dgm:prSet presAssocID="{C8C3C9BD-6622-4BDA-887C-1455A2FB0CA6}" presName="spaceA" presStyleCnt="0"/>
      <dgm:spPr/>
    </dgm:pt>
    <dgm:pt modelId="{7B5BAFC2-7977-4F9D-8F83-C003482D9B6A}" type="pres">
      <dgm:prSet presAssocID="{243B21EE-DB88-4DE5-8A2C-4E4392557A45}" presName="space" presStyleCnt="0"/>
      <dgm:spPr/>
    </dgm:pt>
    <dgm:pt modelId="{AAF70ABD-C0F4-4494-9B48-789D47E71839}" type="pres">
      <dgm:prSet presAssocID="{6F1F772A-D402-4F49-8126-6772E7CA288C}" presName="compositeB" presStyleCnt="0"/>
      <dgm:spPr/>
    </dgm:pt>
    <dgm:pt modelId="{436BDCD1-ED9B-4DF9-B192-4811FA0572DC}" type="pres">
      <dgm:prSet presAssocID="{6F1F772A-D402-4F49-8126-6772E7CA288C}" presName="textB" presStyleLbl="revTx" presStyleIdx="1" presStyleCnt="3" custScaleX="421245" custScaleY="96620" custLinFactNeighborX="49437" custLinFactNeighborY="24349">
        <dgm:presLayoutVars>
          <dgm:bulletEnabled val="1"/>
        </dgm:presLayoutVars>
      </dgm:prSet>
      <dgm:spPr/>
    </dgm:pt>
    <dgm:pt modelId="{2B27846F-24AC-4E3C-8D79-34A0A91F90E4}" type="pres">
      <dgm:prSet presAssocID="{6F1F772A-D402-4F49-8126-6772E7CA288C}" presName="circleB" presStyleLbl="node1" presStyleIdx="1" presStyleCnt="3"/>
      <dgm:spPr/>
    </dgm:pt>
    <dgm:pt modelId="{88AFD3DE-BCF5-4DD3-B2D0-346636EB4559}" type="pres">
      <dgm:prSet presAssocID="{6F1F772A-D402-4F49-8126-6772E7CA288C}" presName="spaceB" presStyleCnt="0"/>
      <dgm:spPr/>
    </dgm:pt>
    <dgm:pt modelId="{45AE5E09-B7C5-4357-B478-6E694C1D324A}" type="pres">
      <dgm:prSet presAssocID="{AE133B92-6030-41B9-9A53-1BE8948DC3A9}" presName="space" presStyleCnt="0"/>
      <dgm:spPr/>
    </dgm:pt>
    <dgm:pt modelId="{2EE8805A-C275-4DBE-A891-14E3AC67E3B2}" type="pres">
      <dgm:prSet presAssocID="{8E3C5010-9A10-4958-ABA2-BB5CD3B8CF9F}" presName="compositeA" presStyleCnt="0"/>
      <dgm:spPr/>
    </dgm:pt>
    <dgm:pt modelId="{420AF403-5455-450C-B914-FE7DD3251E10}" type="pres">
      <dgm:prSet presAssocID="{8E3C5010-9A10-4958-ABA2-BB5CD3B8CF9F}" presName="textA" presStyleLbl="revTx" presStyleIdx="2" presStyleCnt="3" custScaleX="581357">
        <dgm:presLayoutVars>
          <dgm:bulletEnabled val="1"/>
        </dgm:presLayoutVars>
      </dgm:prSet>
      <dgm:spPr/>
    </dgm:pt>
    <dgm:pt modelId="{F7B67FCB-290D-4B01-87D2-10669893A56C}" type="pres">
      <dgm:prSet presAssocID="{8E3C5010-9A10-4958-ABA2-BB5CD3B8CF9F}" presName="circleA" presStyleLbl="node1" presStyleIdx="2" presStyleCnt="3"/>
      <dgm:spPr/>
    </dgm:pt>
    <dgm:pt modelId="{D6E17B30-7019-4AFA-A6B9-E4A394C37F25}" type="pres">
      <dgm:prSet presAssocID="{8E3C5010-9A10-4958-ABA2-BB5CD3B8CF9F}" presName="spaceA" presStyleCnt="0"/>
      <dgm:spPr/>
    </dgm:pt>
  </dgm:ptLst>
  <dgm:cxnLst>
    <dgm:cxn modelId="{8EF56834-FC17-4BAE-83E9-423801DB80DB}" type="presOf" srcId="{0F568ED6-D72F-47E6-9E3F-476DE3732BE5}" destId="{DEB7FCEE-286A-4129-8F81-B85C6586428B}" srcOrd="0" destOrd="0" presId="urn:microsoft.com/office/officeart/2005/8/layout/hProcess11"/>
    <dgm:cxn modelId="{7FB72E46-F7AB-40B3-8504-65C2061128E5}" type="presOf" srcId="{6F1F772A-D402-4F49-8126-6772E7CA288C}" destId="{436BDCD1-ED9B-4DF9-B192-4811FA0572DC}" srcOrd="0" destOrd="0" presId="urn:microsoft.com/office/officeart/2005/8/layout/hProcess11"/>
    <dgm:cxn modelId="{4CBE1585-DE74-432F-864C-6A9E233EC49C}" srcId="{0F568ED6-D72F-47E6-9E3F-476DE3732BE5}" destId="{6F1F772A-D402-4F49-8126-6772E7CA288C}" srcOrd="1" destOrd="0" parTransId="{B295DD19-8113-4338-A95B-98B30D87B928}" sibTransId="{AE133B92-6030-41B9-9A53-1BE8948DC3A9}"/>
    <dgm:cxn modelId="{AB11818E-F7A3-46F6-B903-2285FB88D759}" type="presOf" srcId="{C8C3C9BD-6622-4BDA-887C-1455A2FB0CA6}" destId="{0CA6A0C5-64CD-487A-9055-7EB994CBBA0A}" srcOrd="0" destOrd="0" presId="urn:microsoft.com/office/officeart/2005/8/layout/hProcess11"/>
    <dgm:cxn modelId="{32EF31A9-3E6E-4EAA-B550-2066FEF8C250}" type="presOf" srcId="{8E3C5010-9A10-4958-ABA2-BB5CD3B8CF9F}" destId="{420AF403-5455-450C-B914-FE7DD3251E10}" srcOrd="0" destOrd="0" presId="urn:microsoft.com/office/officeart/2005/8/layout/hProcess11"/>
    <dgm:cxn modelId="{8D5A25F0-0287-4272-B459-01FE0E5C79F3}" srcId="{0F568ED6-D72F-47E6-9E3F-476DE3732BE5}" destId="{8E3C5010-9A10-4958-ABA2-BB5CD3B8CF9F}" srcOrd="2" destOrd="0" parTransId="{8FD548B9-B9F4-43A8-AB8F-34EA3C105BBD}" sibTransId="{EEF26010-C1C4-4B03-B5C6-32813560ABD6}"/>
    <dgm:cxn modelId="{0F60D7F9-9053-4F33-B850-123C34981ED0}" srcId="{0F568ED6-D72F-47E6-9E3F-476DE3732BE5}" destId="{C8C3C9BD-6622-4BDA-887C-1455A2FB0CA6}" srcOrd="0" destOrd="0" parTransId="{EFB39B4E-B233-4F8D-822D-EBCB55A01E32}" sibTransId="{243B21EE-DB88-4DE5-8A2C-4E4392557A45}"/>
    <dgm:cxn modelId="{004ABC8C-725F-4BC9-9370-122E7152370C}" type="presParOf" srcId="{DEB7FCEE-286A-4129-8F81-B85C6586428B}" destId="{8CA35FA8-6FFC-4C58-B1E7-23890B97D721}" srcOrd="0" destOrd="0" presId="urn:microsoft.com/office/officeart/2005/8/layout/hProcess11"/>
    <dgm:cxn modelId="{BA795B2C-085A-468C-8645-AC350E09B8E5}" type="presParOf" srcId="{DEB7FCEE-286A-4129-8F81-B85C6586428B}" destId="{C51B41E4-9AE7-42CB-88EF-BDFCFFFF236B}" srcOrd="1" destOrd="0" presId="urn:microsoft.com/office/officeart/2005/8/layout/hProcess11"/>
    <dgm:cxn modelId="{E725795E-5702-464D-AF76-AD1823A8EED8}" type="presParOf" srcId="{C51B41E4-9AE7-42CB-88EF-BDFCFFFF236B}" destId="{17DEAB76-FE0C-45E2-BA25-9EB9D1DCE150}" srcOrd="0" destOrd="0" presId="urn:microsoft.com/office/officeart/2005/8/layout/hProcess11"/>
    <dgm:cxn modelId="{D0EDC1C6-F50C-466A-9901-DA77C2F7BA38}" type="presParOf" srcId="{17DEAB76-FE0C-45E2-BA25-9EB9D1DCE150}" destId="{0CA6A0C5-64CD-487A-9055-7EB994CBBA0A}" srcOrd="0" destOrd="0" presId="urn:microsoft.com/office/officeart/2005/8/layout/hProcess11"/>
    <dgm:cxn modelId="{4B6DE350-4279-48E7-9062-4FF10A94B0A2}" type="presParOf" srcId="{17DEAB76-FE0C-45E2-BA25-9EB9D1DCE150}" destId="{BD51437A-EE7C-4638-9750-6D75752F14A9}" srcOrd="1" destOrd="0" presId="urn:microsoft.com/office/officeart/2005/8/layout/hProcess11"/>
    <dgm:cxn modelId="{9CD7F192-3E9C-42BD-8C93-103878DE9BE1}" type="presParOf" srcId="{17DEAB76-FE0C-45E2-BA25-9EB9D1DCE150}" destId="{69183DBE-A555-4FCB-9E6F-76D7E251C906}" srcOrd="2" destOrd="0" presId="urn:microsoft.com/office/officeart/2005/8/layout/hProcess11"/>
    <dgm:cxn modelId="{933FE7F0-3425-4024-9527-5AFB58844173}" type="presParOf" srcId="{C51B41E4-9AE7-42CB-88EF-BDFCFFFF236B}" destId="{7B5BAFC2-7977-4F9D-8F83-C003482D9B6A}" srcOrd="1" destOrd="0" presId="urn:microsoft.com/office/officeart/2005/8/layout/hProcess11"/>
    <dgm:cxn modelId="{3738208A-1D25-45E8-B087-A9606BFCFC61}" type="presParOf" srcId="{C51B41E4-9AE7-42CB-88EF-BDFCFFFF236B}" destId="{AAF70ABD-C0F4-4494-9B48-789D47E71839}" srcOrd="2" destOrd="0" presId="urn:microsoft.com/office/officeart/2005/8/layout/hProcess11"/>
    <dgm:cxn modelId="{B065EA2E-2A00-46D5-8B0B-6EF687B033D4}" type="presParOf" srcId="{AAF70ABD-C0F4-4494-9B48-789D47E71839}" destId="{436BDCD1-ED9B-4DF9-B192-4811FA0572DC}" srcOrd="0" destOrd="0" presId="urn:microsoft.com/office/officeart/2005/8/layout/hProcess11"/>
    <dgm:cxn modelId="{A413BB42-4BE1-4943-9CFF-A18207C77457}" type="presParOf" srcId="{AAF70ABD-C0F4-4494-9B48-789D47E71839}" destId="{2B27846F-24AC-4E3C-8D79-34A0A91F90E4}" srcOrd="1" destOrd="0" presId="urn:microsoft.com/office/officeart/2005/8/layout/hProcess11"/>
    <dgm:cxn modelId="{88A30F7C-6002-4A2D-A5B6-B8921E887652}" type="presParOf" srcId="{AAF70ABD-C0F4-4494-9B48-789D47E71839}" destId="{88AFD3DE-BCF5-4DD3-B2D0-346636EB4559}" srcOrd="2" destOrd="0" presId="urn:microsoft.com/office/officeart/2005/8/layout/hProcess11"/>
    <dgm:cxn modelId="{7A7D405C-71D3-4F30-BABD-9CB5BD1D1F4A}" type="presParOf" srcId="{C51B41E4-9AE7-42CB-88EF-BDFCFFFF236B}" destId="{45AE5E09-B7C5-4357-B478-6E694C1D324A}" srcOrd="3" destOrd="0" presId="urn:microsoft.com/office/officeart/2005/8/layout/hProcess11"/>
    <dgm:cxn modelId="{644069CE-B24C-4B8C-8B13-24EF2FB09E98}" type="presParOf" srcId="{C51B41E4-9AE7-42CB-88EF-BDFCFFFF236B}" destId="{2EE8805A-C275-4DBE-A891-14E3AC67E3B2}" srcOrd="4" destOrd="0" presId="urn:microsoft.com/office/officeart/2005/8/layout/hProcess11"/>
    <dgm:cxn modelId="{F76989EA-4E31-4E87-9260-DAD57A3841A0}" type="presParOf" srcId="{2EE8805A-C275-4DBE-A891-14E3AC67E3B2}" destId="{420AF403-5455-450C-B914-FE7DD3251E10}" srcOrd="0" destOrd="0" presId="urn:microsoft.com/office/officeart/2005/8/layout/hProcess11"/>
    <dgm:cxn modelId="{204CD9C4-9CD7-4E09-9479-8C9AC96B9092}" type="presParOf" srcId="{2EE8805A-C275-4DBE-A891-14E3AC67E3B2}" destId="{F7B67FCB-290D-4B01-87D2-10669893A56C}" srcOrd="1" destOrd="0" presId="urn:microsoft.com/office/officeart/2005/8/layout/hProcess11"/>
    <dgm:cxn modelId="{06EF40B8-8894-470C-AE30-A202B79FAF75}" type="presParOf" srcId="{2EE8805A-C275-4DBE-A891-14E3AC67E3B2}" destId="{D6E17B30-7019-4AFA-A6B9-E4A394C37F2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6049E34-1FFA-45DF-811D-D75F41497DF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1EE360C3-3105-4914-B2C0-A61A9A91F0D5}">
      <dgm:prSet custT="1"/>
      <dgm:spPr/>
      <dgm:t>
        <a:bodyPr/>
        <a:lstStyle/>
        <a:p>
          <a:r>
            <a:rPr lang="en-US" sz="1600" dirty="0">
              <a:solidFill>
                <a:schemeClr val="tx1"/>
              </a:solidFill>
            </a:rPr>
            <a:t>1</a:t>
          </a:r>
          <a:r>
            <a:rPr lang="zh-CN" sz="1600" dirty="0">
              <a:solidFill>
                <a:schemeClr val="tx1"/>
              </a:solidFill>
            </a:rPr>
            <a:t>、</a:t>
          </a:r>
          <a:r>
            <a:rPr lang="zh-CN" altLang="en-US" sz="1600" dirty="0">
              <a:solidFill>
                <a:schemeClr val="tx1"/>
              </a:solidFill>
            </a:rPr>
            <a:t>今年公司更换工服制造厂，发放的工服上衣尺码偏小，新员工一人尺寸不合适的现补发合适尺寸。</a:t>
          </a:r>
          <a:endParaRPr lang="zh-CN" sz="1600" dirty="0">
            <a:solidFill>
              <a:schemeClr val="tx1"/>
            </a:solidFill>
          </a:endParaRPr>
        </a:p>
      </dgm:t>
    </dgm:pt>
    <dgm:pt modelId="{8321D424-78AF-4B9F-94F2-B7C811E030F2}" type="parTrans" cxnId="{F5D66CC5-916D-408B-9442-7183D6BD667C}">
      <dgm:prSet/>
      <dgm:spPr/>
      <dgm:t>
        <a:bodyPr/>
        <a:lstStyle/>
        <a:p>
          <a:endParaRPr lang="zh-CN" altLang="en-US">
            <a:solidFill>
              <a:schemeClr val="tx1"/>
            </a:solidFill>
          </a:endParaRPr>
        </a:p>
      </dgm:t>
    </dgm:pt>
    <dgm:pt modelId="{19A84045-6470-4391-8E69-97984162D4CD}" type="sibTrans" cxnId="{F5D66CC5-916D-408B-9442-7183D6BD667C}">
      <dgm:prSet/>
      <dgm:spPr/>
      <dgm:t>
        <a:bodyPr/>
        <a:lstStyle/>
        <a:p>
          <a:endParaRPr lang="zh-CN" altLang="en-US">
            <a:solidFill>
              <a:schemeClr val="tx1"/>
            </a:solidFill>
          </a:endParaRPr>
        </a:p>
      </dgm:t>
    </dgm:pt>
    <dgm:pt modelId="{051A8AD3-4612-49BB-AE18-E7B51B5D43AC}">
      <dgm:prSet custT="1"/>
      <dgm:spPr/>
      <dgm:t>
        <a:bodyPr/>
        <a:lstStyle/>
        <a:p>
          <a:r>
            <a:rPr lang="zh-CN" sz="1600" dirty="0">
              <a:solidFill>
                <a:schemeClr val="tx1"/>
              </a:solidFill>
            </a:rPr>
            <a:t>深入分析及整改措施：</a:t>
          </a:r>
          <a:r>
            <a:rPr lang="zh-CN" altLang="en-US" sz="1600" dirty="0">
              <a:solidFill>
                <a:schemeClr val="tx1"/>
              </a:solidFill>
            </a:rPr>
            <a:t>新员工对自身衣服尺寸认识不足，尺寸偏差过大。</a:t>
          </a:r>
          <a:endParaRPr lang="zh-CN" sz="1600" dirty="0">
            <a:solidFill>
              <a:schemeClr val="tx1"/>
            </a:solidFill>
          </a:endParaRPr>
        </a:p>
      </dgm:t>
    </dgm:pt>
    <dgm:pt modelId="{08790E2E-8929-4684-8CE7-8BCEA50D4CAB}" type="parTrans" cxnId="{606E64B2-BD73-4007-9DAC-CF596AC88624}">
      <dgm:prSet/>
      <dgm:spPr/>
      <dgm:t>
        <a:bodyPr/>
        <a:lstStyle/>
        <a:p>
          <a:endParaRPr lang="zh-CN" altLang="en-US">
            <a:solidFill>
              <a:schemeClr val="tx1"/>
            </a:solidFill>
          </a:endParaRPr>
        </a:p>
      </dgm:t>
    </dgm:pt>
    <dgm:pt modelId="{42D39DB3-2533-4285-9CF4-DB45A852D391}" type="sibTrans" cxnId="{606E64B2-BD73-4007-9DAC-CF596AC88624}">
      <dgm:prSet/>
      <dgm:spPr/>
      <dgm:t>
        <a:bodyPr/>
        <a:lstStyle/>
        <a:p>
          <a:endParaRPr lang="zh-CN" altLang="en-US">
            <a:solidFill>
              <a:schemeClr val="tx1"/>
            </a:solidFill>
          </a:endParaRPr>
        </a:p>
      </dgm:t>
    </dgm:pt>
    <dgm:pt modelId="{A4833AA9-AF65-4BEC-AFEC-070253A3CCDD}" type="pres">
      <dgm:prSet presAssocID="{26049E34-1FFA-45DF-811D-D75F41497DFF}" presName="Name0" presStyleCnt="0">
        <dgm:presLayoutVars>
          <dgm:dir/>
          <dgm:resizeHandles val="exact"/>
        </dgm:presLayoutVars>
      </dgm:prSet>
      <dgm:spPr/>
    </dgm:pt>
    <dgm:pt modelId="{99E6E632-61B6-45E6-A8FC-F29275500407}" type="pres">
      <dgm:prSet presAssocID="{1EE360C3-3105-4914-B2C0-A61A9A91F0D5}" presName="node" presStyleLbl="node1" presStyleIdx="0" presStyleCnt="2" custLinFactY="-30697" custLinFactNeighborX="5932" custLinFactNeighborY="-100000">
        <dgm:presLayoutVars>
          <dgm:bulletEnabled val="1"/>
        </dgm:presLayoutVars>
      </dgm:prSet>
      <dgm:spPr/>
    </dgm:pt>
    <dgm:pt modelId="{7EDAA5E8-C52E-4E0B-9A9D-A3E366B83D48}" type="pres">
      <dgm:prSet presAssocID="{19A84045-6470-4391-8E69-97984162D4CD}" presName="sibTrans" presStyleLbl="sibTrans2D1" presStyleIdx="0" presStyleCnt="1"/>
      <dgm:spPr/>
    </dgm:pt>
    <dgm:pt modelId="{56BA1785-F6E5-49B9-AA9A-5AF17EFE1011}" type="pres">
      <dgm:prSet presAssocID="{19A84045-6470-4391-8E69-97984162D4CD}" presName="connectorText" presStyleLbl="sibTrans2D1" presStyleIdx="0" presStyleCnt="1"/>
      <dgm:spPr/>
    </dgm:pt>
    <dgm:pt modelId="{9B732E4F-9113-462B-BD00-2BAECF6347AB}" type="pres">
      <dgm:prSet presAssocID="{051A8AD3-4612-49BB-AE18-E7B51B5D43AC}" presName="node" presStyleLbl="node1" presStyleIdx="1" presStyleCnt="2">
        <dgm:presLayoutVars>
          <dgm:bulletEnabled val="1"/>
        </dgm:presLayoutVars>
      </dgm:prSet>
      <dgm:spPr/>
    </dgm:pt>
  </dgm:ptLst>
  <dgm:cxnLst>
    <dgm:cxn modelId="{7EF9A235-E08B-4B98-9E66-6A46395479EA}" type="presOf" srcId="{26049E34-1FFA-45DF-811D-D75F41497DFF}" destId="{A4833AA9-AF65-4BEC-AFEC-070253A3CCDD}" srcOrd="0" destOrd="0" presId="urn:microsoft.com/office/officeart/2005/8/layout/process1"/>
    <dgm:cxn modelId="{9DD4C03B-36F0-418C-B34E-688C42B44BDC}" type="presOf" srcId="{1EE360C3-3105-4914-B2C0-A61A9A91F0D5}" destId="{99E6E632-61B6-45E6-A8FC-F29275500407}" srcOrd="0" destOrd="0" presId="urn:microsoft.com/office/officeart/2005/8/layout/process1"/>
    <dgm:cxn modelId="{486C0A6C-EA43-43A5-9C93-F682388C1DB4}" type="presOf" srcId="{051A8AD3-4612-49BB-AE18-E7B51B5D43AC}" destId="{9B732E4F-9113-462B-BD00-2BAECF6347AB}" srcOrd="0" destOrd="0" presId="urn:microsoft.com/office/officeart/2005/8/layout/process1"/>
    <dgm:cxn modelId="{9432B1B1-CA0A-4A0F-A225-583B807658F5}" type="presOf" srcId="{19A84045-6470-4391-8E69-97984162D4CD}" destId="{56BA1785-F6E5-49B9-AA9A-5AF17EFE1011}" srcOrd="1" destOrd="0" presId="urn:microsoft.com/office/officeart/2005/8/layout/process1"/>
    <dgm:cxn modelId="{606E64B2-BD73-4007-9DAC-CF596AC88624}" srcId="{26049E34-1FFA-45DF-811D-D75F41497DFF}" destId="{051A8AD3-4612-49BB-AE18-E7B51B5D43AC}" srcOrd="1" destOrd="0" parTransId="{08790E2E-8929-4684-8CE7-8BCEA50D4CAB}" sibTransId="{42D39DB3-2533-4285-9CF4-DB45A852D391}"/>
    <dgm:cxn modelId="{44E6E0B5-B30E-4162-B389-DE80AD810128}" type="presOf" srcId="{19A84045-6470-4391-8E69-97984162D4CD}" destId="{7EDAA5E8-C52E-4E0B-9A9D-A3E366B83D48}" srcOrd="0" destOrd="0" presId="urn:microsoft.com/office/officeart/2005/8/layout/process1"/>
    <dgm:cxn modelId="{F5D66CC5-916D-408B-9442-7183D6BD667C}" srcId="{26049E34-1FFA-45DF-811D-D75F41497DFF}" destId="{1EE360C3-3105-4914-B2C0-A61A9A91F0D5}" srcOrd="0" destOrd="0" parTransId="{8321D424-78AF-4B9F-94F2-B7C811E030F2}" sibTransId="{19A84045-6470-4391-8E69-97984162D4CD}"/>
    <dgm:cxn modelId="{DCDF28F7-7BCE-4865-8EAB-0AD718E07E6C}" type="presParOf" srcId="{A4833AA9-AF65-4BEC-AFEC-070253A3CCDD}" destId="{99E6E632-61B6-45E6-A8FC-F29275500407}" srcOrd="0" destOrd="0" presId="urn:microsoft.com/office/officeart/2005/8/layout/process1"/>
    <dgm:cxn modelId="{983019B2-8B21-48AC-9AB9-F2EB0A783093}" type="presParOf" srcId="{A4833AA9-AF65-4BEC-AFEC-070253A3CCDD}" destId="{7EDAA5E8-C52E-4E0B-9A9D-A3E366B83D48}" srcOrd="1" destOrd="0" presId="urn:microsoft.com/office/officeart/2005/8/layout/process1"/>
    <dgm:cxn modelId="{A1BF5386-F9A5-4C74-B3D1-84ACCBBEEA84}" type="presParOf" srcId="{7EDAA5E8-C52E-4E0B-9A9D-A3E366B83D48}" destId="{56BA1785-F6E5-49B9-AA9A-5AF17EFE1011}" srcOrd="0" destOrd="0" presId="urn:microsoft.com/office/officeart/2005/8/layout/process1"/>
    <dgm:cxn modelId="{B5F6F123-F910-40C7-80BA-96F43A6866CE}" type="presParOf" srcId="{A4833AA9-AF65-4BEC-AFEC-070253A3CCDD}" destId="{9B732E4F-9113-462B-BD00-2BAECF6347AB}"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8B0B62-F178-4966-92A3-0F491E5A657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4797783E-04CB-47F9-B3D5-8419338E9094}">
      <dgm:prSet custT="1"/>
      <dgm:spPr/>
      <dgm:t>
        <a:bodyPr/>
        <a:lstStyle/>
        <a:p>
          <a:r>
            <a:rPr lang="en-US" sz="1600" dirty="0">
              <a:solidFill>
                <a:schemeClr val="tx1"/>
              </a:solidFill>
            </a:rPr>
            <a:t>1</a:t>
          </a:r>
          <a:r>
            <a:rPr lang="zh-CN" sz="1600" dirty="0">
              <a:solidFill>
                <a:schemeClr val="tx1"/>
              </a:solidFill>
            </a:rPr>
            <a:t>、</a:t>
          </a:r>
          <a:r>
            <a:rPr lang="en-US" altLang="zh-CN" sz="1600" dirty="0">
              <a:solidFill>
                <a:schemeClr val="tx1"/>
              </a:solidFill>
            </a:rPr>
            <a:t>25</a:t>
          </a:r>
          <a:r>
            <a:rPr lang="zh-CN" altLang="en-US" sz="1600" dirty="0">
              <a:solidFill>
                <a:schemeClr val="tx1"/>
              </a:solidFill>
            </a:rPr>
            <a:t>年消防物资备品备件采购采购到货，领取后消防炮和消防竖管箱内配件全部补齐。</a:t>
          </a:r>
          <a:endParaRPr lang="zh-CN" sz="1600" dirty="0">
            <a:solidFill>
              <a:schemeClr val="tx1"/>
            </a:solidFill>
          </a:endParaRPr>
        </a:p>
      </dgm:t>
    </dgm:pt>
    <dgm:pt modelId="{C3E074DF-E0EB-4965-823B-8664C90A54DE}" type="parTrans" cxnId="{C2479E39-28E6-4702-81EF-EBDA6CF6F800}">
      <dgm:prSet/>
      <dgm:spPr/>
      <dgm:t>
        <a:bodyPr/>
        <a:lstStyle/>
        <a:p>
          <a:endParaRPr lang="zh-CN" altLang="en-US">
            <a:solidFill>
              <a:schemeClr val="tx1"/>
            </a:solidFill>
          </a:endParaRPr>
        </a:p>
      </dgm:t>
    </dgm:pt>
    <dgm:pt modelId="{7D9B9497-B4C6-4B12-A3E5-18EDABBD55E4}" type="sibTrans" cxnId="{C2479E39-28E6-4702-81EF-EBDA6CF6F800}">
      <dgm:prSet/>
      <dgm:spPr/>
      <dgm:t>
        <a:bodyPr/>
        <a:lstStyle/>
        <a:p>
          <a:endParaRPr lang="zh-CN" altLang="en-US">
            <a:solidFill>
              <a:schemeClr val="tx1"/>
            </a:solidFill>
          </a:endParaRPr>
        </a:p>
      </dgm:t>
    </dgm:pt>
    <dgm:pt modelId="{67DE448B-85C1-4F9C-B6E6-125BBD91CCFF}">
      <dgm:prSet custT="1"/>
      <dgm:spPr/>
      <dgm:t>
        <a:bodyPr/>
        <a:lstStyle/>
        <a:p>
          <a:r>
            <a:rPr lang="en-US" altLang="zh-CN" sz="1600" b="0" i="0" dirty="0">
              <a:solidFill>
                <a:schemeClr val="tx1"/>
              </a:solidFill>
            </a:rPr>
            <a:t>2</a:t>
          </a:r>
          <a:r>
            <a:rPr lang="zh-CN" altLang="en-US" sz="1600" b="0" i="0" dirty="0">
              <a:solidFill>
                <a:schemeClr val="tx1"/>
              </a:solidFill>
            </a:rPr>
            <a:t>月</a:t>
          </a:r>
          <a:r>
            <a:rPr lang="en-US" altLang="zh-CN" sz="1600" b="0" i="0" dirty="0">
              <a:solidFill>
                <a:schemeClr val="tx1"/>
              </a:solidFill>
            </a:rPr>
            <a:t>3</a:t>
          </a:r>
          <a:r>
            <a:rPr lang="zh-CN" altLang="en-US" sz="1600" b="0" i="0" dirty="0">
              <a:solidFill>
                <a:schemeClr val="tx1"/>
              </a:solidFill>
            </a:rPr>
            <a:t>日对气分雨淋阀组和手动火灾报警仪进行测试，发现问题及时维修</a:t>
          </a:r>
          <a:r>
            <a:rPr lang="zh-CN" altLang="en-US" sz="1600" dirty="0">
              <a:solidFill>
                <a:schemeClr val="tx1"/>
              </a:solidFill>
            </a:rPr>
            <a:t>。</a:t>
          </a:r>
          <a:endParaRPr lang="zh-CN" sz="1600" dirty="0">
            <a:solidFill>
              <a:schemeClr val="tx1"/>
            </a:solidFill>
          </a:endParaRPr>
        </a:p>
      </dgm:t>
    </dgm:pt>
    <dgm:pt modelId="{176DE623-D859-4A55-B039-44E19A1EB313}" type="parTrans" cxnId="{99817701-C6D9-40F0-AA37-F5ADD2987090}">
      <dgm:prSet/>
      <dgm:spPr/>
      <dgm:t>
        <a:bodyPr/>
        <a:lstStyle/>
        <a:p>
          <a:endParaRPr lang="zh-CN" altLang="en-US">
            <a:solidFill>
              <a:schemeClr val="tx1"/>
            </a:solidFill>
          </a:endParaRPr>
        </a:p>
      </dgm:t>
    </dgm:pt>
    <dgm:pt modelId="{67755F71-ABCF-4F03-AB12-57284DE69E3D}" type="sibTrans" cxnId="{99817701-C6D9-40F0-AA37-F5ADD2987090}">
      <dgm:prSet/>
      <dgm:spPr/>
      <dgm:t>
        <a:bodyPr/>
        <a:lstStyle/>
        <a:p>
          <a:endParaRPr lang="zh-CN" altLang="en-US">
            <a:solidFill>
              <a:schemeClr val="tx1"/>
            </a:solidFill>
          </a:endParaRPr>
        </a:p>
      </dgm:t>
    </dgm:pt>
    <dgm:pt modelId="{E0A33E27-7A44-4CED-AF8E-0658ACD621A5}">
      <dgm:prSet custT="1"/>
      <dgm:spPr/>
      <dgm:t>
        <a:bodyPr/>
        <a:lstStyle/>
        <a:p>
          <a:r>
            <a:rPr lang="zh-CN" altLang="en-US" sz="1600" dirty="0">
              <a:solidFill>
                <a:schemeClr val="tx1"/>
              </a:solidFill>
            </a:rPr>
            <a:t>深入分析及整改措施：本月检查，消气防设施维护状况整体较好，雨淋阀组公司制度规定每季度测试。</a:t>
          </a:r>
          <a:endParaRPr lang="en-US" altLang="zh-CN" sz="1600" dirty="0">
            <a:solidFill>
              <a:schemeClr val="tx1"/>
            </a:solidFill>
          </a:endParaRPr>
        </a:p>
      </dgm:t>
    </dgm:pt>
    <dgm:pt modelId="{03A78561-77E2-4901-99DD-8D0FB5A94C2E}" type="sibTrans" cxnId="{59929ED0-2B51-4ADA-B031-CBEEE27C3BF3}">
      <dgm:prSet/>
      <dgm:spPr/>
      <dgm:t>
        <a:bodyPr/>
        <a:lstStyle/>
        <a:p>
          <a:endParaRPr lang="zh-CN" altLang="en-US">
            <a:solidFill>
              <a:schemeClr val="tx1"/>
            </a:solidFill>
          </a:endParaRPr>
        </a:p>
      </dgm:t>
    </dgm:pt>
    <dgm:pt modelId="{1FB45F0C-3948-4D10-A48B-4A03437C5387}" type="parTrans" cxnId="{59929ED0-2B51-4ADA-B031-CBEEE27C3BF3}">
      <dgm:prSet/>
      <dgm:spPr/>
      <dgm:t>
        <a:bodyPr/>
        <a:lstStyle/>
        <a:p>
          <a:endParaRPr lang="zh-CN" altLang="en-US">
            <a:solidFill>
              <a:schemeClr val="tx1"/>
            </a:solidFill>
          </a:endParaRPr>
        </a:p>
      </dgm:t>
    </dgm:pt>
    <dgm:pt modelId="{1D984C29-DB86-441F-AC72-071267E14599}" type="pres">
      <dgm:prSet presAssocID="{F08B0B62-F178-4966-92A3-0F491E5A6572}" presName="Name0" presStyleCnt="0">
        <dgm:presLayoutVars>
          <dgm:dir/>
          <dgm:resizeHandles val="exact"/>
        </dgm:presLayoutVars>
      </dgm:prSet>
      <dgm:spPr/>
    </dgm:pt>
    <dgm:pt modelId="{3BF9E2CA-09CE-4315-BA5F-1F4763C0FFD9}" type="pres">
      <dgm:prSet presAssocID="{4797783E-04CB-47F9-B3D5-8419338E9094}" presName="node" presStyleLbl="node1" presStyleIdx="0" presStyleCnt="3">
        <dgm:presLayoutVars>
          <dgm:bulletEnabled val="1"/>
        </dgm:presLayoutVars>
      </dgm:prSet>
      <dgm:spPr/>
    </dgm:pt>
    <dgm:pt modelId="{DCCC0B06-B576-4A65-AE6A-8E853B3F27B3}" type="pres">
      <dgm:prSet presAssocID="{7D9B9497-B4C6-4B12-A3E5-18EDABBD55E4}" presName="sibTrans" presStyleLbl="sibTrans2D1" presStyleIdx="0" presStyleCnt="2"/>
      <dgm:spPr/>
    </dgm:pt>
    <dgm:pt modelId="{F1F5C0BE-DEF9-4199-8956-8D6D124AD3F6}" type="pres">
      <dgm:prSet presAssocID="{7D9B9497-B4C6-4B12-A3E5-18EDABBD55E4}" presName="connectorText" presStyleLbl="sibTrans2D1" presStyleIdx="0" presStyleCnt="2"/>
      <dgm:spPr/>
    </dgm:pt>
    <dgm:pt modelId="{18C49335-90A7-4516-9990-A0FEEFAD7C95}" type="pres">
      <dgm:prSet presAssocID="{67DE448B-85C1-4F9C-B6E6-125BBD91CCFF}" presName="node" presStyleLbl="node1" presStyleIdx="1" presStyleCnt="3">
        <dgm:presLayoutVars>
          <dgm:bulletEnabled val="1"/>
        </dgm:presLayoutVars>
      </dgm:prSet>
      <dgm:spPr/>
    </dgm:pt>
    <dgm:pt modelId="{396AF39A-9456-441E-A9CD-B928131728E9}" type="pres">
      <dgm:prSet presAssocID="{67755F71-ABCF-4F03-AB12-57284DE69E3D}" presName="sibTrans" presStyleLbl="sibTrans2D1" presStyleIdx="1" presStyleCnt="2"/>
      <dgm:spPr/>
    </dgm:pt>
    <dgm:pt modelId="{E08523A0-29B9-4CE7-A14E-47B765B52877}" type="pres">
      <dgm:prSet presAssocID="{67755F71-ABCF-4F03-AB12-57284DE69E3D}" presName="connectorText" presStyleLbl="sibTrans2D1" presStyleIdx="1" presStyleCnt="2"/>
      <dgm:spPr/>
    </dgm:pt>
    <dgm:pt modelId="{39E6C2CB-DEAA-402F-B54F-447E87AAB948}" type="pres">
      <dgm:prSet presAssocID="{E0A33E27-7A44-4CED-AF8E-0658ACD621A5}" presName="node" presStyleLbl="node1" presStyleIdx="2" presStyleCnt="3">
        <dgm:presLayoutVars>
          <dgm:bulletEnabled val="1"/>
        </dgm:presLayoutVars>
      </dgm:prSet>
      <dgm:spPr/>
    </dgm:pt>
  </dgm:ptLst>
  <dgm:cxnLst>
    <dgm:cxn modelId="{99817701-C6D9-40F0-AA37-F5ADD2987090}" srcId="{F08B0B62-F178-4966-92A3-0F491E5A6572}" destId="{67DE448B-85C1-4F9C-B6E6-125BBD91CCFF}" srcOrd="1" destOrd="0" parTransId="{176DE623-D859-4A55-B039-44E19A1EB313}" sibTransId="{67755F71-ABCF-4F03-AB12-57284DE69E3D}"/>
    <dgm:cxn modelId="{20E3CF10-D2F2-4ED0-9787-32EC27D8939E}" type="presOf" srcId="{7D9B9497-B4C6-4B12-A3E5-18EDABBD55E4}" destId="{DCCC0B06-B576-4A65-AE6A-8E853B3F27B3}" srcOrd="0" destOrd="0" presId="urn:microsoft.com/office/officeart/2005/8/layout/process1"/>
    <dgm:cxn modelId="{DE445D30-4302-4830-92BC-45F944689A40}" type="presOf" srcId="{67755F71-ABCF-4F03-AB12-57284DE69E3D}" destId="{E08523A0-29B9-4CE7-A14E-47B765B52877}" srcOrd="1" destOrd="0" presId="urn:microsoft.com/office/officeart/2005/8/layout/process1"/>
    <dgm:cxn modelId="{C2479E39-28E6-4702-81EF-EBDA6CF6F800}" srcId="{F08B0B62-F178-4966-92A3-0F491E5A6572}" destId="{4797783E-04CB-47F9-B3D5-8419338E9094}" srcOrd="0" destOrd="0" parTransId="{C3E074DF-E0EB-4965-823B-8664C90A54DE}" sibTransId="{7D9B9497-B4C6-4B12-A3E5-18EDABBD55E4}"/>
    <dgm:cxn modelId="{A19D683C-51C6-4011-8A2C-747E7C52C652}" type="presOf" srcId="{4797783E-04CB-47F9-B3D5-8419338E9094}" destId="{3BF9E2CA-09CE-4315-BA5F-1F4763C0FFD9}" srcOrd="0" destOrd="0" presId="urn:microsoft.com/office/officeart/2005/8/layout/process1"/>
    <dgm:cxn modelId="{ED36C79C-3DEC-4410-B552-8D4BE1C5EE82}" type="presOf" srcId="{67755F71-ABCF-4F03-AB12-57284DE69E3D}" destId="{396AF39A-9456-441E-A9CD-B928131728E9}" srcOrd="0" destOrd="0" presId="urn:microsoft.com/office/officeart/2005/8/layout/process1"/>
    <dgm:cxn modelId="{66F313A1-F3FB-443C-B057-28C30912582B}" type="presOf" srcId="{67DE448B-85C1-4F9C-B6E6-125BBD91CCFF}" destId="{18C49335-90A7-4516-9990-A0FEEFAD7C95}" srcOrd="0" destOrd="0" presId="urn:microsoft.com/office/officeart/2005/8/layout/process1"/>
    <dgm:cxn modelId="{F33922C3-818E-4C6A-A6C6-DB86E0A4EC5E}" type="presOf" srcId="{F08B0B62-F178-4966-92A3-0F491E5A6572}" destId="{1D984C29-DB86-441F-AC72-071267E14599}" srcOrd="0" destOrd="0" presId="urn:microsoft.com/office/officeart/2005/8/layout/process1"/>
    <dgm:cxn modelId="{59929ED0-2B51-4ADA-B031-CBEEE27C3BF3}" srcId="{F08B0B62-F178-4966-92A3-0F491E5A6572}" destId="{E0A33E27-7A44-4CED-AF8E-0658ACD621A5}" srcOrd="2" destOrd="0" parTransId="{1FB45F0C-3948-4D10-A48B-4A03437C5387}" sibTransId="{03A78561-77E2-4901-99DD-8D0FB5A94C2E}"/>
    <dgm:cxn modelId="{182AAFEE-67CF-48CA-B913-3B98140C03C6}" type="presOf" srcId="{7D9B9497-B4C6-4B12-A3E5-18EDABBD55E4}" destId="{F1F5C0BE-DEF9-4199-8956-8D6D124AD3F6}" srcOrd="1" destOrd="0" presId="urn:microsoft.com/office/officeart/2005/8/layout/process1"/>
    <dgm:cxn modelId="{812B86EF-C26C-4217-8550-A7F61865B4F5}" type="presOf" srcId="{E0A33E27-7A44-4CED-AF8E-0658ACD621A5}" destId="{39E6C2CB-DEAA-402F-B54F-447E87AAB948}" srcOrd="0" destOrd="0" presId="urn:microsoft.com/office/officeart/2005/8/layout/process1"/>
    <dgm:cxn modelId="{D29118ED-250D-45F3-8C82-3808E363FEDB}" type="presParOf" srcId="{1D984C29-DB86-441F-AC72-071267E14599}" destId="{3BF9E2CA-09CE-4315-BA5F-1F4763C0FFD9}" srcOrd="0" destOrd="0" presId="urn:microsoft.com/office/officeart/2005/8/layout/process1"/>
    <dgm:cxn modelId="{3CE9447D-4F56-4481-896F-38144A4DD825}" type="presParOf" srcId="{1D984C29-DB86-441F-AC72-071267E14599}" destId="{DCCC0B06-B576-4A65-AE6A-8E853B3F27B3}" srcOrd="1" destOrd="0" presId="urn:microsoft.com/office/officeart/2005/8/layout/process1"/>
    <dgm:cxn modelId="{F762A13E-3B53-4A0C-BA53-4D90BF70E344}" type="presParOf" srcId="{DCCC0B06-B576-4A65-AE6A-8E853B3F27B3}" destId="{F1F5C0BE-DEF9-4199-8956-8D6D124AD3F6}" srcOrd="0" destOrd="0" presId="urn:microsoft.com/office/officeart/2005/8/layout/process1"/>
    <dgm:cxn modelId="{7FDF5619-3DBA-418C-A56F-FE96F3835B46}" type="presParOf" srcId="{1D984C29-DB86-441F-AC72-071267E14599}" destId="{18C49335-90A7-4516-9990-A0FEEFAD7C95}" srcOrd="2" destOrd="0" presId="urn:microsoft.com/office/officeart/2005/8/layout/process1"/>
    <dgm:cxn modelId="{8E9A27E0-5D2A-4DDB-BD80-98299E180373}" type="presParOf" srcId="{1D984C29-DB86-441F-AC72-071267E14599}" destId="{396AF39A-9456-441E-A9CD-B928131728E9}" srcOrd="3" destOrd="0" presId="urn:microsoft.com/office/officeart/2005/8/layout/process1"/>
    <dgm:cxn modelId="{E337C926-2C5F-45A4-BE52-B03FE14CA285}" type="presParOf" srcId="{396AF39A-9456-441E-A9CD-B928131728E9}" destId="{E08523A0-29B9-4CE7-A14E-47B765B52877}" srcOrd="0" destOrd="0" presId="urn:microsoft.com/office/officeart/2005/8/layout/process1"/>
    <dgm:cxn modelId="{7F8BC4F6-317D-4122-9C3A-A43B89C20639}" type="presParOf" srcId="{1D984C29-DB86-441F-AC72-071267E14599}" destId="{39E6C2CB-DEAA-402F-B54F-447E87AAB948}"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5CFBD98-8BFC-4253-91C1-43C1B83456E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B0AA796A-C637-4CA0-BFEB-EE75D3F3FC1C}">
      <dgm:prSet/>
      <dgm:spPr/>
      <dgm:t>
        <a:bodyPr/>
        <a:lstStyle/>
        <a:p>
          <a:r>
            <a:rPr lang="zh-CN" altLang="en-US" b="1" dirty="0"/>
            <a:t>三</a:t>
          </a:r>
          <a:r>
            <a:rPr lang="zh-CN" b="1" dirty="0"/>
            <a:t>、典型问题、热点问题通报</a:t>
          </a:r>
          <a:endParaRPr lang="zh-CN" dirty="0"/>
        </a:p>
      </dgm:t>
    </dgm:pt>
    <dgm:pt modelId="{609F5980-D87C-46C3-A0FE-6FDA769F46F1}" type="parTrans" cxnId="{120D62D9-9900-4FBA-8816-8C400124433C}">
      <dgm:prSet/>
      <dgm:spPr/>
      <dgm:t>
        <a:bodyPr/>
        <a:lstStyle/>
        <a:p>
          <a:endParaRPr lang="zh-CN" altLang="en-US"/>
        </a:p>
      </dgm:t>
    </dgm:pt>
    <dgm:pt modelId="{795E79BF-1B37-4124-BA83-55A19A9D1610}" type="sibTrans" cxnId="{120D62D9-9900-4FBA-8816-8C400124433C}">
      <dgm:prSet/>
      <dgm:spPr/>
      <dgm:t>
        <a:bodyPr/>
        <a:lstStyle/>
        <a:p>
          <a:endParaRPr lang="zh-CN" altLang="en-US"/>
        </a:p>
      </dgm:t>
    </dgm:pt>
    <dgm:pt modelId="{21ED91CB-2905-49B7-A0F9-2CF5310C4C2C}" type="pres">
      <dgm:prSet presAssocID="{35CFBD98-8BFC-4253-91C1-43C1B83456E9}" presName="compositeShape" presStyleCnt="0">
        <dgm:presLayoutVars>
          <dgm:chMax val="7"/>
          <dgm:dir/>
          <dgm:resizeHandles val="exact"/>
        </dgm:presLayoutVars>
      </dgm:prSet>
      <dgm:spPr/>
    </dgm:pt>
    <dgm:pt modelId="{8DC4DE84-3BFD-4A31-AA92-5AF533171F5A}" type="pres">
      <dgm:prSet presAssocID="{B0AA796A-C637-4CA0-BFEB-EE75D3F3FC1C}" presName="circ1TxSh" presStyleLbl="vennNode1" presStyleIdx="0" presStyleCnt="1" custScaleX="803433"/>
      <dgm:spPr/>
    </dgm:pt>
  </dgm:ptLst>
  <dgm:cxnLst>
    <dgm:cxn modelId="{F096E478-6777-4F1B-ABDB-F5923D3EA258}" type="presOf" srcId="{B0AA796A-C637-4CA0-BFEB-EE75D3F3FC1C}" destId="{8DC4DE84-3BFD-4A31-AA92-5AF533171F5A}" srcOrd="0" destOrd="0" presId="urn:microsoft.com/office/officeart/2005/8/layout/venn1"/>
    <dgm:cxn modelId="{75D39C84-77C3-489E-97A9-705FC9D1EE7D}" type="presOf" srcId="{35CFBD98-8BFC-4253-91C1-43C1B83456E9}" destId="{21ED91CB-2905-49B7-A0F9-2CF5310C4C2C}" srcOrd="0" destOrd="0" presId="urn:microsoft.com/office/officeart/2005/8/layout/venn1"/>
    <dgm:cxn modelId="{120D62D9-9900-4FBA-8816-8C400124433C}" srcId="{35CFBD98-8BFC-4253-91C1-43C1B83456E9}" destId="{B0AA796A-C637-4CA0-BFEB-EE75D3F3FC1C}" srcOrd="0" destOrd="0" parTransId="{609F5980-D87C-46C3-A0FE-6FDA769F46F1}" sibTransId="{795E79BF-1B37-4124-BA83-55A19A9D1610}"/>
    <dgm:cxn modelId="{6DBF805F-27D2-4C83-A573-93F13F293919}" type="presParOf" srcId="{21ED91CB-2905-49B7-A0F9-2CF5310C4C2C}" destId="{8DC4DE84-3BFD-4A31-AA92-5AF533171F5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1086D4D-3339-47AD-A288-6FFC6EA294D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DEF02F51-C532-47C1-9805-68EF39478365}">
      <dgm:prSet custT="1"/>
      <dgm:spPr/>
      <dgm:t>
        <a:bodyPr/>
        <a:lstStyle/>
        <a:p>
          <a:r>
            <a:rPr lang="zh-CN" altLang="en-US" sz="2800" dirty="0"/>
            <a:t>热点问题：</a:t>
          </a:r>
        </a:p>
      </dgm:t>
    </dgm:pt>
    <dgm:pt modelId="{64138381-B87F-4340-9098-665AB2B8575C}" type="parTrans" cxnId="{E8541846-A34F-407B-AB36-0E86AF1A82D9}">
      <dgm:prSet/>
      <dgm:spPr/>
      <dgm:t>
        <a:bodyPr/>
        <a:lstStyle/>
        <a:p>
          <a:endParaRPr lang="zh-CN" altLang="en-US"/>
        </a:p>
      </dgm:t>
    </dgm:pt>
    <dgm:pt modelId="{0D68670F-046C-4706-80F2-449B334E27B5}" type="sibTrans" cxnId="{E8541846-A34F-407B-AB36-0E86AF1A82D9}">
      <dgm:prSet/>
      <dgm:spPr/>
      <dgm:t>
        <a:bodyPr/>
        <a:lstStyle/>
        <a:p>
          <a:endParaRPr lang="zh-CN" altLang="en-US"/>
        </a:p>
      </dgm:t>
    </dgm:pt>
    <dgm:pt modelId="{17BD38F1-6B27-4454-B00A-33DDBC140B34}">
      <dgm:prSet custT="1"/>
      <dgm:spPr/>
      <dgm:t>
        <a:bodyPr/>
        <a:lstStyle/>
        <a:p>
          <a:pPr algn="l"/>
          <a:r>
            <a:rPr lang="zh-CN" altLang="en-US" sz="1800" dirty="0">
              <a:latin typeface="+mn-ea"/>
              <a:ea typeface="+mn-ea"/>
            </a:rPr>
            <a:t>闭卷考后暴露出文莱同事副班学习力度不足。</a:t>
          </a:r>
          <a:endParaRPr lang="zh-CN" sz="1800" dirty="0">
            <a:latin typeface="+mn-ea"/>
            <a:ea typeface="+mn-ea"/>
          </a:endParaRPr>
        </a:p>
      </dgm:t>
    </dgm:pt>
    <dgm:pt modelId="{8929BEB4-8564-4471-98F0-8D9AB436593E}" type="parTrans" cxnId="{F2BCAA08-3F46-4EBD-810B-62E44B979CD7}">
      <dgm:prSet/>
      <dgm:spPr/>
      <dgm:t>
        <a:bodyPr/>
        <a:lstStyle/>
        <a:p>
          <a:endParaRPr lang="zh-CN" altLang="en-US"/>
        </a:p>
      </dgm:t>
    </dgm:pt>
    <dgm:pt modelId="{61E39474-E8CE-4F2C-90B6-120BBA060121}" type="sibTrans" cxnId="{F2BCAA08-3F46-4EBD-810B-62E44B979CD7}">
      <dgm:prSet/>
      <dgm:spPr/>
      <dgm:t>
        <a:bodyPr/>
        <a:lstStyle/>
        <a:p>
          <a:endParaRPr lang="zh-CN" altLang="en-US"/>
        </a:p>
      </dgm:t>
    </dgm:pt>
    <dgm:pt modelId="{275FD6AD-A15A-414C-BFC4-097FAEF11ADB}">
      <dgm:prSet custT="1"/>
      <dgm:spPr/>
      <dgm:t>
        <a:bodyPr/>
        <a:lstStyle/>
        <a:p>
          <a:pPr algn="l"/>
          <a:r>
            <a:rPr lang="zh-CN" sz="1800" dirty="0"/>
            <a:t>整改措施：</a:t>
          </a:r>
          <a:r>
            <a:rPr lang="zh-CN" altLang="en-US" sz="1800" dirty="0"/>
            <a:t>公司要求加强学习后，副班学习内容必学项目分散，也是导致不合格率提升的一个原因。</a:t>
          </a:r>
          <a:endParaRPr lang="zh-CN" sz="1800" dirty="0"/>
        </a:p>
      </dgm:t>
    </dgm:pt>
    <dgm:pt modelId="{8D6FF35F-F221-40A6-884D-8109909C42D0}" type="parTrans" cxnId="{F5E2F1E8-04FA-42B4-87C9-65B84A45B936}">
      <dgm:prSet/>
      <dgm:spPr/>
      <dgm:t>
        <a:bodyPr/>
        <a:lstStyle/>
        <a:p>
          <a:endParaRPr lang="zh-CN" altLang="en-US"/>
        </a:p>
      </dgm:t>
    </dgm:pt>
    <dgm:pt modelId="{67C12A94-1017-4A14-9914-3C0E298ED7D1}" type="sibTrans" cxnId="{F5E2F1E8-04FA-42B4-87C9-65B84A45B936}">
      <dgm:prSet/>
      <dgm:spPr/>
      <dgm:t>
        <a:bodyPr/>
        <a:lstStyle/>
        <a:p>
          <a:endParaRPr lang="zh-CN" altLang="en-US"/>
        </a:p>
      </dgm:t>
    </dgm:pt>
    <dgm:pt modelId="{CD3B31CA-8801-4A7D-8070-665D030F2E18}" type="pres">
      <dgm:prSet presAssocID="{41086D4D-3339-47AD-A288-6FFC6EA294D3}" presName="compositeShape" presStyleCnt="0">
        <dgm:presLayoutVars>
          <dgm:dir/>
          <dgm:resizeHandles/>
        </dgm:presLayoutVars>
      </dgm:prSet>
      <dgm:spPr/>
    </dgm:pt>
    <dgm:pt modelId="{3469AF15-0995-4851-9E8F-5A5ECE9B4246}" type="pres">
      <dgm:prSet presAssocID="{41086D4D-3339-47AD-A288-6FFC6EA294D3}" presName="pyramid" presStyleLbl="node1" presStyleIdx="0" presStyleCnt="1"/>
      <dgm:spPr/>
    </dgm:pt>
    <dgm:pt modelId="{6EB7B208-8F3E-4F71-ABA8-A84B4E5F3F5E}" type="pres">
      <dgm:prSet presAssocID="{41086D4D-3339-47AD-A288-6FFC6EA294D3}" presName="theList" presStyleCnt="0"/>
      <dgm:spPr/>
    </dgm:pt>
    <dgm:pt modelId="{CF6E0736-BDCB-4FB5-9B1B-3F3ADF4D8222}" type="pres">
      <dgm:prSet presAssocID="{DEF02F51-C532-47C1-9805-68EF39478365}" presName="aNode" presStyleLbl="fgAcc1" presStyleIdx="0" presStyleCnt="3">
        <dgm:presLayoutVars>
          <dgm:bulletEnabled val="1"/>
        </dgm:presLayoutVars>
      </dgm:prSet>
      <dgm:spPr/>
    </dgm:pt>
    <dgm:pt modelId="{E06E03DC-FDE8-49A4-B6C5-253748769751}" type="pres">
      <dgm:prSet presAssocID="{DEF02F51-C532-47C1-9805-68EF39478365}" presName="aSpace" presStyleCnt="0"/>
      <dgm:spPr/>
    </dgm:pt>
    <dgm:pt modelId="{B6E60A9F-A92B-40F2-8249-62E228E785BA}" type="pres">
      <dgm:prSet presAssocID="{17BD38F1-6B27-4454-B00A-33DDBC140B34}" presName="aNode" presStyleLbl="fgAcc1" presStyleIdx="1" presStyleCnt="3" custScaleX="99470" custScaleY="193102">
        <dgm:presLayoutVars>
          <dgm:bulletEnabled val="1"/>
        </dgm:presLayoutVars>
      </dgm:prSet>
      <dgm:spPr/>
    </dgm:pt>
    <dgm:pt modelId="{E394CDB5-6B45-43F5-9634-305B1D40237A}" type="pres">
      <dgm:prSet presAssocID="{17BD38F1-6B27-4454-B00A-33DDBC140B34}" presName="aSpace" presStyleCnt="0"/>
      <dgm:spPr/>
    </dgm:pt>
    <dgm:pt modelId="{41FA7F57-6CF9-4893-A182-9D33EB426390}" type="pres">
      <dgm:prSet presAssocID="{275FD6AD-A15A-414C-BFC4-097FAEF11ADB}" presName="aNode" presStyleLbl="fgAcc1" presStyleIdx="2" presStyleCnt="3" custScaleX="99470" custScaleY="218917">
        <dgm:presLayoutVars>
          <dgm:bulletEnabled val="1"/>
        </dgm:presLayoutVars>
      </dgm:prSet>
      <dgm:spPr/>
    </dgm:pt>
    <dgm:pt modelId="{63B0AAD2-94D3-46A4-B288-CB5F3B287D6D}" type="pres">
      <dgm:prSet presAssocID="{275FD6AD-A15A-414C-BFC4-097FAEF11ADB}" presName="aSpace" presStyleCnt="0"/>
      <dgm:spPr/>
    </dgm:pt>
  </dgm:ptLst>
  <dgm:cxnLst>
    <dgm:cxn modelId="{F2BCAA08-3F46-4EBD-810B-62E44B979CD7}" srcId="{41086D4D-3339-47AD-A288-6FFC6EA294D3}" destId="{17BD38F1-6B27-4454-B00A-33DDBC140B34}" srcOrd="1" destOrd="0" parTransId="{8929BEB4-8564-4471-98F0-8D9AB436593E}" sibTransId="{61E39474-E8CE-4F2C-90B6-120BBA060121}"/>
    <dgm:cxn modelId="{834AA760-DFA3-4616-AEDC-D91C56F03A08}" type="presOf" srcId="{DEF02F51-C532-47C1-9805-68EF39478365}" destId="{CF6E0736-BDCB-4FB5-9B1B-3F3ADF4D8222}" srcOrd="0" destOrd="0" presId="urn:microsoft.com/office/officeart/2005/8/layout/pyramid2"/>
    <dgm:cxn modelId="{E8541846-A34F-407B-AB36-0E86AF1A82D9}" srcId="{41086D4D-3339-47AD-A288-6FFC6EA294D3}" destId="{DEF02F51-C532-47C1-9805-68EF39478365}" srcOrd="0" destOrd="0" parTransId="{64138381-B87F-4340-9098-665AB2B8575C}" sibTransId="{0D68670F-046C-4706-80F2-449B334E27B5}"/>
    <dgm:cxn modelId="{EECB1988-802D-4CF1-84D7-FF5C05353F6A}" type="presOf" srcId="{275FD6AD-A15A-414C-BFC4-097FAEF11ADB}" destId="{41FA7F57-6CF9-4893-A182-9D33EB426390}" srcOrd="0" destOrd="0" presId="urn:microsoft.com/office/officeart/2005/8/layout/pyramid2"/>
    <dgm:cxn modelId="{F5AE81A6-34DA-4247-BB5D-9D963D9825F2}" type="presOf" srcId="{17BD38F1-6B27-4454-B00A-33DDBC140B34}" destId="{B6E60A9F-A92B-40F2-8249-62E228E785BA}" srcOrd="0" destOrd="0" presId="urn:microsoft.com/office/officeart/2005/8/layout/pyramid2"/>
    <dgm:cxn modelId="{527D48D2-80E7-4BE9-AF78-EE7800F009E1}" type="presOf" srcId="{41086D4D-3339-47AD-A288-6FFC6EA294D3}" destId="{CD3B31CA-8801-4A7D-8070-665D030F2E18}" srcOrd="0" destOrd="0" presId="urn:microsoft.com/office/officeart/2005/8/layout/pyramid2"/>
    <dgm:cxn modelId="{F5E2F1E8-04FA-42B4-87C9-65B84A45B936}" srcId="{41086D4D-3339-47AD-A288-6FFC6EA294D3}" destId="{275FD6AD-A15A-414C-BFC4-097FAEF11ADB}" srcOrd="2" destOrd="0" parTransId="{8D6FF35F-F221-40A6-884D-8109909C42D0}" sibTransId="{67C12A94-1017-4A14-9914-3C0E298ED7D1}"/>
    <dgm:cxn modelId="{BF07AFBE-0838-4143-BB4B-5F8647524890}" type="presParOf" srcId="{CD3B31CA-8801-4A7D-8070-665D030F2E18}" destId="{3469AF15-0995-4851-9E8F-5A5ECE9B4246}" srcOrd="0" destOrd="0" presId="urn:microsoft.com/office/officeart/2005/8/layout/pyramid2"/>
    <dgm:cxn modelId="{33CD04AD-02C3-40F6-8FA4-210EB60D731A}" type="presParOf" srcId="{CD3B31CA-8801-4A7D-8070-665D030F2E18}" destId="{6EB7B208-8F3E-4F71-ABA8-A84B4E5F3F5E}" srcOrd="1" destOrd="0" presId="urn:microsoft.com/office/officeart/2005/8/layout/pyramid2"/>
    <dgm:cxn modelId="{A6B91C60-D036-4F50-9189-1C484E1A036B}" type="presParOf" srcId="{6EB7B208-8F3E-4F71-ABA8-A84B4E5F3F5E}" destId="{CF6E0736-BDCB-4FB5-9B1B-3F3ADF4D8222}" srcOrd="0" destOrd="0" presId="urn:microsoft.com/office/officeart/2005/8/layout/pyramid2"/>
    <dgm:cxn modelId="{BCF0D798-BAA8-4B4B-BA03-9ADE1883C493}" type="presParOf" srcId="{6EB7B208-8F3E-4F71-ABA8-A84B4E5F3F5E}" destId="{E06E03DC-FDE8-49A4-B6C5-253748769751}" srcOrd="1" destOrd="0" presId="urn:microsoft.com/office/officeart/2005/8/layout/pyramid2"/>
    <dgm:cxn modelId="{59C0CD02-3529-4EA3-A63C-F4E8AF98954C}" type="presParOf" srcId="{6EB7B208-8F3E-4F71-ABA8-A84B4E5F3F5E}" destId="{B6E60A9F-A92B-40F2-8249-62E228E785BA}" srcOrd="2" destOrd="0" presId="urn:microsoft.com/office/officeart/2005/8/layout/pyramid2"/>
    <dgm:cxn modelId="{BD061EE6-C19C-4023-833F-2F5C3A0DF3A1}" type="presParOf" srcId="{6EB7B208-8F3E-4F71-ABA8-A84B4E5F3F5E}" destId="{E394CDB5-6B45-43F5-9634-305B1D40237A}" srcOrd="3" destOrd="0" presId="urn:microsoft.com/office/officeart/2005/8/layout/pyramid2"/>
    <dgm:cxn modelId="{6721153E-6DD5-48FF-A6ED-947C9A16CF1E}" type="presParOf" srcId="{6EB7B208-8F3E-4F71-ABA8-A84B4E5F3F5E}" destId="{41FA7F57-6CF9-4893-A182-9D33EB426390}" srcOrd="4" destOrd="0" presId="urn:microsoft.com/office/officeart/2005/8/layout/pyramid2"/>
    <dgm:cxn modelId="{3FB9BDE7-531D-4B3B-8F1B-7C4461558A43}" type="presParOf" srcId="{6EB7B208-8F3E-4F71-ABA8-A84B4E5F3F5E}" destId="{63B0AAD2-94D3-46A4-B288-CB5F3B287D6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48CC178-05E1-4DEE-B291-54C027305A1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FF216863-A213-4CEC-89DB-8F58E16B03A5}">
      <dgm:prSet/>
      <dgm:spPr/>
      <dgm:t>
        <a:bodyPr/>
        <a:lstStyle/>
        <a:p>
          <a:r>
            <a:rPr lang="zh-CN" altLang="en-US" b="1" dirty="0">
              <a:solidFill>
                <a:schemeClr val="tx1"/>
              </a:solidFill>
            </a:rPr>
            <a:t>四</a:t>
          </a:r>
          <a:r>
            <a:rPr lang="zh-CN" b="1" dirty="0">
              <a:solidFill>
                <a:schemeClr val="tx1"/>
              </a:solidFill>
            </a:rPr>
            <a:t>、工作亮点、工作难点</a:t>
          </a:r>
          <a:endParaRPr lang="zh-CN" dirty="0">
            <a:solidFill>
              <a:schemeClr val="tx1"/>
            </a:solidFill>
          </a:endParaRPr>
        </a:p>
      </dgm:t>
    </dgm:pt>
    <dgm:pt modelId="{4150D2FC-421F-4B92-9924-10991BAA7AA5}" type="parTrans" cxnId="{DBC38CDC-1F6C-4A0C-BC58-DB149541ED60}">
      <dgm:prSet/>
      <dgm:spPr/>
      <dgm:t>
        <a:bodyPr/>
        <a:lstStyle/>
        <a:p>
          <a:endParaRPr lang="zh-CN" altLang="en-US"/>
        </a:p>
      </dgm:t>
    </dgm:pt>
    <dgm:pt modelId="{A41703B3-F1F7-476A-9C5A-BA32F225DA3D}" type="sibTrans" cxnId="{DBC38CDC-1F6C-4A0C-BC58-DB149541ED60}">
      <dgm:prSet/>
      <dgm:spPr/>
      <dgm:t>
        <a:bodyPr/>
        <a:lstStyle/>
        <a:p>
          <a:endParaRPr lang="zh-CN" altLang="en-US"/>
        </a:p>
      </dgm:t>
    </dgm:pt>
    <dgm:pt modelId="{4E746DD2-B6F0-4B18-B729-C4CAAAA96A54}" type="pres">
      <dgm:prSet presAssocID="{248CC178-05E1-4DEE-B291-54C027305A18}" presName="Name0" presStyleCnt="0">
        <dgm:presLayoutVars>
          <dgm:chPref val="3"/>
          <dgm:dir/>
          <dgm:animLvl val="lvl"/>
          <dgm:resizeHandles/>
        </dgm:presLayoutVars>
      </dgm:prSet>
      <dgm:spPr/>
    </dgm:pt>
    <dgm:pt modelId="{249E0148-4485-4DE6-B795-1BA309EA1398}" type="pres">
      <dgm:prSet presAssocID="{FF216863-A213-4CEC-89DB-8F58E16B03A5}" presName="horFlow" presStyleCnt="0"/>
      <dgm:spPr/>
    </dgm:pt>
    <dgm:pt modelId="{D6F62E80-FD0E-4DFD-869B-14CF9FE21449}" type="pres">
      <dgm:prSet presAssocID="{FF216863-A213-4CEC-89DB-8F58E16B03A5}" presName="bigChev" presStyleLbl="node1" presStyleIdx="0" presStyleCnt="1" custScaleX="333550" custLinFactNeighborX="4039" custLinFactNeighborY="27"/>
      <dgm:spPr/>
    </dgm:pt>
  </dgm:ptLst>
  <dgm:cxnLst>
    <dgm:cxn modelId="{70B42AAF-DD07-4506-A095-ACF0B965D205}" type="presOf" srcId="{248CC178-05E1-4DEE-B291-54C027305A18}" destId="{4E746DD2-B6F0-4B18-B729-C4CAAAA96A54}" srcOrd="0" destOrd="0" presId="urn:microsoft.com/office/officeart/2005/8/layout/lProcess3"/>
    <dgm:cxn modelId="{218D7DB7-F6D3-4967-B7EE-4A463B82D39E}" type="presOf" srcId="{FF216863-A213-4CEC-89DB-8F58E16B03A5}" destId="{D6F62E80-FD0E-4DFD-869B-14CF9FE21449}" srcOrd="0" destOrd="0" presId="urn:microsoft.com/office/officeart/2005/8/layout/lProcess3"/>
    <dgm:cxn modelId="{DBC38CDC-1F6C-4A0C-BC58-DB149541ED60}" srcId="{248CC178-05E1-4DEE-B291-54C027305A18}" destId="{FF216863-A213-4CEC-89DB-8F58E16B03A5}" srcOrd="0" destOrd="0" parTransId="{4150D2FC-421F-4B92-9924-10991BAA7AA5}" sibTransId="{A41703B3-F1F7-476A-9C5A-BA32F225DA3D}"/>
    <dgm:cxn modelId="{02E77501-516B-4192-9268-2C0F3C68D8E7}" type="presParOf" srcId="{4E746DD2-B6F0-4B18-B729-C4CAAAA96A54}" destId="{249E0148-4485-4DE6-B795-1BA309EA1398}" srcOrd="0" destOrd="0" presId="urn:microsoft.com/office/officeart/2005/8/layout/lProcess3"/>
    <dgm:cxn modelId="{668C0536-6ABC-4433-A285-EEC74AC5170B}" type="presParOf" srcId="{249E0148-4485-4DE6-B795-1BA309EA1398}" destId="{D6F62E80-FD0E-4DFD-869B-14CF9FE21449}"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65633AA-8E5F-4BAA-8BED-482825C669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00096A67-4663-478E-9681-41F9198146A6}">
      <dgm:prSet custT="1"/>
      <dgm:spPr/>
      <dgm:t>
        <a:bodyPr/>
        <a:lstStyle/>
        <a:p>
          <a:pPr algn="l"/>
          <a:r>
            <a:rPr lang="zh-CN" altLang="en-US" sz="2000" dirty="0"/>
            <a:t>公司年度风险评价，环境因素评价，职业健康评价等管理人员和班组人员全员参与。完成质量较高。</a:t>
          </a:r>
          <a:endParaRPr lang="zh-CN" sz="2000" dirty="0"/>
        </a:p>
      </dgm:t>
    </dgm:pt>
    <dgm:pt modelId="{880A25A3-D0AE-4F6D-9C46-45108FDDE708}" type="parTrans" cxnId="{D659412E-E804-4926-B3A6-E012D39AE983}">
      <dgm:prSet/>
      <dgm:spPr/>
      <dgm:t>
        <a:bodyPr/>
        <a:lstStyle/>
        <a:p>
          <a:endParaRPr lang="zh-CN" altLang="en-US" sz="2000"/>
        </a:p>
      </dgm:t>
    </dgm:pt>
    <dgm:pt modelId="{1D103D50-371E-4FAF-AD99-10783F9C5B89}" type="sibTrans" cxnId="{D659412E-E804-4926-B3A6-E012D39AE983}">
      <dgm:prSet/>
      <dgm:spPr/>
      <dgm:t>
        <a:bodyPr/>
        <a:lstStyle/>
        <a:p>
          <a:endParaRPr lang="zh-CN" altLang="en-US" sz="2000"/>
        </a:p>
      </dgm:t>
    </dgm:pt>
    <dgm:pt modelId="{38C624C8-9061-470E-B26E-FBBC51383B79}">
      <dgm:prSet custT="1"/>
      <dgm:spPr/>
      <dgm:t>
        <a:bodyPr/>
        <a:lstStyle/>
        <a:p>
          <a:pPr algn="l"/>
          <a:r>
            <a:rPr lang="zh-CN" altLang="en-US" sz="2000" b="0" dirty="0">
              <a:latin typeface="+mn-ea"/>
              <a:ea typeface="+mn-ea"/>
            </a:rPr>
            <a:t>消防器材配件公司到货后全部补齐，避免公司考核。雨淋阀组测试并清理，确保好用</a:t>
          </a:r>
          <a:r>
            <a:rPr lang="zh-CN" altLang="en-US" sz="2000" dirty="0"/>
            <a:t>。手动火灾报警按钮及时测试维修，红外监控画面及时调试修复。</a:t>
          </a:r>
          <a:endParaRPr lang="zh-CN" sz="2000" dirty="0"/>
        </a:p>
      </dgm:t>
    </dgm:pt>
    <dgm:pt modelId="{14FBBF15-8C83-429F-A87F-D09CBF854631}" type="parTrans" cxnId="{6E4E8F17-72F3-46A8-955C-B202E5E085A6}">
      <dgm:prSet/>
      <dgm:spPr/>
      <dgm:t>
        <a:bodyPr/>
        <a:lstStyle/>
        <a:p>
          <a:endParaRPr lang="zh-CN" altLang="en-US" sz="2000"/>
        </a:p>
      </dgm:t>
    </dgm:pt>
    <dgm:pt modelId="{FE0FDFDD-70F5-4737-8FF4-349439579D6A}" type="sibTrans" cxnId="{6E4E8F17-72F3-46A8-955C-B202E5E085A6}">
      <dgm:prSet/>
      <dgm:spPr/>
      <dgm:t>
        <a:bodyPr/>
        <a:lstStyle/>
        <a:p>
          <a:endParaRPr lang="zh-CN" altLang="en-US" sz="2000"/>
        </a:p>
      </dgm:t>
    </dgm:pt>
    <dgm:pt modelId="{8275DFEF-CCD6-4F21-A61F-1532BD60569C}" type="pres">
      <dgm:prSet presAssocID="{065633AA-8E5F-4BAA-8BED-482825C66964}" presName="Name0" presStyleCnt="0">
        <dgm:presLayoutVars>
          <dgm:chMax val="7"/>
          <dgm:dir/>
          <dgm:animLvl val="lvl"/>
          <dgm:resizeHandles val="exact"/>
        </dgm:presLayoutVars>
      </dgm:prSet>
      <dgm:spPr/>
    </dgm:pt>
    <dgm:pt modelId="{099B6A6E-7430-4FF2-9482-136B68398F7C}" type="pres">
      <dgm:prSet presAssocID="{00096A67-4663-478E-9681-41F9198146A6}" presName="circle1" presStyleLbl="node1" presStyleIdx="0" presStyleCnt="2"/>
      <dgm:spPr/>
    </dgm:pt>
    <dgm:pt modelId="{0D0C2A9C-84A4-400B-9317-D134C125EF96}" type="pres">
      <dgm:prSet presAssocID="{00096A67-4663-478E-9681-41F9198146A6}" presName="space" presStyleCnt="0"/>
      <dgm:spPr/>
    </dgm:pt>
    <dgm:pt modelId="{10EB9E6F-6BF5-4B45-92C7-8DC6ADBDBFA7}" type="pres">
      <dgm:prSet presAssocID="{00096A67-4663-478E-9681-41F9198146A6}" presName="rect1" presStyleLbl="alignAcc1" presStyleIdx="0" presStyleCnt="2"/>
      <dgm:spPr/>
    </dgm:pt>
    <dgm:pt modelId="{3BE2910A-2706-459A-891A-F90385E211B5}" type="pres">
      <dgm:prSet presAssocID="{38C624C8-9061-470E-B26E-FBBC51383B79}" presName="vertSpace2" presStyleLbl="node1" presStyleIdx="0" presStyleCnt="2"/>
      <dgm:spPr/>
    </dgm:pt>
    <dgm:pt modelId="{F761A9BD-E8FA-4232-8E9C-886B04229FD8}" type="pres">
      <dgm:prSet presAssocID="{38C624C8-9061-470E-B26E-FBBC51383B79}" presName="circle2" presStyleLbl="node1" presStyleIdx="1" presStyleCnt="2"/>
      <dgm:spPr/>
    </dgm:pt>
    <dgm:pt modelId="{AED450CA-A63F-422B-AF96-9013D4F1586D}" type="pres">
      <dgm:prSet presAssocID="{38C624C8-9061-470E-B26E-FBBC51383B79}" presName="rect2" presStyleLbl="alignAcc1" presStyleIdx="1" presStyleCnt="2"/>
      <dgm:spPr/>
    </dgm:pt>
    <dgm:pt modelId="{654821B6-E0F5-4CDE-B7B3-6104DDC53690}" type="pres">
      <dgm:prSet presAssocID="{00096A67-4663-478E-9681-41F9198146A6}" presName="rect1ParTxNoCh" presStyleLbl="alignAcc1" presStyleIdx="1" presStyleCnt="2">
        <dgm:presLayoutVars>
          <dgm:chMax val="1"/>
          <dgm:bulletEnabled val="1"/>
        </dgm:presLayoutVars>
      </dgm:prSet>
      <dgm:spPr/>
    </dgm:pt>
    <dgm:pt modelId="{7F0F6734-3FDB-46D8-AC2E-CC3A2400AB13}" type="pres">
      <dgm:prSet presAssocID="{38C624C8-9061-470E-B26E-FBBC51383B79}" presName="rect2ParTxNoCh" presStyleLbl="alignAcc1" presStyleIdx="1" presStyleCnt="2">
        <dgm:presLayoutVars>
          <dgm:chMax val="1"/>
          <dgm:bulletEnabled val="1"/>
        </dgm:presLayoutVars>
      </dgm:prSet>
      <dgm:spPr/>
    </dgm:pt>
  </dgm:ptLst>
  <dgm:cxnLst>
    <dgm:cxn modelId="{6E4E8F17-72F3-46A8-955C-B202E5E085A6}" srcId="{065633AA-8E5F-4BAA-8BED-482825C66964}" destId="{38C624C8-9061-470E-B26E-FBBC51383B79}" srcOrd="1" destOrd="0" parTransId="{14FBBF15-8C83-429F-A87F-D09CBF854631}" sibTransId="{FE0FDFDD-70F5-4737-8FF4-349439579D6A}"/>
    <dgm:cxn modelId="{18AB1327-C347-47AA-AD39-4915D40C5A79}" type="presOf" srcId="{38C624C8-9061-470E-B26E-FBBC51383B79}" destId="{AED450CA-A63F-422B-AF96-9013D4F1586D}" srcOrd="0" destOrd="0" presId="urn:microsoft.com/office/officeart/2005/8/layout/target3"/>
    <dgm:cxn modelId="{D659412E-E804-4926-B3A6-E012D39AE983}" srcId="{065633AA-8E5F-4BAA-8BED-482825C66964}" destId="{00096A67-4663-478E-9681-41F9198146A6}" srcOrd="0" destOrd="0" parTransId="{880A25A3-D0AE-4F6D-9C46-45108FDDE708}" sibTransId="{1D103D50-371E-4FAF-AD99-10783F9C5B89}"/>
    <dgm:cxn modelId="{384D6535-FC42-4C8D-9E80-9D180A9512BD}" type="presOf" srcId="{38C624C8-9061-470E-B26E-FBBC51383B79}" destId="{7F0F6734-3FDB-46D8-AC2E-CC3A2400AB13}" srcOrd="1" destOrd="0" presId="urn:microsoft.com/office/officeart/2005/8/layout/target3"/>
    <dgm:cxn modelId="{A597BA94-DD36-49FE-9424-F86A6E760575}" type="presOf" srcId="{00096A67-4663-478E-9681-41F9198146A6}" destId="{654821B6-E0F5-4CDE-B7B3-6104DDC53690}" srcOrd="1" destOrd="0" presId="urn:microsoft.com/office/officeart/2005/8/layout/target3"/>
    <dgm:cxn modelId="{4AA48FC7-72DB-4BC8-BA6B-0511AFC99906}" type="presOf" srcId="{00096A67-4663-478E-9681-41F9198146A6}" destId="{10EB9E6F-6BF5-4B45-92C7-8DC6ADBDBFA7}" srcOrd="0" destOrd="0" presId="urn:microsoft.com/office/officeart/2005/8/layout/target3"/>
    <dgm:cxn modelId="{994859D3-D711-4827-AC53-9638A465C779}" type="presOf" srcId="{065633AA-8E5F-4BAA-8BED-482825C66964}" destId="{8275DFEF-CCD6-4F21-A61F-1532BD60569C}" srcOrd="0" destOrd="0" presId="urn:microsoft.com/office/officeart/2005/8/layout/target3"/>
    <dgm:cxn modelId="{6F75AB50-1D03-4669-9B15-5BE7F5278AA7}" type="presParOf" srcId="{8275DFEF-CCD6-4F21-A61F-1532BD60569C}" destId="{099B6A6E-7430-4FF2-9482-136B68398F7C}" srcOrd="0" destOrd="0" presId="urn:microsoft.com/office/officeart/2005/8/layout/target3"/>
    <dgm:cxn modelId="{7FF1434A-C7E9-46C3-9395-A1F77AC8C0D5}" type="presParOf" srcId="{8275DFEF-CCD6-4F21-A61F-1532BD60569C}" destId="{0D0C2A9C-84A4-400B-9317-D134C125EF96}" srcOrd="1" destOrd="0" presId="urn:microsoft.com/office/officeart/2005/8/layout/target3"/>
    <dgm:cxn modelId="{9E454608-DB56-4C38-ADBC-998302C0F0D5}" type="presParOf" srcId="{8275DFEF-CCD6-4F21-A61F-1532BD60569C}" destId="{10EB9E6F-6BF5-4B45-92C7-8DC6ADBDBFA7}" srcOrd="2" destOrd="0" presId="urn:microsoft.com/office/officeart/2005/8/layout/target3"/>
    <dgm:cxn modelId="{E89042E5-C1EC-4487-8FCC-271D2ED4C3BB}" type="presParOf" srcId="{8275DFEF-CCD6-4F21-A61F-1532BD60569C}" destId="{3BE2910A-2706-459A-891A-F90385E211B5}" srcOrd="3" destOrd="0" presId="urn:microsoft.com/office/officeart/2005/8/layout/target3"/>
    <dgm:cxn modelId="{E5B60466-797F-4F19-8B73-582271B5D477}" type="presParOf" srcId="{8275DFEF-CCD6-4F21-A61F-1532BD60569C}" destId="{F761A9BD-E8FA-4232-8E9C-886B04229FD8}" srcOrd="4" destOrd="0" presId="urn:microsoft.com/office/officeart/2005/8/layout/target3"/>
    <dgm:cxn modelId="{DC21306A-686C-4B60-8A7B-8EF502DE2562}" type="presParOf" srcId="{8275DFEF-CCD6-4F21-A61F-1532BD60569C}" destId="{AED450CA-A63F-422B-AF96-9013D4F1586D}" srcOrd="5" destOrd="0" presId="urn:microsoft.com/office/officeart/2005/8/layout/target3"/>
    <dgm:cxn modelId="{03C4A58D-DBE6-4FBE-A945-BA50F2025DB3}" type="presParOf" srcId="{8275DFEF-CCD6-4F21-A61F-1532BD60569C}" destId="{654821B6-E0F5-4CDE-B7B3-6104DDC53690}" srcOrd="6" destOrd="0" presId="urn:microsoft.com/office/officeart/2005/8/layout/target3"/>
    <dgm:cxn modelId="{08B45DE2-793A-47AB-9AFA-8823BE7ABAF1}" type="presParOf" srcId="{8275DFEF-CCD6-4F21-A61F-1532BD60569C}" destId="{7F0F6734-3FDB-46D8-AC2E-CC3A2400AB1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6C41A-0FBD-4F11-A960-D5D3158C7C2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71063340-EFDF-4ADB-B63A-574CC92E72B0}">
      <dgm:prSet custT="1"/>
      <dgm:spPr/>
      <dgm:t>
        <a:bodyPr/>
        <a:lstStyle/>
        <a:p>
          <a:pPr algn="l"/>
          <a:r>
            <a:rPr lang="zh-CN" altLang="en-US" sz="3200" b="1" dirty="0"/>
            <a:t>一、安全资料学习：</a:t>
          </a:r>
          <a:endParaRPr lang="zh-CN" altLang="en-US" sz="3200" dirty="0"/>
        </a:p>
      </dgm:t>
    </dgm:pt>
    <dgm:pt modelId="{61EBB461-1A7A-4607-8A4A-D252656F52CF}" type="parTrans" cxnId="{BC5C86E4-0947-42C4-A1D9-862E5D33DBFD}">
      <dgm:prSet/>
      <dgm:spPr/>
      <dgm:t>
        <a:bodyPr/>
        <a:lstStyle/>
        <a:p>
          <a:endParaRPr lang="zh-CN" altLang="en-US"/>
        </a:p>
      </dgm:t>
    </dgm:pt>
    <dgm:pt modelId="{0B1EA7E7-BAB5-4FC2-A72A-745FFE8E8601}" type="sibTrans" cxnId="{BC5C86E4-0947-42C4-A1D9-862E5D33DBFD}">
      <dgm:prSet/>
      <dgm:spPr/>
      <dgm:t>
        <a:bodyPr/>
        <a:lstStyle/>
        <a:p>
          <a:endParaRPr lang="zh-CN" altLang="en-US"/>
        </a:p>
      </dgm:t>
    </dgm:pt>
    <dgm:pt modelId="{7B0492E6-622A-4094-9E51-B90781364205}">
      <dgm:prSet custT="1"/>
      <dgm:spPr>
        <a:noFill/>
      </dgm:spPr>
      <dgm:t>
        <a:bodyPr/>
        <a:lstStyle/>
        <a:p>
          <a:pPr algn="l"/>
          <a:r>
            <a:rPr lang="zh-CN" altLang="en-US" sz="2000" b="1" dirty="0">
              <a:solidFill>
                <a:schemeClr val="tx1"/>
              </a:solidFill>
              <a:latin typeface="+mn-ea"/>
              <a:ea typeface="+mn-ea"/>
            </a:rPr>
            <a:t>视频</a:t>
          </a:r>
          <a:r>
            <a:rPr lang="en-US" altLang="zh-CN" sz="2000" b="1" dirty="0">
              <a:solidFill>
                <a:schemeClr val="tx1"/>
              </a:solidFill>
              <a:latin typeface="+mn-ea"/>
              <a:ea typeface="+mn-ea"/>
            </a:rPr>
            <a:t>《</a:t>
          </a:r>
          <a:r>
            <a:rPr lang="zh-CN" altLang="zh-CN" sz="2000" b="1" dirty="0">
              <a:solidFill>
                <a:schemeClr val="tx1"/>
              </a:solidFill>
              <a:latin typeface="+mn-ea"/>
              <a:ea typeface="+mn-ea"/>
            </a:rPr>
            <a:t>氮气窒息的危害</a:t>
          </a:r>
          <a:r>
            <a:rPr lang="en-US" altLang="zh-CN" sz="2000" b="1" dirty="0">
              <a:solidFill>
                <a:schemeClr val="tx1"/>
              </a:solidFill>
              <a:latin typeface="+mn-ea"/>
              <a:ea typeface="+mn-ea"/>
            </a:rPr>
            <a:t>》</a:t>
          </a:r>
        </a:p>
        <a:p>
          <a:pPr algn="l"/>
          <a:r>
            <a:rPr lang="zh-CN" altLang="zh-CN" sz="2000" b="1" dirty="0">
              <a:solidFill>
                <a:schemeClr val="tx1"/>
              </a:solidFill>
              <a:latin typeface="+mn-ea"/>
              <a:ea typeface="+mn-ea"/>
            </a:rPr>
            <a:t>新疆</a:t>
          </a:r>
          <a:r>
            <a:rPr lang="en-US" altLang="zh-CN" sz="2000" b="1" dirty="0">
              <a:solidFill>
                <a:schemeClr val="tx1"/>
              </a:solidFill>
              <a:latin typeface="+mn-ea"/>
              <a:ea typeface="+mn-ea"/>
            </a:rPr>
            <a:t>HM“10.26”</a:t>
          </a:r>
          <a:r>
            <a:rPr lang="zh-CN" altLang="zh-CN" sz="2000" b="1" dirty="0">
              <a:solidFill>
                <a:schemeClr val="tx1"/>
              </a:solidFill>
              <a:latin typeface="+mn-ea"/>
              <a:ea typeface="+mn-ea"/>
            </a:rPr>
            <a:t>净化车间发生中毒事故报告</a:t>
          </a:r>
          <a:r>
            <a:rPr lang="zh-CN" altLang="en-US" sz="2000" b="1" dirty="0">
              <a:solidFill>
                <a:schemeClr val="tx1"/>
              </a:solidFill>
              <a:latin typeface="+mn-ea"/>
              <a:ea typeface="+mn-ea"/>
            </a:rPr>
            <a:t>。</a:t>
          </a:r>
          <a:endParaRPr lang="en-US" altLang="zh-CN" sz="2000" b="1" dirty="0">
            <a:solidFill>
              <a:schemeClr val="tx1"/>
            </a:solidFill>
            <a:latin typeface="+mn-ea"/>
            <a:ea typeface="+mn-ea"/>
          </a:endParaRPr>
        </a:p>
        <a:p>
          <a:pPr algn="l"/>
          <a:r>
            <a:rPr lang="en-US" altLang="zh-CN" sz="2000" b="1" dirty="0">
              <a:solidFill>
                <a:schemeClr val="tx1"/>
              </a:solidFill>
              <a:latin typeface="+mn-ea"/>
              <a:ea typeface="+mn-ea"/>
            </a:rPr>
            <a:t>2025</a:t>
          </a:r>
          <a:r>
            <a:rPr lang="zh-CN" altLang="zh-CN" sz="2000" b="1" dirty="0">
              <a:solidFill>
                <a:schemeClr val="tx1"/>
              </a:solidFill>
              <a:latin typeface="+mn-ea"/>
              <a:ea typeface="+mn-ea"/>
            </a:rPr>
            <a:t>年</a:t>
          </a:r>
          <a:r>
            <a:rPr lang="en-US" altLang="zh-CN" sz="2000" b="1" dirty="0">
              <a:solidFill>
                <a:schemeClr val="tx1"/>
              </a:solidFill>
              <a:latin typeface="+mn-ea"/>
              <a:ea typeface="+mn-ea"/>
            </a:rPr>
            <a:t>2</a:t>
          </a:r>
          <a:r>
            <a:rPr lang="zh-CN" altLang="zh-CN" sz="2000" b="1" dirty="0">
              <a:solidFill>
                <a:schemeClr val="tx1"/>
              </a:solidFill>
              <a:latin typeface="+mn-ea"/>
              <a:ea typeface="+mn-ea"/>
            </a:rPr>
            <a:t>月</a:t>
          </a:r>
          <a:r>
            <a:rPr lang="en-US" altLang="zh-CN" sz="2000" b="1" dirty="0">
              <a:solidFill>
                <a:schemeClr val="tx1"/>
              </a:solidFill>
              <a:latin typeface="+mn-ea"/>
              <a:ea typeface="+mn-ea"/>
            </a:rPr>
            <a:t>23</a:t>
          </a:r>
          <a:r>
            <a:rPr lang="zh-CN" altLang="zh-CN" sz="2000" b="1" dirty="0">
              <a:solidFill>
                <a:schemeClr val="tx1"/>
              </a:solidFill>
              <a:latin typeface="+mn-ea"/>
              <a:ea typeface="+mn-ea"/>
            </a:rPr>
            <a:t>日</a:t>
          </a:r>
          <a:r>
            <a:rPr lang="en-US" altLang="zh-CN" sz="2000" b="1" dirty="0">
              <a:solidFill>
                <a:schemeClr val="tx1"/>
              </a:solidFill>
              <a:latin typeface="+mn-ea"/>
              <a:ea typeface="+mn-ea"/>
            </a:rPr>
            <a:t>17</a:t>
          </a:r>
          <a:r>
            <a:rPr lang="zh-CN" altLang="zh-CN" sz="2000" b="1" dirty="0">
              <a:solidFill>
                <a:schemeClr val="tx1"/>
              </a:solidFill>
              <a:latin typeface="+mn-ea"/>
              <a:ea typeface="+mn-ea"/>
            </a:rPr>
            <a:t>时</a:t>
          </a:r>
          <a:r>
            <a:rPr lang="en-US" altLang="zh-CN" sz="2000" b="1" dirty="0">
              <a:solidFill>
                <a:schemeClr val="tx1"/>
              </a:solidFill>
              <a:latin typeface="+mn-ea"/>
              <a:ea typeface="+mn-ea"/>
            </a:rPr>
            <a:t>45</a:t>
          </a:r>
          <a:r>
            <a:rPr lang="zh-CN" altLang="zh-CN" sz="2000" b="1" dirty="0">
              <a:solidFill>
                <a:schemeClr val="tx1"/>
              </a:solidFill>
              <a:latin typeface="+mn-ea"/>
              <a:ea typeface="+mn-ea"/>
            </a:rPr>
            <a:t>分许，新疆</a:t>
          </a:r>
          <a:r>
            <a:rPr lang="en-US" altLang="zh-CN" sz="2000" b="1" dirty="0">
              <a:solidFill>
                <a:schemeClr val="tx1"/>
              </a:solidFill>
              <a:latin typeface="+mn-ea"/>
              <a:ea typeface="+mn-ea"/>
            </a:rPr>
            <a:t>HM</a:t>
          </a:r>
          <a:r>
            <a:rPr lang="zh-CN" altLang="zh-CN" sz="2000" b="1" dirty="0">
              <a:solidFill>
                <a:schemeClr val="tx1"/>
              </a:solidFill>
              <a:latin typeface="+mn-ea"/>
              <a:ea typeface="+mn-ea"/>
            </a:rPr>
            <a:t>能源化工科技有限公司在气分装置动火作业时，焊渣掉落引发脱乙烷塔塔顶冷凝器泄漏的</a:t>
          </a:r>
          <a:r>
            <a:rPr lang="zh-CN" altLang="zh-CN" sz="2000" b="1">
              <a:solidFill>
                <a:schemeClr val="tx1"/>
              </a:solidFill>
              <a:latin typeface="+mn-ea"/>
              <a:ea typeface="+mn-ea"/>
            </a:rPr>
            <a:t>气体着火</a:t>
          </a:r>
          <a:r>
            <a:rPr lang="zh-CN" altLang="en-US" sz="2000" b="1">
              <a:solidFill>
                <a:schemeClr val="tx1"/>
              </a:solidFill>
              <a:latin typeface="+mn-ea"/>
              <a:ea typeface="+mn-ea"/>
            </a:rPr>
            <a:t>。</a:t>
          </a:r>
          <a:endParaRPr lang="en-US" altLang="zh-CN" sz="2000" b="1" dirty="0">
            <a:solidFill>
              <a:schemeClr val="tx1"/>
            </a:solidFill>
            <a:latin typeface="+mn-ea"/>
            <a:ea typeface="+mn-ea"/>
          </a:endParaRPr>
        </a:p>
      </dgm:t>
    </dgm:pt>
    <dgm:pt modelId="{546CF04C-1EBD-4848-AEAF-0932E5757C6A}" type="sibTrans" cxnId="{685D860A-975A-49AB-9A7D-8157B86154C8}">
      <dgm:prSet/>
      <dgm:spPr/>
      <dgm:t>
        <a:bodyPr/>
        <a:lstStyle/>
        <a:p>
          <a:endParaRPr lang="zh-CN" altLang="en-US"/>
        </a:p>
      </dgm:t>
    </dgm:pt>
    <dgm:pt modelId="{DB4B9BCD-BC9B-4778-B0BD-B03493319FDA}" type="parTrans" cxnId="{685D860A-975A-49AB-9A7D-8157B86154C8}">
      <dgm:prSet/>
      <dgm:spPr/>
      <dgm:t>
        <a:bodyPr/>
        <a:lstStyle/>
        <a:p>
          <a:endParaRPr lang="zh-CN" altLang="en-US"/>
        </a:p>
      </dgm:t>
    </dgm:pt>
    <dgm:pt modelId="{A2C56741-D8F7-44AC-B002-F17609211F2F}" type="pres">
      <dgm:prSet presAssocID="{7CB6C41A-0FBD-4F11-A960-D5D3158C7C23}" presName="Name0" presStyleCnt="0">
        <dgm:presLayoutVars>
          <dgm:chMax val="7"/>
          <dgm:dir/>
          <dgm:animLvl val="lvl"/>
          <dgm:resizeHandles val="exact"/>
        </dgm:presLayoutVars>
      </dgm:prSet>
      <dgm:spPr/>
    </dgm:pt>
    <dgm:pt modelId="{709D2E12-DFE0-426F-B5CE-200DDE6AD9EE}" type="pres">
      <dgm:prSet presAssocID="{71063340-EFDF-4ADB-B63A-574CC92E72B0}" presName="circle1" presStyleLbl="node1" presStyleIdx="0" presStyleCnt="2" custScaleY="99408"/>
      <dgm:spPr/>
    </dgm:pt>
    <dgm:pt modelId="{FDABBB5D-B98A-41EC-9274-A33B22218213}" type="pres">
      <dgm:prSet presAssocID="{71063340-EFDF-4ADB-B63A-574CC92E72B0}" presName="space" presStyleCnt="0"/>
      <dgm:spPr/>
    </dgm:pt>
    <dgm:pt modelId="{71AE7E98-7856-41CA-B7B2-F32ECD784C83}" type="pres">
      <dgm:prSet presAssocID="{71063340-EFDF-4ADB-B63A-574CC92E72B0}" presName="rect1" presStyleLbl="alignAcc1" presStyleIdx="0" presStyleCnt="2" custLinFactNeighborX="0" custLinFactNeighborY="-3963"/>
      <dgm:spPr/>
    </dgm:pt>
    <dgm:pt modelId="{D3CF6492-D296-442E-9A85-F89200CA4C55}" type="pres">
      <dgm:prSet presAssocID="{7B0492E6-622A-4094-9E51-B90781364205}" presName="vertSpace2" presStyleLbl="node1" presStyleIdx="0" presStyleCnt="2"/>
      <dgm:spPr/>
    </dgm:pt>
    <dgm:pt modelId="{7B400909-B1BF-4070-9CC1-252B2ABB2192}" type="pres">
      <dgm:prSet presAssocID="{7B0492E6-622A-4094-9E51-B90781364205}" presName="circle2" presStyleLbl="node1" presStyleIdx="1" presStyleCnt="2" custScaleY="115000"/>
      <dgm:spPr/>
    </dgm:pt>
    <dgm:pt modelId="{E2CDA36F-4D1E-4315-A35B-51E15F9F43A9}" type="pres">
      <dgm:prSet presAssocID="{7B0492E6-622A-4094-9E51-B90781364205}" presName="rect2" presStyleLbl="alignAcc1" presStyleIdx="1" presStyleCnt="2" custScaleY="118068" custLinFactNeighborX="-169" custLinFactNeighborY="2666"/>
      <dgm:spPr/>
    </dgm:pt>
    <dgm:pt modelId="{6A52788E-2F4F-4811-81C5-6D4A1DD152BE}" type="pres">
      <dgm:prSet presAssocID="{71063340-EFDF-4ADB-B63A-574CC92E72B0}" presName="rect1ParTxNoCh" presStyleLbl="alignAcc1" presStyleIdx="1" presStyleCnt="2">
        <dgm:presLayoutVars>
          <dgm:chMax val="1"/>
          <dgm:bulletEnabled val="1"/>
        </dgm:presLayoutVars>
      </dgm:prSet>
      <dgm:spPr/>
    </dgm:pt>
    <dgm:pt modelId="{ADA38027-B558-4D08-8233-AF051E6FA343}" type="pres">
      <dgm:prSet presAssocID="{7B0492E6-622A-4094-9E51-B90781364205}" presName="rect2ParTxNoCh" presStyleLbl="alignAcc1" presStyleIdx="1" presStyleCnt="2">
        <dgm:presLayoutVars>
          <dgm:chMax val="1"/>
          <dgm:bulletEnabled val="1"/>
        </dgm:presLayoutVars>
      </dgm:prSet>
      <dgm:spPr/>
    </dgm:pt>
  </dgm:ptLst>
  <dgm:cxnLst>
    <dgm:cxn modelId="{52237A05-DB26-402A-A0F9-EA395C3C00F7}" type="presOf" srcId="{71063340-EFDF-4ADB-B63A-574CC92E72B0}" destId="{71AE7E98-7856-41CA-B7B2-F32ECD784C83}" srcOrd="0" destOrd="0" presId="urn:microsoft.com/office/officeart/2005/8/layout/target3"/>
    <dgm:cxn modelId="{685D860A-975A-49AB-9A7D-8157B86154C8}" srcId="{7CB6C41A-0FBD-4F11-A960-D5D3158C7C23}" destId="{7B0492E6-622A-4094-9E51-B90781364205}" srcOrd="1" destOrd="0" parTransId="{DB4B9BCD-BC9B-4778-B0BD-B03493319FDA}" sibTransId="{546CF04C-1EBD-4848-AEAF-0932E5757C6A}"/>
    <dgm:cxn modelId="{8C02686E-E328-416A-8808-F551B168CCD0}" type="presOf" srcId="{7B0492E6-622A-4094-9E51-B90781364205}" destId="{ADA38027-B558-4D08-8233-AF051E6FA343}" srcOrd="1" destOrd="0" presId="urn:microsoft.com/office/officeart/2005/8/layout/target3"/>
    <dgm:cxn modelId="{93EAB059-31E5-42E6-801F-35409047D84B}" type="presOf" srcId="{71063340-EFDF-4ADB-B63A-574CC92E72B0}" destId="{6A52788E-2F4F-4811-81C5-6D4A1DD152BE}" srcOrd="1" destOrd="0" presId="urn:microsoft.com/office/officeart/2005/8/layout/target3"/>
    <dgm:cxn modelId="{208D25B3-7757-48AA-A839-2824F09F4CF2}" type="presOf" srcId="{7CB6C41A-0FBD-4F11-A960-D5D3158C7C23}" destId="{A2C56741-D8F7-44AC-B002-F17609211F2F}" srcOrd="0" destOrd="0" presId="urn:microsoft.com/office/officeart/2005/8/layout/target3"/>
    <dgm:cxn modelId="{4886ACCE-EB99-4F5F-B1A6-D2D0A7A6BBAA}" type="presOf" srcId="{7B0492E6-622A-4094-9E51-B90781364205}" destId="{E2CDA36F-4D1E-4315-A35B-51E15F9F43A9}" srcOrd="0" destOrd="0" presId="urn:microsoft.com/office/officeart/2005/8/layout/target3"/>
    <dgm:cxn modelId="{BC5C86E4-0947-42C4-A1D9-862E5D33DBFD}" srcId="{7CB6C41A-0FBD-4F11-A960-D5D3158C7C23}" destId="{71063340-EFDF-4ADB-B63A-574CC92E72B0}" srcOrd="0" destOrd="0" parTransId="{61EBB461-1A7A-4607-8A4A-D252656F52CF}" sibTransId="{0B1EA7E7-BAB5-4FC2-A72A-745FFE8E8601}"/>
    <dgm:cxn modelId="{58102295-9738-4DB0-9066-CFCDE2B822DE}" type="presParOf" srcId="{A2C56741-D8F7-44AC-B002-F17609211F2F}" destId="{709D2E12-DFE0-426F-B5CE-200DDE6AD9EE}" srcOrd="0" destOrd="0" presId="urn:microsoft.com/office/officeart/2005/8/layout/target3"/>
    <dgm:cxn modelId="{3416F8B4-9D99-4724-A37E-B67C52555E09}" type="presParOf" srcId="{A2C56741-D8F7-44AC-B002-F17609211F2F}" destId="{FDABBB5D-B98A-41EC-9274-A33B22218213}" srcOrd="1" destOrd="0" presId="urn:microsoft.com/office/officeart/2005/8/layout/target3"/>
    <dgm:cxn modelId="{E93BBAF6-C36C-44C1-BA1D-DE758F3AF261}" type="presParOf" srcId="{A2C56741-D8F7-44AC-B002-F17609211F2F}" destId="{71AE7E98-7856-41CA-B7B2-F32ECD784C83}" srcOrd="2" destOrd="0" presId="urn:microsoft.com/office/officeart/2005/8/layout/target3"/>
    <dgm:cxn modelId="{7FC4A8A7-C364-4906-8C7A-959092F17A0C}" type="presParOf" srcId="{A2C56741-D8F7-44AC-B002-F17609211F2F}" destId="{D3CF6492-D296-442E-9A85-F89200CA4C55}" srcOrd="3" destOrd="0" presId="urn:microsoft.com/office/officeart/2005/8/layout/target3"/>
    <dgm:cxn modelId="{48A9D6B6-397A-4FC4-B4C8-D2E649A2429A}" type="presParOf" srcId="{A2C56741-D8F7-44AC-B002-F17609211F2F}" destId="{7B400909-B1BF-4070-9CC1-252B2ABB2192}" srcOrd="4" destOrd="0" presId="urn:microsoft.com/office/officeart/2005/8/layout/target3"/>
    <dgm:cxn modelId="{33D323A7-ACFA-47D6-8A54-E8AA07213FC1}" type="presParOf" srcId="{A2C56741-D8F7-44AC-B002-F17609211F2F}" destId="{E2CDA36F-4D1E-4315-A35B-51E15F9F43A9}" srcOrd="5" destOrd="0" presId="urn:microsoft.com/office/officeart/2005/8/layout/target3"/>
    <dgm:cxn modelId="{E1DFC25F-247D-4E5C-87B7-6877EC466082}" type="presParOf" srcId="{A2C56741-D8F7-44AC-B002-F17609211F2F}" destId="{6A52788E-2F4F-4811-81C5-6D4A1DD152BE}" srcOrd="6" destOrd="0" presId="urn:microsoft.com/office/officeart/2005/8/layout/target3"/>
    <dgm:cxn modelId="{1F5F1DAF-C6D2-48DB-A9AB-CE6EA621721F}" type="presParOf" srcId="{A2C56741-D8F7-44AC-B002-F17609211F2F}" destId="{ADA38027-B558-4D08-8233-AF051E6FA34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65633AA-8E5F-4BAA-8BED-482825C669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00096A67-4663-478E-9681-41F9198146A6}">
      <dgm:prSet custT="1"/>
      <dgm:spPr/>
      <dgm:t>
        <a:bodyPr/>
        <a:lstStyle/>
        <a:p>
          <a:pPr algn="l"/>
          <a:r>
            <a:rPr lang="zh-CN" altLang="en-US" sz="2000" b="0" dirty="0">
              <a:latin typeface="+mn-ea"/>
              <a:ea typeface="+mn-ea"/>
            </a:rPr>
            <a:t>管理提升后各班组考核失分严重，拉开距离较大。本月失分项目比上月无明显消减，说明班组工作无明显提升。</a:t>
          </a:r>
          <a:endParaRPr lang="zh-CN" sz="2000" dirty="0"/>
        </a:p>
      </dgm:t>
    </dgm:pt>
    <dgm:pt modelId="{880A25A3-D0AE-4F6D-9C46-45108FDDE708}" type="parTrans" cxnId="{D659412E-E804-4926-B3A6-E012D39AE983}">
      <dgm:prSet/>
      <dgm:spPr/>
      <dgm:t>
        <a:bodyPr/>
        <a:lstStyle/>
        <a:p>
          <a:endParaRPr lang="zh-CN" altLang="en-US" sz="2000"/>
        </a:p>
      </dgm:t>
    </dgm:pt>
    <dgm:pt modelId="{1D103D50-371E-4FAF-AD99-10783F9C5B89}" type="sibTrans" cxnId="{D659412E-E804-4926-B3A6-E012D39AE983}">
      <dgm:prSet/>
      <dgm:spPr/>
      <dgm:t>
        <a:bodyPr/>
        <a:lstStyle/>
        <a:p>
          <a:endParaRPr lang="zh-CN" altLang="en-US" sz="2000"/>
        </a:p>
      </dgm:t>
    </dgm:pt>
    <dgm:pt modelId="{38C624C8-9061-470E-B26E-FBBC51383B79}">
      <dgm:prSet custT="1"/>
      <dgm:spPr/>
      <dgm:t>
        <a:bodyPr/>
        <a:lstStyle/>
        <a:p>
          <a:pPr algn="l"/>
          <a:r>
            <a:rPr lang="zh-CN" altLang="en-US" sz="2000" dirty="0"/>
            <a:t>    失分主要项目是消防器材，各类检查签名，副班考试。前两项失分以中方员工为主，考试失分以文方员工为主。</a:t>
          </a:r>
          <a:endParaRPr lang="zh-CN" sz="2000" dirty="0"/>
        </a:p>
      </dgm:t>
    </dgm:pt>
    <dgm:pt modelId="{14FBBF15-8C83-429F-A87F-D09CBF854631}" type="parTrans" cxnId="{6E4E8F17-72F3-46A8-955C-B202E5E085A6}">
      <dgm:prSet/>
      <dgm:spPr/>
      <dgm:t>
        <a:bodyPr/>
        <a:lstStyle/>
        <a:p>
          <a:endParaRPr lang="zh-CN" altLang="en-US" sz="2000"/>
        </a:p>
      </dgm:t>
    </dgm:pt>
    <dgm:pt modelId="{FE0FDFDD-70F5-4737-8FF4-349439579D6A}" type="sibTrans" cxnId="{6E4E8F17-72F3-46A8-955C-B202E5E085A6}">
      <dgm:prSet/>
      <dgm:spPr/>
      <dgm:t>
        <a:bodyPr/>
        <a:lstStyle/>
        <a:p>
          <a:endParaRPr lang="zh-CN" altLang="en-US" sz="2000"/>
        </a:p>
      </dgm:t>
    </dgm:pt>
    <dgm:pt modelId="{8275DFEF-CCD6-4F21-A61F-1532BD60569C}" type="pres">
      <dgm:prSet presAssocID="{065633AA-8E5F-4BAA-8BED-482825C66964}" presName="Name0" presStyleCnt="0">
        <dgm:presLayoutVars>
          <dgm:chMax val="7"/>
          <dgm:dir/>
          <dgm:animLvl val="lvl"/>
          <dgm:resizeHandles val="exact"/>
        </dgm:presLayoutVars>
      </dgm:prSet>
      <dgm:spPr/>
    </dgm:pt>
    <dgm:pt modelId="{099B6A6E-7430-4FF2-9482-136B68398F7C}" type="pres">
      <dgm:prSet presAssocID="{00096A67-4663-478E-9681-41F9198146A6}" presName="circle1" presStyleLbl="node1" presStyleIdx="0" presStyleCnt="2"/>
      <dgm:spPr/>
    </dgm:pt>
    <dgm:pt modelId="{0D0C2A9C-84A4-400B-9317-D134C125EF96}" type="pres">
      <dgm:prSet presAssocID="{00096A67-4663-478E-9681-41F9198146A6}" presName="space" presStyleCnt="0"/>
      <dgm:spPr/>
    </dgm:pt>
    <dgm:pt modelId="{10EB9E6F-6BF5-4B45-92C7-8DC6ADBDBFA7}" type="pres">
      <dgm:prSet presAssocID="{00096A67-4663-478E-9681-41F9198146A6}" presName="rect1" presStyleLbl="alignAcc1" presStyleIdx="0" presStyleCnt="2"/>
      <dgm:spPr/>
    </dgm:pt>
    <dgm:pt modelId="{3BE2910A-2706-459A-891A-F90385E211B5}" type="pres">
      <dgm:prSet presAssocID="{38C624C8-9061-470E-B26E-FBBC51383B79}" presName="vertSpace2" presStyleLbl="node1" presStyleIdx="0" presStyleCnt="2"/>
      <dgm:spPr/>
    </dgm:pt>
    <dgm:pt modelId="{F761A9BD-E8FA-4232-8E9C-886B04229FD8}" type="pres">
      <dgm:prSet presAssocID="{38C624C8-9061-470E-B26E-FBBC51383B79}" presName="circle2" presStyleLbl="node1" presStyleIdx="1" presStyleCnt="2"/>
      <dgm:spPr/>
    </dgm:pt>
    <dgm:pt modelId="{AED450CA-A63F-422B-AF96-9013D4F1586D}" type="pres">
      <dgm:prSet presAssocID="{38C624C8-9061-470E-B26E-FBBC51383B79}" presName="rect2" presStyleLbl="alignAcc1" presStyleIdx="1" presStyleCnt="2"/>
      <dgm:spPr/>
    </dgm:pt>
    <dgm:pt modelId="{654821B6-E0F5-4CDE-B7B3-6104DDC53690}" type="pres">
      <dgm:prSet presAssocID="{00096A67-4663-478E-9681-41F9198146A6}" presName="rect1ParTxNoCh" presStyleLbl="alignAcc1" presStyleIdx="1" presStyleCnt="2">
        <dgm:presLayoutVars>
          <dgm:chMax val="1"/>
          <dgm:bulletEnabled val="1"/>
        </dgm:presLayoutVars>
      </dgm:prSet>
      <dgm:spPr/>
    </dgm:pt>
    <dgm:pt modelId="{7F0F6734-3FDB-46D8-AC2E-CC3A2400AB13}" type="pres">
      <dgm:prSet presAssocID="{38C624C8-9061-470E-B26E-FBBC51383B79}" presName="rect2ParTxNoCh" presStyleLbl="alignAcc1" presStyleIdx="1" presStyleCnt="2">
        <dgm:presLayoutVars>
          <dgm:chMax val="1"/>
          <dgm:bulletEnabled val="1"/>
        </dgm:presLayoutVars>
      </dgm:prSet>
      <dgm:spPr/>
    </dgm:pt>
  </dgm:ptLst>
  <dgm:cxnLst>
    <dgm:cxn modelId="{6E4E8F17-72F3-46A8-955C-B202E5E085A6}" srcId="{065633AA-8E5F-4BAA-8BED-482825C66964}" destId="{38C624C8-9061-470E-B26E-FBBC51383B79}" srcOrd="1" destOrd="0" parTransId="{14FBBF15-8C83-429F-A87F-D09CBF854631}" sibTransId="{FE0FDFDD-70F5-4737-8FF4-349439579D6A}"/>
    <dgm:cxn modelId="{18AB1327-C347-47AA-AD39-4915D40C5A79}" type="presOf" srcId="{38C624C8-9061-470E-B26E-FBBC51383B79}" destId="{AED450CA-A63F-422B-AF96-9013D4F1586D}" srcOrd="0" destOrd="0" presId="urn:microsoft.com/office/officeart/2005/8/layout/target3"/>
    <dgm:cxn modelId="{D659412E-E804-4926-B3A6-E012D39AE983}" srcId="{065633AA-8E5F-4BAA-8BED-482825C66964}" destId="{00096A67-4663-478E-9681-41F9198146A6}" srcOrd="0" destOrd="0" parTransId="{880A25A3-D0AE-4F6D-9C46-45108FDDE708}" sibTransId="{1D103D50-371E-4FAF-AD99-10783F9C5B89}"/>
    <dgm:cxn modelId="{384D6535-FC42-4C8D-9E80-9D180A9512BD}" type="presOf" srcId="{38C624C8-9061-470E-B26E-FBBC51383B79}" destId="{7F0F6734-3FDB-46D8-AC2E-CC3A2400AB13}" srcOrd="1" destOrd="0" presId="urn:microsoft.com/office/officeart/2005/8/layout/target3"/>
    <dgm:cxn modelId="{A597BA94-DD36-49FE-9424-F86A6E760575}" type="presOf" srcId="{00096A67-4663-478E-9681-41F9198146A6}" destId="{654821B6-E0F5-4CDE-B7B3-6104DDC53690}" srcOrd="1" destOrd="0" presId="urn:microsoft.com/office/officeart/2005/8/layout/target3"/>
    <dgm:cxn modelId="{4AA48FC7-72DB-4BC8-BA6B-0511AFC99906}" type="presOf" srcId="{00096A67-4663-478E-9681-41F9198146A6}" destId="{10EB9E6F-6BF5-4B45-92C7-8DC6ADBDBFA7}" srcOrd="0" destOrd="0" presId="urn:microsoft.com/office/officeart/2005/8/layout/target3"/>
    <dgm:cxn modelId="{994859D3-D711-4827-AC53-9638A465C779}" type="presOf" srcId="{065633AA-8E5F-4BAA-8BED-482825C66964}" destId="{8275DFEF-CCD6-4F21-A61F-1532BD60569C}" srcOrd="0" destOrd="0" presId="urn:microsoft.com/office/officeart/2005/8/layout/target3"/>
    <dgm:cxn modelId="{6F75AB50-1D03-4669-9B15-5BE7F5278AA7}" type="presParOf" srcId="{8275DFEF-CCD6-4F21-A61F-1532BD60569C}" destId="{099B6A6E-7430-4FF2-9482-136B68398F7C}" srcOrd="0" destOrd="0" presId="urn:microsoft.com/office/officeart/2005/8/layout/target3"/>
    <dgm:cxn modelId="{7FF1434A-C7E9-46C3-9395-A1F77AC8C0D5}" type="presParOf" srcId="{8275DFEF-CCD6-4F21-A61F-1532BD60569C}" destId="{0D0C2A9C-84A4-400B-9317-D134C125EF96}" srcOrd="1" destOrd="0" presId="urn:microsoft.com/office/officeart/2005/8/layout/target3"/>
    <dgm:cxn modelId="{9E454608-DB56-4C38-ADBC-998302C0F0D5}" type="presParOf" srcId="{8275DFEF-CCD6-4F21-A61F-1532BD60569C}" destId="{10EB9E6F-6BF5-4B45-92C7-8DC6ADBDBFA7}" srcOrd="2" destOrd="0" presId="urn:microsoft.com/office/officeart/2005/8/layout/target3"/>
    <dgm:cxn modelId="{E89042E5-C1EC-4487-8FCC-271D2ED4C3BB}" type="presParOf" srcId="{8275DFEF-CCD6-4F21-A61F-1532BD60569C}" destId="{3BE2910A-2706-459A-891A-F90385E211B5}" srcOrd="3" destOrd="0" presId="urn:microsoft.com/office/officeart/2005/8/layout/target3"/>
    <dgm:cxn modelId="{E5B60466-797F-4F19-8B73-582271B5D477}" type="presParOf" srcId="{8275DFEF-CCD6-4F21-A61F-1532BD60569C}" destId="{F761A9BD-E8FA-4232-8E9C-886B04229FD8}" srcOrd="4" destOrd="0" presId="urn:microsoft.com/office/officeart/2005/8/layout/target3"/>
    <dgm:cxn modelId="{DC21306A-686C-4B60-8A7B-8EF502DE2562}" type="presParOf" srcId="{8275DFEF-CCD6-4F21-A61F-1532BD60569C}" destId="{AED450CA-A63F-422B-AF96-9013D4F1586D}" srcOrd="5" destOrd="0" presId="urn:microsoft.com/office/officeart/2005/8/layout/target3"/>
    <dgm:cxn modelId="{03C4A58D-DBE6-4FBE-A945-BA50F2025DB3}" type="presParOf" srcId="{8275DFEF-CCD6-4F21-A61F-1532BD60569C}" destId="{654821B6-E0F5-4CDE-B7B3-6104DDC53690}" srcOrd="6" destOrd="0" presId="urn:microsoft.com/office/officeart/2005/8/layout/target3"/>
    <dgm:cxn modelId="{08B45DE2-793A-47AB-9AFA-8823BE7ABAF1}" type="presParOf" srcId="{8275DFEF-CCD6-4F21-A61F-1532BD60569C}" destId="{7F0F6734-3FDB-46D8-AC2E-CC3A2400AB13}"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EA3BC69-33BD-4E88-8981-C618AB515F2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FBD04F14-CF35-4F93-AD80-882F332C11B3}">
      <dgm:prSet/>
      <dgm:spPr/>
      <dgm:t>
        <a:bodyPr/>
        <a:lstStyle/>
        <a:p>
          <a:r>
            <a:rPr lang="zh-CN" altLang="en-US" b="1" dirty="0"/>
            <a:t>五</a:t>
          </a:r>
          <a:r>
            <a:rPr lang="zh-CN" b="1" dirty="0"/>
            <a:t>、下一步</a:t>
          </a:r>
          <a:r>
            <a:rPr lang="en-US" b="1" dirty="0"/>
            <a:t>HSE</a:t>
          </a:r>
          <a:r>
            <a:rPr lang="zh-CN" b="1" dirty="0"/>
            <a:t>工作计划</a:t>
          </a:r>
          <a:endParaRPr lang="zh-CN" dirty="0"/>
        </a:p>
      </dgm:t>
    </dgm:pt>
    <dgm:pt modelId="{9B19664C-962E-4B41-8CCA-26045F4F1905}" type="parTrans" cxnId="{5D841977-3AF5-43E0-9BCB-AA886D24C300}">
      <dgm:prSet/>
      <dgm:spPr/>
      <dgm:t>
        <a:bodyPr/>
        <a:lstStyle/>
        <a:p>
          <a:endParaRPr lang="zh-CN" altLang="en-US"/>
        </a:p>
      </dgm:t>
    </dgm:pt>
    <dgm:pt modelId="{DE990D5A-9A50-4DE7-A06E-1E251F1FE728}" type="sibTrans" cxnId="{5D841977-3AF5-43E0-9BCB-AA886D24C300}">
      <dgm:prSet/>
      <dgm:spPr/>
      <dgm:t>
        <a:bodyPr/>
        <a:lstStyle/>
        <a:p>
          <a:endParaRPr lang="zh-CN" altLang="en-US"/>
        </a:p>
      </dgm:t>
    </dgm:pt>
    <dgm:pt modelId="{AEB723BA-3520-49C4-9F63-1AA12C4CAD36}" type="pres">
      <dgm:prSet presAssocID="{BEA3BC69-33BD-4E88-8981-C618AB515F26}" presName="Name0" presStyleCnt="0">
        <dgm:presLayoutVars>
          <dgm:chMax val="7"/>
          <dgm:dir/>
          <dgm:animLvl val="lvl"/>
          <dgm:resizeHandles val="exact"/>
        </dgm:presLayoutVars>
      </dgm:prSet>
      <dgm:spPr/>
    </dgm:pt>
    <dgm:pt modelId="{8685E746-DA91-4B72-AAC9-2B674A1CDD59}" type="pres">
      <dgm:prSet presAssocID="{FBD04F14-CF35-4F93-AD80-882F332C11B3}" presName="circle1" presStyleLbl="node1" presStyleIdx="0" presStyleCnt="1"/>
      <dgm:spPr/>
    </dgm:pt>
    <dgm:pt modelId="{D6BDF6AB-84A1-4EB8-870D-9BDDA4556593}" type="pres">
      <dgm:prSet presAssocID="{FBD04F14-CF35-4F93-AD80-882F332C11B3}" presName="space" presStyleCnt="0"/>
      <dgm:spPr/>
    </dgm:pt>
    <dgm:pt modelId="{E31DC9CE-F90B-48C7-9CA0-77752AF68A22}" type="pres">
      <dgm:prSet presAssocID="{FBD04F14-CF35-4F93-AD80-882F332C11B3}" presName="rect1" presStyleLbl="alignAcc1" presStyleIdx="0" presStyleCnt="1"/>
      <dgm:spPr/>
    </dgm:pt>
    <dgm:pt modelId="{8A08147D-5045-41BF-A7BF-9CAF60F94CF8}" type="pres">
      <dgm:prSet presAssocID="{FBD04F14-CF35-4F93-AD80-882F332C11B3}" presName="rect1ParTxNoCh" presStyleLbl="alignAcc1" presStyleIdx="0" presStyleCnt="1">
        <dgm:presLayoutVars>
          <dgm:chMax val="1"/>
          <dgm:bulletEnabled val="1"/>
        </dgm:presLayoutVars>
      </dgm:prSet>
      <dgm:spPr/>
    </dgm:pt>
  </dgm:ptLst>
  <dgm:cxnLst>
    <dgm:cxn modelId="{04DD8329-70EE-4EB2-9E4B-5ACF0CD92F2D}" type="presOf" srcId="{FBD04F14-CF35-4F93-AD80-882F332C11B3}" destId="{E31DC9CE-F90B-48C7-9CA0-77752AF68A22}" srcOrd="0" destOrd="0" presId="urn:microsoft.com/office/officeart/2005/8/layout/target3"/>
    <dgm:cxn modelId="{5D841977-3AF5-43E0-9BCB-AA886D24C300}" srcId="{BEA3BC69-33BD-4E88-8981-C618AB515F26}" destId="{FBD04F14-CF35-4F93-AD80-882F332C11B3}" srcOrd="0" destOrd="0" parTransId="{9B19664C-962E-4B41-8CCA-26045F4F1905}" sibTransId="{DE990D5A-9A50-4DE7-A06E-1E251F1FE728}"/>
    <dgm:cxn modelId="{7DCB0C9B-0CBA-4AEB-8CC5-23C893E707EA}" type="presOf" srcId="{FBD04F14-CF35-4F93-AD80-882F332C11B3}" destId="{8A08147D-5045-41BF-A7BF-9CAF60F94CF8}" srcOrd="1" destOrd="0" presId="urn:microsoft.com/office/officeart/2005/8/layout/target3"/>
    <dgm:cxn modelId="{D1B2B9F4-1AB5-461B-9158-DF39121F3418}" type="presOf" srcId="{BEA3BC69-33BD-4E88-8981-C618AB515F26}" destId="{AEB723BA-3520-49C4-9F63-1AA12C4CAD36}" srcOrd="0" destOrd="0" presId="urn:microsoft.com/office/officeart/2005/8/layout/target3"/>
    <dgm:cxn modelId="{E1DC22E9-4112-434D-B964-C0DD262C3414}" type="presParOf" srcId="{AEB723BA-3520-49C4-9F63-1AA12C4CAD36}" destId="{8685E746-DA91-4B72-AAC9-2B674A1CDD59}" srcOrd="0" destOrd="0" presId="urn:microsoft.com/office/officeart/2005/8/layout/target3"/>
    <dgm:cxn modelId="{9B42A965-28DC-44BA-BD77-BF62F3B6A489}" type="presParOf" srcId="{AEB723BA-3520-49C4-9F63-1AA12C4CAD36}" destId="{D6BDF6AB-84A1-4EB8-870D-9BDDA4556593}" srcOrd="1" destOrd="0" presId="urn:microsoft.com/office/officeart/2005/8/layout/target3"/>
    <dgm:cxn modelId="{F6807FC4-3DC4-484B-A5A7-6D5272AAA921}" type="presParOf" srcId="{AEB723BA-3520-49C4-9F63-1AA12C4CAD36}" destId="{E31DC9CE-F90B-48C7-9CA0-77752AF68A22}" srcOrd="2" destOrd="0" presId="urn:microsoft.com/office/officeart/2005/8/layout/target3"/>
    <dgm:cxn modelId="{3BC8BDF5-A1A2-466F-8191-083D3A238DA0}" type="presParOf" srcId="{AEB723BA-3520-49C4-9F63-1AA12C4CAD36}" destId="{8A08147D-5045-41BF-A7BF-9CAF60F94CF8}"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FBB49B6-AE31-47F3-8A4C-12AAE09F18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1D889322-70E5-4B39-B46B-10F6B2066F47}">
      <dgm:prSet custT="1"/>
      <dgm:spPr/>
      <dgm:t>
        <a:bodyPr/>
        <a:lstStyle/>
        <a:p>
          <a:r>
            <a:rPr lang="en-US" sz="1600" kern="1200" dirty="0">
              <a:solidFill>
                <a:schemeClr val="tx1"/>
              </a:solidFill>
              <a:latin typeface="+mn-ea"/>
              <a:ea typeface="+mn-ea"/>
            </a:rPr>
            <a:t>1</a:t>
          </a:r>
          <a:r>
            <a:rPr lang="zh-CN" sz="1600" kern="1200" dirty="0">
              <a:solidFill>
                <a:schemeClr val="tx1"/>
              </a:solidFill>
              <a:latin typeface="+mn-ea"/>
              <a:ea typeface="+mn-ea"/>
            </a:rPr>
            <a:t>、</a:t>
          </a:r>
          <a:r>
            <a:rPr lang="zh-CN" altLang="en-US" sz="1600" kern="1200" dirty="0">
              <a:solidFill>
                <a:schemeClr val="tx1"/>
              </a:solidFill>
              <a:latin typeface="+mn-ea"/>
              <a:ea typeface="+mn-ea"/>
            </a:rPr>
            <a:t>根据公司检查内容</a:t>
          </a:r>
          <a:r>
            <a:rPr lang="zh-CN" altLang="en-US" sz="1600" kern="1200" dirty="0">
              <a:solidFill>
                <a:schemeClr val="tx1"/>
              </a:solidFill>
              <a:latin typeface="+mn-ea"/>
              <a:ea typeface="+mn-ea"/>
              <a:cs typeface="+mn-cs"/>
            </a:rPr>
            <a:t>更新日周月检表格。</a:t>
          </a:r>
          <a:r>
            <a:rPr lang="zh-CN" sz="1600" kern="1200" dirty="0">
              <a:solidFill>
                <a:schemeClr val="tx1"/>
              </a:solidFill>
              <a:latin typeface="+mn-ea"/>
              <a:ea typeface="+mn-ea"/>
              <a:cs typeface="+mn-cs"/>
            </a:rPr>
            <a:t>控制高风险作业数量，安排监护人员，督促班组提高监护质量。</a:t>
          </a:r>
        </a:p>
      </dgm:t>
    </dgm:pt>
    <dgm:pt modelId="{D022D45B-3A0C-433D-AD26-5EDF5137C51E}" type="parTrans" cxnId="{F3BA9401-23AD-4F66-B5EB-65C1ADF553D6}">
      <dgm:prSet/>
      <dgm:spPr/>
      <dgm:t>
        <a:bodyPr/>
        <a:lstStyle/>
        <a:p>
          <a:endParaRPr lang="zh-CN" altLang="en-US" sz="1400">
            <a:solidFill>
              <a:schemeClr val="tx1"/>
            </a:solidFill>
            <a:latin typeface="+mn-ea"/>
            <a:ea typeface="+mn-ea"/>
          </a:endParaRPr>
        </a:p>
      </dgm:t>
    </dgm:pt>
    <dgm:pt modelId="{F5C8AC8D-8376-4989-855E-88DF34ACA940}" type="sibTrans" cxnId="{F3BA9401-23AD-4F66-B5EB-65C1ADF553D6}">
      <dgm:prSet/>
      <dgm:spPr/>
      <dgm:t>
        <a:bodyPr/>
        <a:lstStyle/>
        <a:p>
          <a:endParaRPr lang="zh-CN" altLang="en-US" sz="1400">
            <a:solidFill>
              <a:schemeClr val="tx1"/>
            </a:solidFill>
            <a:latin typeface="+mn-ea"/>
            <a:ea typeface="+mn-ea"/>
          </a:endParaRPr>
        </a:p>
      </dgm:t>
    </dgm:pt>
    <dgm:pt modelId="{5FD657F9-6B48-4ECE-A5BC-C40542F2D6C1}">
      <dgm:prSet custT="1"/>
      <dgm:spPr/>
      <dgm:t>
        <a:bodyPr/>
        <a:lstStyle/>
        <a:p>
          <a:r>
            <a:rPr lang="en-US" sz="1600" kern="1200" dirty="0">
              <a:solidFill>
                <a:schemeClr val="tx1"/>
              </a:solidFill>
              <a:latin typeface="+mn-ea"/>
              <a:ea typeface="+mn-ea"/>
            </a:rPr>
            <a:t>2</a:t>
          </a:r>
          <a:r>
            <a:rPr lang="zh-CN" sz="1600" kern="1200" dirty="0">
              <a:solidFill>
                <a:schemeClr val="tx1"/>
              </a:solidFill>
              <a:latin typeface="+mn-ea"/>
              <a:ea typeface="+mn-ea"/>
            </a:rPr>
            <a:t>、</a:t>
          </a:r>
          <a:r>
            <a:rPr lang="zh-CN" altLang="en-US" sz="1600" kern="1200" dirty="0">
              <a:solidFill>
                <a:schemeClr val="tx1"/>
              </a:solidFill>
              <a:latin typeface="+mn-ea"/>
              <a:ea typeface="+mn-ea"/>
            </a:rPr>
            <a:t>针对本月演练暴露出来的问题，及时讨论整改。每月第二周开始</a:t>
          </a:r>
          <a:r>
            <a:rPr lang="zh-CN" altLang="en-US" sz="1600" kern="1200" dirty="0">
              <a:solidFill>
                <a:prstClr val="black"/>
              </a:solidFill>
              <a:latin typeface="华文新魏" panose="02010800040101010101" pitchFamily="2" charset="-122"/>
              <a:ea typeface="华文新魏" panose="02010800040101010101" pitchFamily="2" charset="-122"/>
              <a:cs typeface="+mn-cs"/>
            </a:rPr>
            <a:t>事故演练。继续按照</a:t>
          </a:r>
          <a:r>
            <a:rPr lang="zh-CN" sz="1600" kern="1200" dirty="0">
              <a:solidFill>
                <a:schemeClr val="tx1"/>
              </a:solidFill>
            </a:rPr>
            <a:t>不局限于计划演练项目，</a:t>
          </a:r>
          <a:r>
            <a:rPr lang="zh-CN" altLang="en-US" sz="1600" kern="1200" dirty="0">
              <a:solidFill>
                <a:schemeClr val="tx1"/>
              </a:solidFill>
            </a:rPr>
            <a:t>迎接公司每季度开展的</a:t>
          </a:r>
          <a:r>
            <a:rPr lang="en-US" sz="1600" kern="1200" dirty="0">
              <a:solidFill>
                <a:schemeClr val="tx1"/>
              </a:solidFill>
            </a:rPr>
            <a:t>“</a:t>
          </a:r>
          <a:r>
            <a:rPr lang="zh-CN" sz="1600" kern="1200" dirty="0">
              <a:solidFill>
                <a:schemeClr val="tx1"/>
              </a:solidFill>
            </a:rPr>
            <a:t>不通知</a:t>
          </a:r>
          <a:r>
            <a:rPr lang="en-US" sz="1600" kern="1200" dirty="0">
              <a:solidFill>
                <a:schemeClr val="tx1"/>
              </a:solidFill>
            </a:rPr>
            <a:t>”</a:t>
          </a:r>
          <a:r>
            <a:rPr lang="zh-CN" sz="1600" kern="1200" dirty="0">
              <a:solidFill>
                <a:schemeClr val="tx1"/>
              </a:solidFill>
            </a:rPr>
            <a:t>演练</a:t>
          </a:r>
          <a:r>
            <a:rPr lang="zh-CN" altLang="en-US" sz="1600" kern="1200" dirty="0">
              <a:solidFill>
                <a:schemeClr val="tx1"/>
              </a:solidFill>
            </a:rPr>
            <a:t>，使得演练更贴近于实际</a:t>
          </a:r>
          <a:r>
            <a:rPr lang="zh-CN" altLang="en-US" sz="1600" kern="1200" dirty="0">
              <a:solidFill>
                <a:schemeClr val="tx1"/>
              </a:solidFill>
              <a:latin typeface="+mn-ea"/>
              <a:ea typeface="+mn-ea"/>
              <a:cs typeface="+mn-cs"/>
            </a:rPr>
            <a:t>。</a:t>
          </a:r>
          <a:endParaRPr lang="zh-CN" sz="1600" kern="1200" dirty="0">
            <a:solidFill>
              <a:schemeClr val="tx1"/>
            </a:solidFill>
            <a:latin typeface="+mn-ea"/>
            <a:ea typeface="+mn-ea"/>
            <a:cs typeface="+mn-cs"/>
          </a:endParaRPr>
        </a:p>
      </dgm:t>
    </dgm:pt>
    <dgm:pt modelId="{AF755A6F-2D95-4648-A716-191A9011B04A}" type="parTrans" cxnId="{09D1DCD2-BD6A-4E15-9A4E-94BADB06CC1A}">
      <dgm:prSet/>
      <dgm:spPr/>
      <dgm:t>
        <a:bodyPr/>
        <a:lstStyle/>
        <a:p>
          <a:endParaRPr lang="zh-CN" altLang="en-US" sz="1400">
            <a:solidFill>
              <a:schemeClr val="tx1"/>
            </a:solidFill>
            <a:latin typeface="+mn-ea"/>
            <a:ea typeface="+mn-ea"/>
          </a:endParaRPr>
        </a:p>
      </dgm:t>
    </dgm:pt>
    <dgm:pt modelId="{16A309EA-5424-499C-8BF7-588FE153EE4D}" type="sibTrans" cxnId="{09D1DCD2-BD6A-4E15-9A4E-94BADB06CC1A}">
      <dgm:prSet/>
      <dgm:spPr/>
      <dgm:t>
        <a:bodyPr/>
        <a:lstStyle/>
        <a:p>
          <a:endParaRPr lang="zh-CN" altLang="en-US" sz="1400">
            <a:solidFill>
              <a:schemeClr val="tx1"/>
            </a:solidFill>
            <a:latin typeface="+mn-ea"/>
            <a:ea typeface="+mn-ea"/>
          </a:endParaRPr>
        </a:p>
      </dgm:t>
    </dgm:pt>
    <dgm:pt modelId="{26CDBE86-B675-4BB0-93CB-880B451042B3}">
      <dgm:prSet custT="1"/>
      <dgm:spPr/>
      <dgm:t>
        <a:bodyPr/>
        <a:lstStyle/>
        <a:p>
          <a:r>
            <a:rPr lang="en-US" sz="1600" kern="1200" dirty="0">
              <a:solidFill>
                <a:schemeClr val="tx1"/>
              </a:solidFill>
              <a:latin typeface="+mn-ea"/>
              <a:ea typeface="+mn-ea"/>
            </a:rPr>
            <a:t>3</a:t>
          </a:r>
          <a:r>
            <a:rPr lang="zh-CN" sz="1600" kern="1200" dirty="0">
              <a:solidFill>
                <a:schemeClr val="tx1"/>
              </a:solidFill>
              <a:latin typeface="+mn-ea"/>
              <a:ea typeface="+mn-ea"/>
            </a:rPr>
            <a:t>、</a:t>
          </a:r>
          <a:r>
            <a:rPr lang="zh-CN" altLang="en-US" sz="1600" kern="1200" dirty="0">
              <a:solidFill>
                <a:schemeClr val="tx1"/>
              </a:solidFill>
              <a:latin typeface="+mn-ea"/>
              <a:ea typeface="+mn-ea"/>
            </a:rPr>
            <a:t>提前下发中方文方新员工培训计划，督促各班组做好新员工安全基础知识培训并考试。确保培训有计划、有目标、有效果</a:t>
          </a:r>
          <a:r>
            <a:rPr lang="zh-CN" sz="1600" kern="1200" dirty="0">
              <a:solidFill>
                <a:schemeClr val="tx1"/>
              </a:solidFill>
              <a:latin typeface="华文新魏" panose="02010800040101010101" pitchFamily="2" charset="-122"/>
              <a:ea typeface="华文新魏" panose="02010800040101010101" pitchFamily="2" charset="-122"/>
              <a:cs typeface="+mn-cs"/>
            </a:rPr>
            <a:t>。</a:t>
          </a:r>
          <a:endParaRPr lang="zh-CN" sz="1600" kern="1200" dirty="0">
            <a:solidFill>
              <a:schemeClr val="tx1"/>
            </a:solidFill>
            <a:latin typeface="+mn-ea"/>
            <a:ea typeface="+mn-ea"/>
            <a:cs typeface="+mn-cs"/>
          </a:endParaRPr>
        </a:p>
      </dgm:t>
    </dgm:pt>
    <dgm:pt modelId="{1C8FA29C-0E17-443F-A21D-90BB6BAC6105}" type="parTrans" cxnId="{D36A97E2-2ABB-416B-8095-0EB8FAA31AE9}">
      <dgm:prSet/>
      <dgm:spPr/>
      <dgm:t>
        <a:bodyPr/>
        <a:lstStyle/>
        <a:p>
          <a:endParaRPr lang="zh-CN" altLang="en-US" sz="1400">
            <a:solidFill>
              <a:schemeClr val="tx1"/>
            </a:solidFill>
            <a:latin typeface="+mn-ea"/>
            <a:ea typeface="+mn-ea"/>
          </a:endParaRPr>
        </a:p>
      </dgm:t>
    </dgm:pt>
    <dgm:pt modelId="{4AB54282-5111-4138-AB53-50D020F98CD6}" type="sibTrans" cxnId="{D36A97E2-2ABB-416B-8095-0EB8FAA31AE9}">
      <dgm:prSet/>
      <dgm:spPr/>
      <dgm:t>
        <a:bodyPr/>
        <a:lstStyle/>
        <a:p>
          <a:endParaRPr lang="zh-CN" altLang="en-US" sz="1400">
            <a:solidFill>
              <a:schemeClr val="tx1"/>
            </a:solidFill>
            <a:latin typeface="+mn-ea"/>
            <a:ea typeface="+mn-ea"/>
          </a:endParaRPr>
        </a:p>
      </dgm:t>
    </dgm:pt>
    <dgm:pt modelId="{71F3FF00-ADFD-40DA-82D3-F5DF1E51333C}">
      <dgm:prSet custT="1"/>
      <dgm:spPr/>
      <dgm:t>
        <a:bodyPr/>
        <a:lstStyle/>
        <a:p>
          <a:r>
            <a:rPr lang="en-US" sz="1600" dirty="0">
              <a:solidFill>
                <a:schemeClr val="tx1"/>
              </a:solidFill>
              <a:latin typeface="+mn-ea"/>
              <a:ea typeface="+mn-ea"/>
            </a:rPr>
            <a:t>4</a:t>
          </a:r>
          <a:r>
            <a:rPr lang="zh-CN" sz="1600" dirty="0">
              <a:solidFill>
                <a:schemeClr val="tx1"/>
              </a:solidFill>
              <a:latin typeface="+mn-ea"/>
              <a:ea typeface="+mn-ea"/>
            </a:rPr>
            <a:t>、</a:t>
          </a:r>
          <a:r>
            <a:rPr lang="zh-CN" altLang="en-US" sz="1600" dirty="0">
              <a:solidFill>
                <a:schemeClr val="tx1"/>
              </a:solidFill>
              <a:latin typeface="+mn-ea"/>
              <a:ea typeface="+mn-ea"/>
            </a:rPr>
            <a:t>制定</a:t>
          </a:r>
          <a:r>
            <a:rPr lang="en-US" altLang="zh-CN" sz="1600" dirty="0">
              <a:solidFill>
                <a:schemeClr val="tx1"/>
              </a:solidFill>
              <a:latin typeface="+mn-ea"/>
              <a:ea typeface="+mn-ea"/>
            </a:rPr>
            <a:t>2025</a:t>
          </a:r>
          <a:r>
            <a:rPr lang="zh-CN" altLang="en-US" sz="1600" dirty="0">
              <a:solidFill>
                <a:schemeClr val="tx1"/>
              </a:solidFill>
              <a:latin typeface="+mn-ea"/>
              <a:ea typeface="+mn-ea"/>
            </a:rPr>
            <a:t>年</a:t>
          </a:r>
          <a:r>
            <a:rPr lang="en-US" altLang="zh-CN" sz="1600">
              <a:solidFill>
                <a:schemeClr val="tx1"/>
              </a:solidFill>
              <a:latin typeface="+mn-ea"/>
              <a:ea typeface="+mn-ea"/>
            </a:rPr>
            <a:t>3</a:t>
          </a:r>
          <a:r>
            <a:rPr lang="zh-CN" altLang="en-US" sz="1600">
              <a:solidFill>
                <a:schemeClr val="tx1"/>
              </a:solidFill>
              <a:latin typeface="+mn-ea"/>
              <a:ea typeface="+mn-ea"/>
            </a:rPr>
            <a:t>月</a:t>
          </a:r>
          <a:r>
            <a:rPr lang="zh-CN" altLang="en-US" sz="1600" dirty="0">
              <a:solidFill>
                <a:schemeClr val="tx1"/>
              </a:solidFill>
              <a:latin typeface="+mn-ea"/>
              <a:ea typeface="+mn-ea"/>
            </a:rPr>
            <a:t>的安全学习计划，学习公司培训内容。强调由班组自行组织学习，第二周会议室组织闭卷考试验证学习效果。新人按计划模块化培训。</a:t>
          </a:r>
          <a:endParaRPr lang="zh-CN" sz="1600" dirty="0">
            <a:solidFill>
              <a:schemeClr val="tx1"/>
            </a:solidFill>
            <a:latin typeface="+mn-ea"/>
            <a:ea typeface="+mn-ea"/>
          </a:endParaRPr>
        </a:p>
      </dgm:t>
    </dgm:pt>
    <dgm:pt modelId="{32BE1F35-8F9A-442A-95B1-87DF540B478C}" type="parTrans" cxnId="{92202355-38FD-40D0-9CF7-1DDBCD969094}">
      <dgm:prSet/>
      <dgm:spPr/>
      <dgm:t>
        <a:bodyPr/>
        <a:lstStyle/>
        <a:p>
          <a:endParaRPr lang="zh-CN" altLang="en-US" sz="1400">
            <a:solidFill>
              <a:schemeClr val="tx1"/>
            </a:solidFill>
            <a:latin typeface="+mn-ea"/>
            <a:ea typeface="+mn-ea"/>
          </a:endParaRPr>
        </a:p>
      </dgm:t>
    </dgm:pt>
    <dgm:pt modelId="{414CEC14-4161-48BC-A72C-A36E7BA3812C}" type="sibTrans" cxnId="{92202355-38FD-40D0-9CF7-1DDBCD969094}">
      <dgm:prSet/>
      <dgm:spPr/>
      <dgm:t>
        <a:bodyPr/>
        <a:lstStyle/>
        <a:p>
          <a:endParaRPr lang="zh-CN" altLang="en-US" sz="1400">
            <a:solidFill>
              <a:schemeClr val="tx1"/>
            </a:solidFill>
            <a:latin typeface="+mn-ea"/>
            <a:ea typeface="+mn-ea"/>
          </a:endParaRPr>
        </a:p>
      </dgm:t>
    </dgm:pt>
    <dgm:pt modelId="{472B8660-9A1F-4189-8333-82EBE20571AB}">
      <dgm:prSet custT="1"/>
      <dgm:spPr/>
      <dgm:t>
        <a:bodyPr/>
        <a:lstStyle/>
        <a:p>
          <a:r>
            <a:rPr lang="zh-CN" sz="1600" dirty="0">
              <a:solidFill>
                <a:schemeClr val="tx1"/>
              </a:solidFill>
              <a:latin typeface="+mn-ea"/>
              <a:ea typeface="+mn-ea"/>
            </a:rPr>
            <a:t>按</a:t>
          </a:r>
          <a:r>
            <a:rPr lang="en-US" sz="1600">
              <a:solidFill>
                <a:schemeClr val="tx1"/>
              </a:solidFill>
              <a:latin typeface="+mn-ea"/>
              <a:ea typeface="+mn-ea"/>
            </a:rPr>
            <a:t>2025</a:t>
          </a:r>
          <a:r>
            <a:rPr lang="zh-CN" sz="1600">
              <a:solidFill>
                <a:schemeClr val="tx1"/>
              </a:solidFill>
              <a:latin typeface="+mn-ea"/>
              <a:ea typeface="+mn-ea"/>
            </a:rPr>
            <a:t>年度</a:t>
          </a:r>
          <a:r>
            <a:rPr lang="zh-CN" sz="1600" dirty="0">
              <a:solidFill>
                <a:schemeClr val="tx1"/>
              </a:solidFill>
              <a:latin typeface="+mn-ea"/>
              <a:ea typeface="+mn-ea"/>
            </a:rPr>
            <a:t>制定的</a:t>
          </a:r>
          <a:r>
            <a:rPr lang="en-US" sz="1600" dirty="0">
              <a:solidFill>
                <a:schemeClr val="tx1"/>
              </a:solidFill>
              <a:latin typeface="+mn-ea"/>
              <a:ea typeface="+mn-ea"/>
            </a:rPr>
            <a:t>HSE</a:t>
          </a:r>
          <a:r>
            <a:rPr lang="zh-CN" sz="1600" dirty="0">
              <a:solidFill>
                <a:schemeClr val="tx1"/>
              </a:solidFill>
              <a:latin typeface="+mn-ea"/>
              <a:ea typeface="+mn-ea"/>
            </a:rPr>
            <a:t>工作计划和目标开展全年安全工作</a:t>
          </a:r>
          <a:r>
            <a:rPr lang="zh-CN" altLang="en-US" sz="1600" dirty="0">
              <a:solidFill>
                <a:schemeClr val="tx1"/>
              </a:solidFill>
              <a:latin typeface="+mn-ea"/>
              <a:ea typeface="+mn-ea"/>
            </a:rPr>
            <a:t>，完成公司和部门布置的工作</a:t>
          </a:r>
          <a:r>
            <a:rPr lang="zh-CN" sz="1600" dirty="0">
              <a:solidFill>
                <a:schemeClr val="tx1"/>
              </a:solidFill>
              <a:latin typeface="+mn-ea"/>
              <a:ea typeface="+mn-ea"/>
            </a:rPr>
            <a:t>。</a:t>
          </a:r>
        </a:p>
      </dgm:t>
    </dgm:pt>
    <dgm:pt modelId="{71C9A6D5-A1AA-4283-B3E4-36CB17B0AE18}" type="parTrans" cxnId="{754B5AD7-750A-4FF9-A2AE-6CFA41844CE0}">
      <dgm:prSet/>
      <dgm:spPr/>
      <dgm:t>
        <a:bodyPr/>
        <a:lstStyle/>
        <a:p>
          <a:endParaRPr lang="zh-CN" altLang="en-US" sz="1400">
            <a:solidFill>
              <a:schemeClr val="tx1"/>
            </a:solidFill>
            <a:latin typeface="+mn-ea"/>
            <a:ea typeface="+mn-ea"/>
          </a:endParaRPr>
        </a:p>
      </dgm:t>
    </dgm:pt>
    <dgm:pt modelId="{E2E66017-0C21-4E91-B44F-E6B7C8733E16}" type="sibTrans" cxnId="{754B5AD7-750A-4FF9-A2AE-6CFA41844CE0}">
      <dgm:prSet/>
      <dgm:spPr/>
      <dgm:t>
        <a:bodyPr/>
        <a:lstStyle/>
        <a:p>
          <a:endParaRPr lang="zh-CN" altLang="en-US" sz="1400">
            <a:solidFill>
              <a:schemeClr val="tx1"/>
            </a:solidFill>
            <a:latin typeface="+mn-ea"/>
            <a:ea typeface="+mn-ea"/>
          </a:endParaRPr>
        </a:p>
      </dgm:t>
    </dgm:pt>
    <dgm:pt modelId="{A9695D22-5154-4B4E-AB45-7BA7F59F0067}" type="pres">
      <dgm:prSet presAssocID="{1FBB49B6-AE31-47F3-8A4C-12AAE09F18AF}" presName="linear" presStyleCnt="0">
        <dgm:presLayoutVars>
          <dgm:animLvl val="lvl"/>
          <dgm:resizeHandles val="exact"/>
        </dgm:presLayoutVars>
      </dgm:prSet>
      <dgm:spPr/>
    </dgm:pt>
    <dgm:pt modelId="{513E65A8-DD5F-451B-96A2-DF0DB65DBD13}" type="pres">
      <dgm:prSet presAssocID="{1D889322-70E5-4B39-B46B-10F6B2066F47}" presName="parentText" presStyleLbl="node1" presStyleIdx="0" presStyleCnt="5">
        <dgm:presLayoutVars>
          <dgm:chMax val="0"/>
          <dgm:bulletEnabled val="1"/>
        </dgm:presLayoutVars>
      </dgm:prSet>
      <dgm:spPr/>
    </dgm:pt>
    <dgm:pt modelId="{C6F854C1-A963-41E4-90B5-072D86F01A20}" type="pres">
      <dgm:prSet presAssocID="{F5C8AC8D-8376-4989-855E-88DF34ACA940}" presName="spacer" presStyleCnt="0"/>
      <dgm:spPr/>
    </dgm:pt>
    <dgm:pt modelId="{3A36F043-90DE-4CB7-8D30-1F56DE7A326F}" type="pres">
      <dgm:prSet presAssocID="{5FD657F9-6B48-4ECE-A5BC-C40542F2D6C1}" presName="parentText" presStyleLbl="node1" presStyleIdx="1" presStyleCnt="5">
        <dgm:presLayoutVars>
          <dgm:chMax val="0"/>
          <dgm:bulletEnabled val="1"/>
        </dgm:presLayoutVars>
      </dgm:prSet>
      <dgm:spPr/>
    </dgm:pt>
    <dgm:pt modelId="{8B01E9EC-483A-49F3-86C0-D0778068D805}" type="pres">
      <dgm:prSet presAssocID="{16A309EA-5424-499C-8BF7-588FE153EE4D}" presName="spacer" presStyleCnt="0"/>
      <dgm:spPr/>
    </dgm:pt>
    <dgm:pt modelId="{80E377B5-5A5C-48A1-8209-049510BA9CC7}" type="pres">
      <dgm:prSet presAssocID="{26CDBE86-B675-4BB0-93CB-880B451042B3}" presName="parentText" presStyleLbl="node1" presStyleIdx="2" presStyleCnt="5">
        <dgm:presLayoutVars>
          <dgm:chMax val="0"/>
          <dgm:bulletEnabled val="1"/>
        </dgm:presLayoutVars>
      </dgm:prSet>
      <dgm:spPr/>
    </dgm:pt>
    <dgm:pt modelId="{64964DE3-A9A4-49B3-980A-817BF85807B9}" type="pres">
      <dgm:prSet presAssocID="{4AB54282-5111-4138-AB53-50D020F98CD6}" presName="spacer" presStyleCnt="0"/>
      <dgm:spPr/>
    </dgm:pt>
    <dgm:pt modelId="{F99C8EDB-C0E5-49B1-973B-1AB07883CE57}" type="pres">
      <dgm:prSet presAssocID="{71F3FF00-ADFD-40DA-82D3-F5DF1E51333C}" presName="parentText" presStyleLbl="node1" presStyleIdx="3" presStyleCnt="5">
        <dgm:presLayoutVars>
          <dgm:chMax val="0"/>
          <dgm:bulletEnabled val="1"/>
        </dgm:presLayoutVars>
      </dgm:prSet>
      <dgm:spPr/>
    </dgm:pt>
    <dgm:pt modelId="{94530E74-7BAD-4831-9DFA-E7023071708E}" type="pres">
      <dgm:prSet presAssocID="{414CEC14-4161-48BC-A72C-A36E7BA3812C}" presName="spacer" presStyleCnt="0"/>
      <dgm:spPr/>
    </dgm:pt>
    <dgm:pt modelId="{BD8D005E-FC84-4ECE-9F88-C699EFF9BB33}" type="pres">
      <dgm:prSet presAssocID="{472B8660-9A1F-4189-8333-82EBE20571AB}" presName="parentText" presStyleLbl="node1" presStyleIdx="4" presStyleCnt="5">
        <dgm:presLayoutVars>
          <dgm:chMax val="0"/>
          <dgm:bulletEnabled val="1"/>
        </dgm:presLayoutVars>
      </dgm:prSet>
      <dgm:spPr/>
    </dgm:pt>
  </dgm:ptLst>
  <dgm:cxnLst>
    <dgm:cxn modelId="{F3BA9401-23AD-4F66-B5EB-65C1ADF553D6}" srcId="{1FBB49B6-AE31-47F3-8A4C-12AAE09F18AF}" destId="{1D889322-70E5-4B39-B46B-10F6B2066F47}" srcOrd="0" destOrd="0" parTransId="{D022D45B-3A0C-433D-AD26-5EDF5137C51E}" sibTransId="{F5C8AC8D-8376-4989-855E-88DF34ACA940}"/>
    <dgm:cxn modelId="{1DDA2707-869F-41BE-90E8-D1826002F1CB}" type="presOf" srcId="{71F3FF00-ADFD-40DA-82D3-F5DF1E51333C}" destId="{F99C8EDB-C0E5-49B1-973B-1AB07883CE57}" srcOrd="0" destOrd="0" presId="urn:microsoft.com/office/officeart/2005/8/layout/vList2"/>
    <dgm:cxn modelId="{F2769309-7E6F-407F-ACF6-AB89C6C930B6}" type="presOf" srcId="{1FBB49B6-AE31-47F3-8A4C-12AAE09F18AF}" destId="{A9695D22-5154-4B4E-AB45-7BA7F59F0067}" srcOrd="0" destOrd="0" presId="urn:microsoft.com/office/officeart/2005/8/layout/vList2"/>
    <dgm:cxn modelId="{E5CF073F-F408-415C-8AEC-687B443E4F42}" type="presOf" srcId="{26CDBE86-B675-4BB0-93CB-880B451042B3}" destId="{80E377B5-5A5C-48A1-8209-049510BA9CC7}" srcOrd="0" destOrd="0" presId="urn:microsoft.com/office/officeart/2005/8/layout/vList2"/>
    <dgm:cxn modelId="{3D3CE873-3C07-4EC7-BB7F-373702021F00}" type="presOf" srcId="{1D889322-70E5-4B39-B46B-10F6B2066F47}" destId="{513E65A8-DD5F-451B-96A2-DF0DB65DBD13}" srcOrd="0" destOrd="0" presId="urn:microsoft.com/office/officeart/2005/8/layout/vList2"/>
    <dgm:cxn modelId="{92202355-38FD-40D0-9CF7-1DDBCD969094}" srcId="{1FBB49B6-AE31-47F3-8A4C-12AAE09F18AF}" destId="{71F3FF00-ADFD-40DA-82D3-F5DF1E51333C}" srcOrd="3" destOrd="0" parTransId="{32BE1F35-8F9A-442A-95B1-87DF540B478C}" sibTransId="{414CEC14-4161-48BC-A72C-A36E7BA3812C}"/>
    <dgm:cxn modelId="{70E5E989-2259-43DF-ABFC-0223919532E3}" type="presOf" srcId="{5FD657F9-6B48-4ECE-A5BC-C40542F2D6C1}" destId="{3A36F043-90DE-4CB7-8D30-1F56DE7A326F}" srcOrd="0" destOrd="0" presId="urn:microsoft.com/office/officeart/2005/8/layout/vList2"/>
    <dgm:cxn modelId="{73B97DD2-7624-49C3-BF73-8CB3C401BEE0}" type="presOf" srcId="{472B8660-9A1F-4189-8333-82EBE20571AB}" destId="{BD8D005E-FC84-4ECE-9F88-C699EFF9BB33}" srcOrd="0" destOrd="0" presId="urn:microsoft.com/office/officeart/2005/8/layout/vList2"/>
    <dgm:cxn modelId="{09D1DCD2-BD6A-4E15-9A4E-94BADB06CC1A}" srcId="{1FBB49B6-AE31-47F3-8A4C-12AAE09F18AF}" destId="{5FD657F9-6B48-4ECE-A5BC-C40542F2D6C1}" srcOrd="1" destOrd="0" parTransId="{AF755A6F-2D95-4648-A716-191A9011B04A}" sibTransId="{16A309EA-5424-499C-8BF7-588FE153EE4D}"/>
    <dgm:cxn modelId="{754B5AD7-750A-4FF9-A2AE-6CFA41844CE0}" srcId="{1FBB49B6-AE31-47F3-8A4C-12AAE09F18AF}" destId="{472B8660-9A1F-4189-8333-82EBE20571AB}" srcOrd="4" destOrd="0" parTransId="{71C9A6D5-A1AA-4283-B3E4-36CB17B0AE18}" sibTransId="{E2E66017-0C21-4E91-B44F-E6B7C8733E16}"/>
    <dgm:cxn modelId="{D36A97E2-2ABB-416B-8095-0EB8FAA31AE9}" srcId="{1FBB49B6-AE31-47F3-8A4C-12AAE09F18AF}" destId="{26CDBE86-B675-4BB0-93CB-880B451042B3}" srcOrd="2" destOrd="0" parTransId="{1C8FA29C-0E17-443F-A21D-90BB6BAC6105}" sibTransId="{4AB54282-5111-4138-AB53-50D020F98CD6}"/>
    <dgm:cxn modelId="{1F76418A-DCAE-4446-9661-6EF8CA34DF0C}" type="presParOf" srcId="{A9695D22-5154-4B4E-AB45-7BA7F59F0067}" destId="{513E65A8-DD5F-451B-96A2-DF0DB65DBD13}" srcOrd="0" destOrd="0" presId="urn:microsoft.com/office/officeart/2005/8/layout/vList2"/>
    <dgm:cxn modelId="{BD412EBD-8057-4F90-BDA1-CD35F02E2B49}" type="presParOf" srcId="{A9695D22-5154-4B4E-AB45-7BA7F59F0067}" destId="{C6F854C1-A963-41E4-90B5-072D86F01A20}" srcOrd="1" destOrd="0" presId="urn:microsoft.com/office/officeart/2005/8/layout/vList2"/>
    <dgm:cxn modelId="{9EBB88FF-14FB-4D2C-BF78-E33A624D18DE}" type="presParOf" srcId="{A9695D22-5154-4B4E-AB45-7BA7F59F0067}" destId="{3A36F043-90DE-4CB7-8D30-1F56DE7A326F}" srcOrd="2" destOrd="0" presId="urn:microsoft.com/office/officeart/2005/8/layout/vList2"/>
    <dgm:cxn modelId="{81316AED-9544-4473-89A1-4927B27487C1}" type="presParOf" srcId="{A9695D22-5154-4B4E-AB45-7BA7F59F0067}" destId="{8B01E9EC-483A-49F3-86C0-D0778068D805}" srcOrd="3" destOrd="0" presId="urn:microsoft.com/office/officeart/2005/8/layout/vList2"/>
    <dgm:cxn modelId="{C61612A0-1520-4661-9FE9-86E55C04B8A0}" type="presParOf" srcId="{A9695D22-5154-4B4E-AB45-7BA7F59F0067}" destId="{80E377B5-5A5C-48A1-8209-049510BA9CC7}" srcOrd="4" destOrd="0" presId="urn:microsoft.com/office/officeart/2005/8/layout/vList2"/>
    <dgm:cxn modelId="{3ED294DB-4E4D-4087-B66E-DFD2DABFEDB8}" type="presParOf" srcId="{A9695D22-5154-4B4E-AB45-7BA7F59F0067}" destId="{64964DE3-A9A4-49B3-980A-817BF85807B9}" srcOrd="5" destOrd="0" presId="urn:microsoft.com/office/officeart/2005/8/layout/vList2"/>
    <dgm:cxn modelId="{035A07B4-3543-4842-A26E-13A957B5CBA3}" type="presParOf" srcId="{A9695D22-5154-4B4E-AB45-7BA7F59F0067}" destId="{F99C8EDB-C0E5-49B1-973B-1AB07883CE57}" srcOrd="6" destOrd="0" presId="urn:microsoft.com/office/officeart/2005/8/layout/vList2"/>
    <dgm:cxn modelId="{E3E67623-B8B9-4025-B2F9-FE2B33904CD8}" type="presParOf" srcId="{A9695D22-5154-4B4E-AB45-7BA7F59F0067}" destId="{94530E74-7BAD-4831-9DFA-E7023071708E}" srcOrd="7" destOrd="0" presId="urn:microsoft.com/office/officeart/2005/8/layout/vList2"/>
    <dgm:cxn modelId="{C18EC3B4-C9FF-4DBF-B988-6027F43A69E3}" type="presParOf" srcId="{A9695D22-5154-4B4E-AB45-7BA7F59F0067}" destId="{BD8D005E-FC84-4ECE-9F88-C699EFF9BB3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84E21-AFC3-4CA0-A957-96D5816B5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7EF73B71-86F5-480E-AAD1-B40A556E7E14}">
      <dgm:prSet custT="1"/>
      <dgm:spPr/>
      <dgm:t>
        <a:bodyPr/>
        <a:lstStyle/>
        <a:p>
          <a:r>
            <a:rPr lang="en-US" sz="3200" b="1" dirty="0">
              <a:solidFill>
                <a:schemeClr val="tx1"/>
              </a:solidFill>
            </a:rPr>
            <a:t>1.</a:t>
          </a:r>
          <a:r>
            <a:rPr lang="zh-CN" altLang="en-US" sz="3200" b="1" dirty="0">
              <a:solidFill>
                <a:schemeClr val="tx1"/>
              </a:solidFill>
            </a:rPr>
            <a:t>通报考核</a:t>
          </a:r>
          <a:endParaRPr lang="zh-CN" sz="3200" dirty="0">
            <a:solidFill>
              <a:schemeClr val="tx1"/>
            </a:solidFill>
          </a:endParaRPr>
        </a:p>
      </dgm:t>
    </dgm:pt>
    <dgm:pt modelId="{1BCC3B1A-63F3-4AF2-BFCC-531F8B44D0ED}" type="parTrans" cxnId="{A0722806-4283-4FDE-8B6B-865F45A37CC9}">
      <dgm:prSet/>
      <dgm:spPr/>
      <dgm:t>
        <a:bodyPr/>
        <a:lstStyle/>
        <a:p>
          <a:endParaRPr lang="zh-CN" altLang="en-US">
            <a:solidFill>
              <a:schemeClr val="tx1"/>
            </a:solidFill>
          </a:endParaRPr>
        </a:p>
      </dgm:t>
    </dgm:pt>
    <dgm:pt modelId="{6D65BED2-0B89-4001-90D0-7F593D790F71}" type="sibTrans" cxnId="{A0722806-4283-4FDE-8B6B-865F45A37CC9}">
      <dgm:prSet/>
      <dgm:spPr/>
      <dgm:t>
        <a:bodyPr/>
        <a:lstStyle/>
        <a:p>
          <a:endParaRPr lang="zh-CN" altLang="en-US">
            <a:solidFill>
              <a:schemeClr val="tx1"/>
            </a:solidFill>
          </a:endParaRPr>
        </a:p>
      </dgm:t>
    </dgm:pt>
    <dgm:pt modelId="{A5624B47-96E3-4E15-8B27-B1C93ED9D8F7}">
      <dgm:prSet custT="1"/>
      <dgm:spPr/>
      <dgm:t>
        <a:bodyPr/>
        <a:lstStyle/>
        <a:p>
          <a:r>
            <a:rPr lang="en-US" altLang="en-US" sz="2800" kern="1200" dirty="0">
              <a:solidFill>
                <a:schemeClr val="tx1"/>
              </a:solidFill>
            </a:rPr>
            <a:t>2025</a:t>
          </a:r>
          <a:r>
            <a:rPr lang="zh-CN" altLang="en-US" sz="2800" kern="1200" dirty="0">
              <a:solidFill>
                <a:schemeClr val="tx1"/>
              </a:solidFill>
            </a:rPr>
            <a:t>年</a:t>
          </a:r>
          <a:r>
            <a:rPr lang="en-US" altLang="en-US" sz="2800" kern="1200" dirty="0">
              <a:solidFill>
                <a:schemeClr val="tx1"/>
              </a:solidFill>
            </a:rPr>
            <a:t>2</a:t>
          </a:r>
          <a:r>
            <a:rPr lang="zh-CN" altLang="en-US" sz="2800" kern="1200" dirty="0">
              <a:solidFill>
                <a:schemeClr val="tx1"/>
              </a:solidFill>
            </a:rPr>
            <a:t>月</a:t>
          </a:r>
          <a:r>
            <a:rPr lang="en-US" altLang="en-US" sz="2800" kern="1200" dirty="0">
              <a:solidFill>
                <a:schemeClr val="tx1"/>
              </a:solidFill>
            </a:rPr>
            <a:t>19</a:t>
          </a:r>
          <a:r>
            <a:rPr lang="zh-CN" altLang="en-US" sz="2800" kern="1200" dirty="0">
              <a:solidFill>
                <a:schemeClr val="tx1"/>
              </a:solidFill>
            </a:rPr>
            <a:t>日承包商在</a:t>
          </a:r>
          <a:r>
            <a:rPr lang="en-US" altLang="en-US" sz="2800" kern="1200" dirty="0">
              <a:solidFill>
                <a:schemeClr val="tx1"/>
              </a:solidFill>
            </a:rPr>
            <a:t>CCR</a:t>
          </a:r>
          <a:r>
            <a:rPr lang="zh-CN" altLang="en-US" sz="2800" kern="1200" dirty="0">
              <a:solidFill>
                <a:schemeClr val="tx1"/>
              </a:solidFill>
            </a:rPr>
            <a:t>一楼抽烟处罚</a:t>
          </a:r>
          <a:endParaRPr lang="zh-CN" sz="2800" kern="1200" dirty="0">
            <a:solidFill>
              <a:schemeClr val="tx1"/>
            </a:solidFill>
            <a:latin typeface="Trebuchet MS" panose="020B0603020202020204"/>
            <a:ea typeface="华文新魏" panose="02010800040101010101" pitchFamily="2" charset="-122"/>
            <a:cs typeface="+mn-cs"/>
          </a:endParaRPr>
        </a:p>
      </dgm:t>
    </dgm:pt>
    <dgm:pt modelId="{92FE73A9-7096-468D-9335-2E5BCE679EB9}" type="parTrans" cxnId="{74E2FD41-0E61-493B-AAC8-7F6001CF69E0}">
      <dgm:prSet/>
      <dgm:spPr/>
      <dgm:t>
        <a:bodyPr/>
        <a:lstStyle/>
        <a:p>
          <a:endParaRPr lang="zh-CN" altLang="en-US">
            <a:solidFill>
              <a:schemeClr val="tx1"/>
            </a:solidFill>
          </a:endParaRPr>
        </a:p>
      </dgm:t>
    </dgm:pt>
    <dgm:pt modelId="{B6F29414-F8BC-4890-8E0D-EE2860798E7C}" type="sibTrans" cxnId="{74E2FD41-0E61-493B-AAC8-7F6001CF69E0}">
      <dgm:prSet/>
      <dgm:spPr/>
      <dgm:t>
        <a:bodyPr/>
        <a:lstStyle/>
        <a:p>
          <a:endParaRPr lang="zh-CN" altLang="en-US">
            <a:solidFill>
              <a:schemeClr val="tx1"/>
            </a:solidFill>
          </a:endParaRPr>
        </a:p>
      </dgm:t>
    </dgm:pt>
    <dgm:pt modelId="{8229B80A-C997-45A9-A6EF-9FDADFB622AB}" type="pres">
      <dgm:prSet presAssocID="{03F84E21-AFC3-4CA0-A957-96D5816B55C4}" presName="linear" presStyleCnt="0">
        <dgm:presLayoutVars>
          <dgm:animLvl val="lvl"/>
          <dgm:resizeHandles val="exact"/>
        </dgm:presLayoutVars>
      </dgm:prSet>
      <dgm:spPr/>
    </dgm:pt>
    <dgm:pt modelId="{A6D2E39C-B86E-4617-B5BB-92652B8B16EC}" type="pres">
      <dgm:prSet presAssocID="{7EF73B71-86F5-480E-AAD1-B40A556E7E14}" presName="parentText" presStyleLbl="node1" presStyleIdx="0" presStyleCnt="2" custScaleY="100212" custLinFactNeighborX="-641" custLinFactNeighborY="-20120">
        <dgm:presLayoutVars>
          <dgm:chMax val="0"/>
          <dgm:bulletEnabled val="1"/>
        </dgm:presLayoutVars>
      </dgm:prSet>
      <dgm:spPr/>
    </dgm:pt>
    <dgm:pt modelId="{3170FA52-B026-46F3-A8BA-5E64B5F7FAF7}" type="pres">
      <dgm:prSet presAssocID="{6D65BED2-0B89-4001-90D0-7F593D790F71}" presName="spacer" presStyleCnt="0"/>
      <dgm:spPr/>
    </dgm:pt>
    <dgm:pt modelId="{A66ED17F-5FCE-499D-9A99-AB172CDB9B0A}" type="pres">
      <dgm:prSet presAssocID="{A5624B47-96E3-4E15-8B27-B1C93ED9D8F7}" presName="parentText" presStyleLbl="node1" presStyleIdx="1" presStyleCnt="2" custScaleY="125476" custLinFactNeighborX="862" custLinFactNeighborY="48119">
        <dgm:presLayoutVars>
          <dgm:chMax val="0"/>
          <dgm:bulletEnabled val="1"/>
        </dgm:presLayoutVars>
      </dgm:prSet>
      <dgm:spPr/>
    </dgm:pt>
  </dgm:ptLst>
  <dgm:cxnLst>
    <dgm:cxn modelId="{A0722806-4283-4FDE-8B6B-865F45A37CC9}" srcId="{03F84E21-AFC3-4CA0-A957-96D5816B55C4}" destId="{7EF73B71-86F5-480E-AAD1-B40A556E7E14}" srcOrd="0" destOrd="0" parTransId="{1BCC3B1A-63F3-4AF2-BFCC-531F8B44D0ED}" sibTransId="{6D65BED2-0B89-4001-90D0-7F593D790F71}"/>
    <dgm:cxn modelId="{B8A6FD30-0409-446E-BCF7-126E5A9F9E86}" type="presOf" srcId="{A5624B47-96E3-4E15-8B27-B1C93ED9D8F7}" destId="{A66ED17F-5FCE-499D-9A99-AB172CDB9B0A}" srcOrd="0" destOrd="0" presId="urn:microsoft.com/office/officeart/2005/8/layout/vList2"/>
    <dgm:cxn modelId="{F8AA6F32-D780-4515-B0F5-3D596A2FB97D}" type="presOf" srcId="{03F84E21-AFC3-4CA0-A957-96D5816B55C4}" destId="{8229B80A-C997-45A9-A6EF-9FDADFB622AB}" srcOrd="0" destOrd="0" presId="urn:microsoft.com/office/officeart/2005/8/layout/vList2"/>
    <dgm:cxn modelId="{74E2FD41-0E61-493B-AAC8-7F6001CF69E0}" srcId="{03F84E21-AFC3-4CA0-A957-96D5816B55C4}" destId="{A5624B47-96E3-4E15-8B27-B1C93ED9D8F7}" srcOrd="1" destOrd="0" parTransId="{92FE73A9-7096-468D-9335-2E5BCE679EB9}" sibTransId="{B6F29414-F8BC-4890-8E0D-EE2860798E7C}"/>
    <dgm:cxn modelId="{250FA78E-B5EB-4467-894D-944E780C9361}" type="presOf" srcId="{7EF73B71-86F5-480E-AAD1-B40A556E7E14}" destId="{A6D2E39C-B86E-4617-B5BB-92652B8B16EC}" srcOrd="0" destOrd="0" presId="urn:microsoft.com/office/officeart/2005/8/layout/vList2"/>
    <dgm:cxn modelId="{2D162A9E-0B77-48DF-9156-9F892F792326}" type="presParOf" srcId="{8229B80A-C997-45A9-A6EF-9FDADFB622AB}" destId="{A6D2E39C-B86E-4617-B5BB-92652B8B16EC}" srcOrd="0" destOrd="0" presId="urn:microsoft.com/office/officeart/2005/8/layout/vList2"/>
    <dgm:cxn modelId="{1E1BC187-C835-49F8-99D0-864B4504E3DB}" type="presParOf" srcId="{8229B80A-C997-45A9-A6EF-9FDADFB622AB}" destId="{3170FA52-B026-46F3-A8BA-5E64B5F7FAF7}" srcOrd="1" destOrd="0" presId="urn:microsoft.com/office/officeart/2005/8/layout/vList2"/>
    <dgm:cxn modelId="{28ED48C4-53A1-401B-A72D-46A2CB35AC95}" type="presParOf" srcId="{8229B80A-C997-45A9-A6EF-9FDADFB622AB}" destId="{A66ED17F-5FCE-499D-9A99-AB172CDB9B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472F94-4CF0-4857-9057-F21838664D7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603AD417-D617-44BC-B389-838A3BA0F05F}">
      <dgm:prSet custT="1"/>
      <dgm:spPr/>
      <dgm:t>
        <a:bodyPr/>
        <a:lstStyle/>
        <a:p>
          <a:r>
            <a:rPr lang="en-US" sz="2800" b="1" dirty="0"/>
            <a:t>2.</a:t>
          </a:r>
          <a:r>
            <a:rPr lang="zh-CN" sz="2800" b="1" dirty="0"/>
            <a:t>整改和教育情况</a:t>
          </a:r>
          <a:endParaRPr lang="zh-CN" sz="2800" dirty="0"/>
        </a:p>
      </dgm:t>
    </dgm:pt>
    <dgm:pt modelId="{9D275C56-B4D6-42A4-B237-07133AB066A9}" type="parTrans" cxnId="{5C974B76-0888-49CB-AA50-8455C0DB3B6C}">
      <dgm:prSet/>
      <dgm:spPr/>
      <dgm:t>
        <a:bodyPr/>
        <a:lstStyle/>
        <a:p>
          <a:endParaRPr lang="zh-CN" altLang="en-US" sz="1600"/>
        </a:p>
      </dgm:t>
    </dgm:pt>
    <dgm:pt modelId="{149B0880-404D-4436-881B-42B5D5110362}" type="sibTrans" cxnId="{5C974B76-0888-49CB-AA50-8455C0DB3B6C}">
      <dgm:prSet/>
      <dgm:spPr/>
      <dgm:t>
        <a:bodyPr/>
        <a:lstStyle/>
        <a:p>
          <a:endParaRPr lang="zh-CN" altLang="en-US" sz="1600"/>
        </a:p>
      </dgm:t>
    </dgm:pt>
    <dgm:pt modelId="{CACAAFD6-B152-4F39-B15A-8DF6D1945082}">
      <dgm:prSet custT="1"/>
      <dgm:spPr/>
      <dgm:t>
        <a:bodyPr/>
        <a:lstStyle/>
        <a:p>
          <a:pPr algn="l"/>
          <a:r>
            <a:rPr lang="zh-CN" altLang="en-US" sz="2000" dirty="0"/>
            <a:t>     中控室抽烟事件已宣贯，进行举一反三，宣贯携带违禁品进入工业区和酒后驾车，酒后上岗问题的严重后果。</a:t>
          </a:r>
        </a:p>
      </dgm:t>
    </dgm:pt>
    <dgm:pt modelId="{616DAF44-FD83-4399-98D3-C41E8E77D25B}" type="parTrans" cxnId="{DECE1A28-4568-4CA6-843F-709137175213}">
      <dgm:prSet/>
      <dgm:spPr/>
      <dgm:t>
        <a:bodyPr/>
        <a:lstStyle/>
        <a:p>
          <a:endParaRPr lang="zh-CN" altLang="en-US" sz="1600"/>
        </a:p>
      </dgm:t>
    </dgm:pt>
    <dgm:pt modelId="{03F6DDF6-0A81-4478-83AD-97F1166D2DA1}" type="sibTrans" cxnId="{DECE1A28-4568-4CA6-843F-709137175213}">
      <dgm:prSet/>
      <dgm:spPr/>
      <dgm:t>
        <a:bodyPr/>
        <a:lstStyle/>
        <a:p>
          <a:endParaRPr lang="zh-CN" altLang="en-US" sz="1600"/>
        </a:p>
      </dgm:t>
    </dgm:pt>
    <dgm:pt modelId="{168B9E77-58AF-4FF1-ADB5-845BD2B6E061}" type="pres">
      <dgm:prSet presAssocID="{64472F94-4CF0-4857-9057-F21838664D7C}" presName="Name0" presStyleCnt="0">
        <dgm:presLayoutVars>
          <dgm:dir/>
          <dgm:resizeHandles val="exact"/>
        </dgm:presLayoutVars>
      </dgm:prSet>
      <dgm:spPr/>
    </dgm:pt>
    <dgm:pt modelId="{E1144A6C-89F7-4917-A8A1-1772942918B8}" type="pres">
      <dgm:prSet presAssocID="{64472F94-4CF0-4857-9057-F21838664D7C}" presName="arrow" presStyleLbl="bgShp" presStyleIdx="0" presStyleCnt="1" custLinFactNeighborY="-49169"/>
      <dgm:spPr/>
    </dgm:pt>
    <dgm:pt modelId="{6C525013-B175-4428-AC5E-A285F495D348}" type="pres">
      <dgm:prSet presAssocID="{64472F94-4CF0-4857-9057-F21838664D7C}" presName="points" presStyleCnt="0"/>
      <dgm:spPr/>
    </dgm:pt>
    <dgm:pt modelId="{5BD1D8A8-A747-4D28-821A-7ECF9B3E9653}" type="pres">
      <dgm:prSet presAssocID="{603AD417-D617-44BC-B389-838A3BA0F05F}" presName="compositeA" presStyleCnt="0"/>
      <dgm:spPr/>
    </dgm:pt>
    <dgm:pt modelId="{0D04F211-F14A-44A8-9F8F-200D8456B2FB}" type="pres">
      <dgm:prSet presAssocID="{603AD417-D617-44BC-B389-838A3BA0F05F}" presName="textA" presStyleLbl="revTx" presStyleIdx="0" presStyleCnt="2" custScaleX="193124" custScaleY="35556">
        <dgm:presLayoutVars>
          <dgm:bulletEnabled val="1"/>
        </dgm:presLayoutVars>
      </dgm:prSet>
      <dgm:spPr/>
    </dgm:pt>
    <dgm:pt modelId="{E4EC0746-4652-44B4-80D5-02C424D478B8}" type="pres">
      <dgm:prSet presAssocID="{603AD417-D617-44BC-B389-838A3BA0F05F}" presName="circleA" presStyleLbl="node1" presStyleIdx="0" presStyleCnt="2" custLinFactNeighborX="6907" custLinFactNeighborY="-48679"/>
      <dgm:spPr/>
    </dgm:pt>
    <dgm:pt modelId="{8DF91E69-48C9-4D04-8864-A5A6B8826DCE}" type="pres">
      <dgm:prSet presAssocID="{603AD417-D617-44BC-B389-838A3BA0F05F}" presName="spaceA" presStyleCnt="0"/>
      <dgm:spPr/>
    </dgm:pt>
    <dgm:pt modelId="{AE8D6696-2DAA-42B9-895B-6E61DBB5FBF7}" type="pres">
      <dgm:prSet presAssocID="{149B0880-404D-4436-881B-42B5D5110362}" presName="space" presStyleCnt="0"/>
      <dgm:spPr/>
    </dgm:pt>
    <dgm:pt modelId="{BC99DAFB-0457-478A-A357-01C042438478}" type="pres">
      <dgm:prSet presAssocID="{CACAAFD6-B152-4F39-B15A-8DF6D1945082}" presName="compositeB" presStyleCnt="0"/>
      <dgm:spPr/>
    </dgm:pt>
    <dgm:pt modelId="{ACAFA7BE-A321-477C-981E-220193F6DDC7}" type="pres">
      <dgm:prSet presAssocID="{CACAAFD6-B152-4F39-B15A-8DF6D1945082}" presName="textB" presStyleLbl="revTx" presStyleIdx="1" presStyleCnt="2" custScaleX="229618" custScaleY="102534" custLinFactNeighborX="23328" custLinFactNeighborY="-38154">
        <dgm:presLayoutVars>
          <dgm:bulletEnabled val="1"/>
        </dgm:presLayoutVars>
      </dgm:prSet>
      <dgm:spPr/>
    </dgm:pt>
    <dgm:pt modelId="{39B3A21A-8660-4031-824C-AF2A5C281984}" type="pres">
      <dgm:prSet presAssocID="{CACAAFD6-B152-4F39-B15A-8DF6D1945082}" presName="circleB" presStyleLbl="node1" presStyleIdx="1" presStyleCnt="2" custLinFactNeighborX="-5451" custLinFactNeighborY="-96319"/>
      <dgm:spPr/>
    </dgm:pt>
    <dgm:pt modelId="{084A1D59-8B96-42EB-8B35-DB7058C7564F}" type="pres">
      <dgm:prSet presAssocID="{CACAAFD6-B152-4F39-B15A-8DF6D1945082}" presName="spaceB" presStyleCnt="0"/>
      <dgm:spPr/>
    </dgm:pt>
  </dgm:ptLst>
  <dgm:cxnLst>
    <dgm:cxn modelId="{247AE427-779E-419A-830F-538C66F03E62}" type="presOf" srcId="{64472F94-4CF0-4857-9057-F21838664D7C}" destId="{168B9E77-58AF-4FF1-ADB5-845BD2B6E061}" srcOrd="0" destOrd="0" presId="urn:microsoft.com/office/officeart/2005/8/layout/hProcess11"/>
    <dgm:cxn modelId="{DECE1A28-4568-4CA6-843F-709137175213}" srcId="{64472F94-4CF0-4857-9057-F21838664D7C}" destId="{CACAAFD6-B152-4F39-B15A-8DF6D1945082}" srcOrd="1" destOrd="0" parTransId="{616DAF44-FD83-4399-98D3-C41E8E77D25B}" sibTransId="{03F6DDF6-0A81-4478-83AD-97F1166D2DA1}"/>
    <dgm:cxn modelId="{5DF59D38-0DEA-4FA3-8D1A-14C5E1C4D898}" type="presOf" srcId="{603AD417-D617-44BC-B389-838A3BA0F05F}" destId="{0D04F211-F14A-44A8-9F8F-200D8456B2FB}" srcOrd="0" destOrd="0" presId="urn:microsoft.com/office/officeart/2005/8/layout/hProcess11"/>
    <dgm:cxn modelId="{E9BFF15F-A56C-459E-9BEA-2089BD626C42}" type="presOf" srcId="{CACAAFD6-B152-4F39-B15A-8DF6D1945082}" destId="{ACAFA7BE-A321-477C-981E-220193F6DDC7}" srcOrd="0" destOrd="0" presId="urn:microsoft.com/office/officeart/2005/8/layout/hProcess11"/>
    <dgm:cxn modelId="{5C974B76-0888-49CB-AA50-8455C0DB3B6C}" srcId="{64472F94-4CF0-4857-9057-F21838664D7C}" destId="{603AD417-D617-44BC-B389-838A3BA0F05F}" srcOrd="0" destOrd="0" parTransId="{9D275C56-B4D6-42A4-B237-07133AB066A9}" sibTransId="{149B0880-404D-4436-881B-42B5D5110362}"/>
    <dgm:cxn modelId="{C1D9BB45-C2A5-4335-A7B4-59D94477E859}" type="presParOf" srcId="{168B9E77-58AF-4FF1-ADB5-845BD2B6E061}" destId="{E1144A6C-89F7-4917-A8A1-1772942918B8}" srcOrd="0" destOrd="0" presId="urn:microsoft.com/office/officeart/2005/8/layout/hProcess11"/>
    <dgm:cxn modelId="{17DD48C3-5247-48AB-A98A-00516054F420}" type="presParOf" srcId="{168B9E77-58AF-4FF1-ADB5-845BD2B6E061}" destId="{6C525013-B175-4428-AC5E-A285F495D348}" srcOrd="1" destOrd="0" presId="urn:microsoft.com/office/officeart/2005/8/layout/hProcess11"/>
    <dgm:cxn modelId="{462C374F-EB77-4F1D-898D-CB6417251469}" type="presParOf" srcId="{6C525013-B175-4428-AC5E-A285F495D348}" destId="{5BD1D8A8-A747-4D28-821A-7ECF9B3E9653}" srcOrd="0" destOrd="0" presId="urn:microsoft.com/office/officeart/2005/8/layout/hProcess11"/>
    <dgm:cxn modelId="{F251763D-450D-4699-92C0-2B37FF2A3ED8}" type="presParOf" srcId="{5BD1D8A8-A747-4D28-821A-7ECF9B3E9653}" destId="{0D04F211-F14A-44A8-9F8F-200D8456B2FB}" srcOrd="0" destOrd="0" presId="urn:microsoft.com/office/officeart/2005/8/layout/hProcess11"/>
    <dgm:cxn modelId="{E61C1C50-1032-4C3D-9DB7-A8FC7BF8AA80}" type="presParOf" srcId="{5BD1D8A8-A747-4D28-821A-7ECF9B3E9653}" destId="{E4EC0746-4652-44B4-80D5-02C424D478B8}" srcOrd="1" destOrd="0" presId="urn:microsoft.com/office/officeart/2005/8/layout/hProcess11"/>
    <dgm:cxn modelId="{DECE79BD-ABA0-4A4B-B482-637C712CA8FB}" type="presParOf" srcId="{5BD1D8A8-A747-4D28-821A-7ECF9B3E9653}" destId="{8DF91E69-48C9-4D04-8864-A5A6B8826DCE}" srcOrd="2" destOrd="0" presId="urn:microsoft.com/office/officeart/2005/8/layout/hProcess11"/>
    <dgm:cxn modelId="{736A0001-BA50-406C-9550-59511FC3F5AE}" type="presParOf" srcId="{6C525013-B175-4428-AC5E-A285F495D348}" destId="{AE8D6696-2DAA-42B9-895B-6E61DBB5FBF7}" srcOrd="1" destOrd="0" presId="urn:microsoft.com/office/officeart/2005/8/layout/hProcess11"/>
    <dgm:cxn modelId="{B0301AD5-F10D-43BA-BBC5-F0AA5349F323}" type="presParOf" srcId="{6C525013-B175-4428-AC5E-A285F495D348}" destId="{BC99DAFB-0457-478A-A357-01C042438478}" srcOrd="2" destOrd="0" presId="urn:microsoft.com/office/officeart/2005/8/layout/hProcess11"/>
    <dgm:cxn modelId="{C5E115D8-0EC8-4846-8A86-2A196C226A94}" type="presParOf" srcId="{BC99DAFB-0457-478A-A357-01C042438478}" destId="{ACAFA7BE-A321-477C-981E-220193F6DDC7}" srcOrd="0" destOrd="0" presId="urn:microsoft.com/office/officeart/2005/8/layout/hProcess11"/>
    <dgm:cxn modelId="{FA1F7F40-821A-48AA-A83A-712F92712971}" type="presParOf" srcId="{BC99DAFB-0457-478A-A357-01C042438478}" destId="{39B3A21A-8660-4031-824C-AF2A5C281984}" srcOrd="1" destOrd="0" presId="urn:microsoft.com/office/officeart/2005/8/layout/hProcess11"/>
    <dgm:cxn modelId="{4C6D6E6C-FC39-4DD4-9967-53B30E7F5682}" type="presParOf" srcId="{BC99DAFB-0457-478A-A357-01C042438478}" destId="{084A1D59-8B96-42EB-8B35-DB7058C7564F}"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DCD444-8EE7-4498-A386-40E10C1FD01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6169CC6E-5137-486B-97AF-5CE4484D6230}">
      <dgm:prSet/>
      <dgm:spPr/>
      <dgm:t>
        <a:bodyPr/>
        <a:lstStyle/>
        <a:p>
          <a:r>
            <a:rPr lang="zh-CN" altLang="en-US" b="1" dirty="0"/>
            <a:t>二</a:t>
          </a:r>
          <a:r>
            <a:rPr lang="zh-CN" b="1" dirty="0"/>
            <a:t>、本月</a:t>
          </a:r>
          <a:r>
            <a:rPr lang="en-US" b="1" dirty="0"/>
            <a:t>HSE</a:t>
          </a:r>
          <a:r>
            <a:rPr lang="zh-CN" b="1" dirty="0"/>
            <a:t>工作汇报</a:t>
          </a:r>
          <a:endParaRPr lang="zh-CN" dirty="0"/>
        </a:p>
      </dgm:t>
    </dgm:pt>
    <dgm:pt modelId="{A72CB342-0BFE-4A6D-A407-C98D3D7B0C3D}" type="parTrans" cxnId="{21601FD1-6581-41E3-96E3-91A72BAE9002}">
      <dgm:prSet/>
      <dgm:spPr/>
      <dgm:t>
        <a:bodyPr/>
        <a:lstStyle/>
        <a:p>
          <a:endParaRPr lang="zh-CN" altLang="en-US"/>
        </a:p>
      </dgm:t>
    </dgm:pt>
    <dgm:pt modelId="{BA366964-A0AD-436E-BDD0-5843EDE20401}" type="sibTrans" cxnId="{21601FD1-6581-41E3-96E3-91A72BAE9002}">
      <dgm:prSet/>
      <dgm:spPr/>
      <dgm:t>
        <a:bodyPr/>
        <a:lstStyle/>
        <a:p>
          <a:endParaRPr lang="zh-CN" altLang="en-US"/>
        </a:p>
      </dgm:t>
    </dgm:pt>
    <dgm:pt modelId="{2CE4045A-288E-4FFB-938E-5F19AA76ECAE}" type="pres">
      <dgm:prSet presAssocID="{8ADCD444-8EE7-4498-A386-40E10C1FD019}" presName="Name0" presStyleCnt="0">
        <dgm:presLayoutVars>
          <dgm:chMax val="7"/>
          <dgm:dir/>
          <dgm:animLvl val="lvl"/>
          <dgm:resizeHandles val="exact"/>
        </dgm:presLayoutVars>
      </dgm:prSet>
      <dgm:spPr/>
    </dgm:pt>
    <dgm:pt modelId="{3078CB7D-1DAD-4734-A304-9F0ED6C33406}" type="pres">
      <dgm:prSet presAssocID="{6169CC6E-5137-486B-97AF-5CE4484D6230}" presName="circle1" presStyleLbl="node1" presStyleIdx="0" presStyleCnt="1"/>
      <dgm:spPr/>
    </dgm:pt>
    <dgm:pt modelId="{6F0F1358-E483-4CEB-8C6F-F36CAE7B7D12}" type="pres">
      <dgm:prSet presAssocID="{6169CC6E-5137-486B-97AF-5CE4484D6230}" presName="space" presStyleCnt="0"/>
      <dgm:spPr/>
    </dgm:pt>
    <dgm:pt modelId="{22EA0580-D9DC-4973-939E-7DC0F6B4428C}" type="pres">
      <dgm:prSet presAssocID="{6169CC6E-5137-486B-97AF-5CE4484D6230}" presName="rect1" presStyleLbl="alignAcc1" presStyleIdx="0" presStyleCnt="1"/>
      <dgm:spPr/>
    </dgm:pt>
    <dgm:pt modelId="{639F1784-C934-4766-9160-2FE62A3E7C7A}" type="pres">
      <dgm:prSet presAssocID="{6169CC6E-5137-486B-97AF-5CE4484D6230}" presName="rect1ParTxNoCh" presStyleLbl="alignAcc1" presStyleIdx="0" presStyleCnt="1">
        <dgm:presLayoutVars>
          <dgm:chMax val="1"/>
          <dgm:bulletEnabled val="1"/>
        </dgm:presLayoutVars>
      </dgm:prSet>
      <dgm:spPr/>
    </dgm:pt>
  </dgm:ptLst>
  <dgm:cxnLst>
    <dgm:cxn modelId="{F75B3F03-F638-4BFC-BE89-F734118404BB}" type="presOf" srcId="{6169CC6E-5137-486B-97AF-5CE4484D6230}" destId="{22EA0580-D9DC-4973-939E-7DC0F6B4428C}" srcOrd="0" destOrd="0" presId="urn:microsoft.com/office/officeart/2005/8/layout/target3"/>
    <dgm:cxn modelId="{552A3B5D-2059-4B8B-9322-388A984BACC2}" type="presOf" srcId="{8ADCD444-8EE7-4498-A386-40E10C1FD019}" destId="{2CE4045A-288E-4FFB-938E-5F19AA76ECAE}" srcOrd="0" destOrd="0" presId="urn:microsoft.com/office/officeart/2005/8/layout/target3"/>
    <dgm:cxn modelId="{B14F8E60-33BA-4CC0-B2A2-E2AD2489E0A1}" type="presOf" srcId="{6169CC6E-5137-486B-97AF-5CE4484D6230}" destId="{639F1784-C934-4766-9160-2FE62A3E7C7A}" srcOrd="1" destOrd="0" presId="urn:microsoft.com/office/officeart/2005/8/layout/target3"/>
    <dgm:cxn modelId="{21601FD1-6581-41E3-96E3-91A72BAE9002}" srcId="{8ADCD444-8EE7-4498-A386-40E10C1FD019}" destId="{6169CC6E-5137-486B-97AF-5CE4484D6230}" srcOrd="0" destOrd="0" parTransId="{A72CB342-0BFE-4A6D-A407-C98D3D7B0C3D}" sibTransId="{BA366964-A0AD-436E-BDD0-5843EDE20401}"/>
    <dgm:cxn modelId="{19CF33D6-08F0-4CFE-A9E7-4175F7F28B7B}" type="presParOf" srcId="{2CE4045A-288E-4FFB-938E-5F19AA76ECAE}" destId="{3078CB7D-1DAD-4734-A304-9F0ED6C33406}" srcOrd="0" destOrd="0" presId="urn:microsoft.com/office/officeart/2005/8/layout/target3"/>
    <dgm:cxn modelId="{CAF965F1-9597-4A63-9DB1-CB48B4CF8CFE}" type="presParOf" srcId="{2CE4045A-288E-4FFB-938E-5F19AA76ECAE}" destId="{6F0F1358-E483-4CEB-8C6F-F36CAE7B7D12}" srcOrd="1" destOrd="0" presId="urn:microsoft.com/office/officeart/2005/8/layout/target3"/>
    <dgm:cxn modelId="{973547A3-8172-4B81-8883-733B3C9B171F}" type="presParOf" srcId="{2CE4045A-288E-4FFB-938E-5F19AA76ECAE}" destId="{22EA0580-D9DC-4973-939E-7DC0F6B4428C}" srcOrd="2" destOrd="0" presId="urn:microsoft.com/office/officeart/2005/8/layout/target3"/>
    <dgm:cxn modelId="{8C2608C3-F15C-4502-BFDB-DD9D44BC9486}" type="presParOf" srcId="{2CE4045A-288E-4FFB-938E-5F19AA76ECAE}" destId="{639F1784-C934-4766-9160-2FE62A3E7C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43F0CF-39BD-4E34-ADDA-9E44692A77D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BEE7A7F7-E30F-441F-9A39-FB2F878F8620}">
      <dgm:prSet custT="1"/>
      <dgm:spPr/>
      <dgm:t>
        <a:bodyPr/>
        <a:lstStyle/>
        <a:p>
          <a:pPr algn="l"/>
          <a:r>
            <a:rPr lang="en-US" altLang="zh-CN" sz="2000" b="1" dirty="0">
              <a:latin typeface="+mn-ea"/>
              <a:ea typeface="+mn-ea"/>
            </a:rPr>
            <a:t>1</a:t>
          </a:r>
          <a:r>
            <a:rPr lang="zh-CN" sz="2000" b="1" dirty="0">
              <a:latin typeface="+mn-ea"/>
              <a:ea typeface="+mn-ea"/>
            </a:rPr>
            <a:t>、上月公司</a:t>
          </a:r>
          <a:r>
            <a:rPr lang="zh-CN" altLang="en-US" sz="2000" b="1" dirty="0">
              <a:latin typeface="+mn-ea"/>
              <a:ea typeface="+mn-ea"/>
            </a:rPr>
            <a:t>考核</a:t>
          </a:r>
          <a:r>
            <a:rPr lang="zh-CN" sz="2000" b="1" dirty="0">
              <a:latin typeface="+mn-ea"/>
              <a:ea typeface="+mn-ea"/>
            </a:rPr>
            <a:t>情况</a:t>
          </a:r>
          <a:r>
            <a:rPr lang="zh-CN" sz="1050" dirty="0"/>
            <a:t>：  </a:t>
          </a:r>
        </a:p>
      </dgm:t>
    </dgm:pt>
    <dgm:pt modelId="{C00D90AB-1B33-491B-84FE-098387FF97EB}" type="parTrans" cxnId="{7ABE180C-0DD9-4C4C-B9C0-ADA417620F82}">
      <dgm:prSet/>
      <dgm:spPr/>
      <dgm:t>
        <a:bodyPr/>
        <a:lstStyle/>
        <a:p>
          <a:endParaRPr lang="zh-CN" altLang="en-US" sz="1050"/>
        </a:p>
      </dgm:t>
    </dgm:pt>
    <dgm:pt modelId="{D9668B09-26C9-4D30-8AD6-9CE609DE8C28}" type="sibTrans" cxnId="{7ABE180C-0DD9-4C4C-B9C0-ADA417620F82}">
      <dgm:prSet/>
      <dgm:spPr/>
      <dgm:t>
        <a:bodyPr/>
        <a:lstStyle/>
        <a:p>
          <a:endParaRPr lang="zh-CN" altLang="en-US" sz="1050"/>
        </a:p>
      </dgm:t>
    </dgm:pt>
    <dgm:pt modelId="{EA78DAE7-6DE7-43C5-89FD-2491C5762721}">
      <dgm:prSet custT="1"/>
      <dgm:spPr/>
      <dgm:t>
        <a:bodyPr/>
        <a:lstStyle/>
        <a:p>
          <a:pPr algn="l"/>
          <a:endParaRPr lang="en-US" altLang="zh-CN" sz="2000" dirty="0"/>
        </a:p>
        <a:p>
          <a:pPr algn="l"/>
          <a:r>
            <a:rPr lang="zh-CN" altLang="en-US" sz="2000" dirty="0">
              <a:solidFill>
                <a:schemeClr val="tx1"/>
              </a:solidFill>
            </a:rPr>
            <a:t>奖：该部积极配合消防队现场实战演练，并在部门演练时邀请消防队共同进行，培养部门联动性和人员默契度。</a:t>
          </a:r>
          <a:r>
            <a:rPr lang="en-US" altLang="zh-CN" sz="2000" dirty="0">
              <a:solidFill>
                <a:schemeClr val="tx1"/>
              </a:solidFill>
            </a:rPr>
            <a:t>
</a:t>
          </a:r>
          <a:r>
            <a:rPr lang="zh-CN" altLang="en-US" sz="2000" dirty="0">
              <a:solidFill>
                <a:schemeClr val="tx1"/>
              </a:solidFill>
            </a:rPr>
            <a:t>罚：</a:t>
          </a:r>
          <a:r>
            <a:rPr lang="en-US" altLang="zh-CN" sz="2000" dirty="0">
              <a:solidFill>
                <a:schemeClr val="tx1"/>
              </a:solidFill>
            </a:rPr>
            <a:t>1</a:t>
          </a:r>
          <a:r>
            <a:rPr lang="zh-CN" altLang="zh-CN" sz="2000" dirty="0">
              <a:solidFill>
                <a:schemeClr val="tx1"/>
              </a:solidFill>
            </a:rPr>
            <a:t>月</a:t>
          </a:r>
          <a:r>
            <a:rPr lang="en-US" altLang="zh-CN" sz="2000" dirty="0">
              <a:solidFill>
                <a:schemeClr val="tx1"/>
              </a:solidFill>
            </a:rPr>
            <a:t>13</a:t>
          </a:r>
          <a:r>
            <a:rPr lang="zh-CN" altLang="zh-CN" sz="2000" dirty="0">
              <a:solidFill>
                <a:schemeClr val="tx1"/>
              </a:solidFill>
            </a:rPr>
            <a:t>日，该部灭火器箱未及时更换检查卡。</a:t>
          </a:r>
          <a:endParaRPr lang="en-US" altLang="zh-CN" sz="2000" dirty="0">
            <a:solidFill>
              <a:schemeClr val="tx1"/>
            </a:solidFill>
          </a:endParaRPr>
        </a:p>
        <a:p>
          <a:pPr algn="l"/>
          <a:r>
            <a:rPr lang="en-US" altLang="zh-CN" sz="2000" dirty="0">
              <a:solidFill>
                <a:schemeClr val="tx1"/>
              </a:solidFill>
            </a:rPr>
            <a:t>       1</a:t>
          </a:r>
          <a:r>
            <a:rPr lang="zh-CN" altLang="zh-CN" sz="2000" dirty="0">
              <a:solidFill>
                <a:schemeClr val="tx1"/>
              </a:solidFill>
            </a:rPr>
            <a:t>月</a:t>
          </a:r>
          <a:r>
            <a:rPr lang="en-US" altLang="zh-CN" sz="2000" dirty="0">
              <a:solidFill>
                <a:schemeClr val="tx1"/>
              </a:solidFill>
            </a:rPr>
            <a:t>9</a:t>
          </a:r>
          <a:r>
            <a:rPr lang="zh-CN" altLang="zh-CN" sz="2000" dirty="0">
              <a:solidFill>
                <a:schemeClr val="tx1"/>
              </a:solidFill>
            </a:rPr>
            <a:t>日，</a:t>
          </a:r>
          <a:r>
            <a:rPr lang="en-US" altLang="zh-CN" sz="2000" dirty="0">
              <a:solidFill>
                <a:schemeClr val="tx1"/>
              </a:solidFill>
            </a:rPr>
            <a:t>BAP2043 </a:t>
          </a:r>
          <a:r>
            <a:rPr lang="zh-CN" altLang="en-US" sz="2000" dirty="0">
              <a:solidFill>
                <a:schemeClr val="tx1"/>
              </a:solidFill>
            </a:rPr>
            <a:t>李桂能</a:t>
          </a:r>
          <a:r>
            <a:rPr lang="zh-CN" altLang="zh-CN" sz="2000" dirty="0">
              <a:solidFill>
                <a:schemeClr val="tx1"/>
              </a:solidFill>
            </a:rPr>
            <a:t>在岛上路段超速行驶。</a:t>
          </a:r>
          <a:endParaRPr lang="en-US" altLang="zh-CN" sz="1800" dirty="0"/>
        </a:p>
      </dgm:t>
    </dgm:pt>
    <dgm:pt modelId="{84B52DC5-38A7-4BAC-8E13-F8C9AEFC062B}" type="parTrans" cxnId="{D0847524-D1B9-4AC5-81C5-C924CAA0A19F}">
      <dgm:prSet/>
      <dgm:spPr/>
      <dgm:t>
        <a:bodyPr/>
        <a:lstStyle/>
        <a:p>
          <a:endParaRPr lang="zh-CN" altLang="en-US"/>
        </a:p>
      </dgm:t>
    </dgm:pt>
    <dgm:pt modelId="{A636C176-6333-4C58-A2C9-C761CD8BC780}" type="sibTrans" cxnId="{D0847524-D1B9-4AC5-81C5-C924CAA0A19F}">
      <dgm:prSet/>
      <dgm:spPr/>
      <dgm:t>
        <a:bodyPr/>
        <a:lstStyle/>
        <a:p>
          <a:endParaRPr lang="zh-CN" altLang="en-US"/>
        </a:p>
      </dgm:t>
    </dgm:pt>
    <dgm:pt modelId="{A50E35F9-1C0D-47B3-AFF0-F8FE2D1C463C}" type="pres">
      <dgm:prSet presAssocID="{7D43F0CF-39BD-4E34-ADDA-9E44692A77DD}" presName="compositeShape" presStyleCnt="0">
        <dgm:presLayoutVars>
          <dgm:dir/>
          <dgm:resizeHandles/>
        </dgm:presLayoutVars>
      </dgm:prSet>
      <dgm:spPr/>
    </dgm:pt>
    <dgm:pt modelId="{32EB4C63-6973-4EBD-B55E-373F9BE633A0}" type="pres">
      <dgm:prSet presAssocID="{7D43F0CF-39BD-4E34-ADDA-9E44692A77DD}" presName="pyramid" presStyleLbl="node1" presStyleIdx="0" presStyleCnt="1"/>
      <dgm:spPr/>
    </dgm:pt>
    <dgm:pt modelId="{78D3BB3E-9E08-4603-A1D8-3EC8EBB01FFD}" type="pres">
      <dgm:prSet presAssocID="{7D43F0CF-39BD-4E34-ADDA-9E44692A77DD}" presName="theList" presStyleCnt="0"/>
      <dgm:spPr/>
    </dgm:pt>
    <dgm:pt modelId="{5E36DFEF-179D-46D7-818C-C38F9793D885}" type="pres">
      <dgm:prSet presAssocID="{BEE7A7F7-E30F-441F-9A39-FB2F878F8620}" presName="aNode" presStyleLbl="fgAcc1" presStyleIdx="0" presStyleCnt="2" custScaleY="84497">
        <dgm:presLayoutVars>
          <dgm:bulletEnabled val="1"/>
        </dgm:presLayoutVars>
      </dgm:prSet>
      <dgm:spPr/>
    </dgm:pt>
    <dgm:pt modelId="{DF8B53DE-1908-44BE-80A5-46FB8A518DA2}" type="pres">
      <dgm:prSet presAssocID="{BEE7A7F7-E30F-441F-9A39-FB2F878F8620}" presName="aSpace" presStyleCnt="0"/>
      <dgm:spPr/>
    </dgm:pt>
    <dgm:pt modelId="{3395B0F2-E9E1-4C29-9249-C408FC3AC2FD}" type="pres">
      <dgm:prSet presAssocID="{EA78DAE7-6DE7-43C5-89FD-2491C5762721}" presName="aNode" presStyleLbl="fgAcc1" presStyleIdx="1" presStyleCnt="2" custScaleX="225456" custScaleY="115008" custLinFactNeighborX="-298" custLinFactNeighborY="-16860">
        <dgm:presLayoutVars>
          <dgm:bulletEnabled val="1"/>
        </dgm:presLayoutVars>
      </dgm:prSet>
      <dgm:spPr/>
    </dgm:pt>
    <dgm:pt modelId="{461F1677-1195-4F17-BFCF-204063D09A66}" type="pres">
      <dgm:prSet presAssocID="{EA78DAE7-6DE7-43C5-89FD-2491C5762721}" presName="aSpace" presStyleCnt="0"/>
      <dgm:spPr/>
    </dgm:pt>
  </dgm:ptLst>
  <dgm:cxnLst>
    <dgm:cxn modelId="{7ABE180C-0DD9-4C4C-B9C0-ADA417620F82}" srcId="{7D43F0CF-39BD-4E34-ADDA-9E44692A77DD}" destId="{BEE7A7F7-E30F-441F-9A39-FB2F878F8620}" srcOrd="0" destOrd="0" parTransId="{C00D90AB-1B33-491B-84FE-098387FF97EB}" sibTransId="{D9668B09-26C9-4D30-8AD6-9CE609DE8C28}"/>
    <dgm:cxn modelId="{D0847524-D1B9-4AC5-81C5-C924CAA0A19F}" srcId="{7D43F0CF-39BD-4E34-ADDA-9E44692A77DD}" destId="{EA78DAE7-6DE7-43C5-89FD-2491C5762721}" srcOrd="1" destOrd="0" parTransId="{84B52DC5-38A7-4BAC-8E13-F8C9AEFC062B}" sibTransId="{A636C176-6333-4C58-A2C9-C761CD8BC780}"/>
    <dgm:cxn modelId="{7104ED41-6883-40B0-B3D6-9E8B99A0B6D7}" type="presOf" srcId="{BEE7A7F7-E30F-441F-9A39-FB2F878F8620}" destId="{5E36DFEF-179D-46D7-818C-C38F9793D885}" srcOrd="0" destOrd="0" presId="urn:microsoft.com/office/officeart/2005/8/layout/pyramid2"/>
    <dgm:cxn modelId="{DE2EB7B2-AA8A-46C2-A26D-0A6A5DF20D9D}" type="presOf" srcId="{7D43F0CF-39BD-4E34-ADDA-9E44692A77DD}" destId="{A50E35F9-1C0D-47B3-AFF0-F8FE2D1C463C}" srcOrd="0" destOrd="0" presId="urn:microsoft.com/office/officeart/2005/8/layout/pyramid2"/>
    <dgm:cxn modelId="{39BEE8D4-15D2-4993-9964-095007CB9F62}" type="presOf" srcId="{EA78DAE7-6DE7-43C5-89FD-2491C5762721}" destId="{3395B0F2-E9E1-4C29-9249-C408FC3AC2FD}" srcOrd="0" destOrd="0" presId="urn:microsoft.com/office/officeart/2005/8/layout/pyramid2"/>
    <dgm:cxn modelId="{642E8321-7C86-4887-923C-CE81229D3E06}" type="presParOf" srcId="{A50E35F9-1C0D-47B3-AFF0-F8FE2D1C463C}" destId="{32EB4C63-6973-4EBD-B55E-373F9BE633A0}" srcOrd="0" destOrd="0" presId="urn:microsoft.com/office/officeart/2005/8/layout/pyramid2"/>
    <dgm:cxn modelId="{962E4E09-157D-456B-8CC9-CB2A7A1A027E}" type="presParOf" srcId="{A50E35F9-1C0D-47B3-AFF0-F8FE2D1C463C}" destId="{78D3BB3E-9E08-4603-A1D8-3EC8EBB01FFD}" srcOrd="1" destOrd="0" presId="urn:microsoft.com/office/officeart/2005/8/layout/pyramid2"/>
    <dgm:cxn modelId="{50744BC9-FCDE-4E4C-8DAB-7C4870550710}" type="presParOf" srcId="{78D3BB3E-9E08-4603-A1D8-3EC8EBB01FFD}" destId="{5E36DFEF-179D-46D7-818C-C38F9793D885}" srcOrd="0" destOrd="0" presId="urn:microsoft.com/office/officeart/2005/8/layout/pyramid2"/>
    <dgm:cxn modelId="{7342D600-C1E9-459D-8FB7-E0F17A15E56A}" type="presParOf" srcId="{78D3BB3E-9E08-4603-A1D8-3EC8EBB01FFD}" destId="{DF8B53DE-1908-44BE-80A5-46FB8A518DA2}" srcOrd="1" destOrd="0" presId="urn:microsoft.com/office/officeart/2005/8/layout/pyramid2"/>
    <dgm:cxn modelId="{1386EEEE-B52A-49E4-9528-CF89DF889A2C}" type="presParOf" srcId="{78D3BB3E-9E08-4603-A1D8-3EC8EBB01FFD}" destId="{3395B0F2-E9E1-4C29-9249-C408FC3AC2FD}" srcOrd="2" destOrd="0" presId="urn:microsoft.com/office/officeart/2005/8/layout/pyramid2"/>
    <dgm:cxn modelId="{EC5A483B-4393-4582-95DF-D24E0F4E0A2E}" type="presParOf" srcId="{78D3BB3E-9E08-4603-A1D8-3EC8EBB01FFD}" destId="{461F1677-1195-4F17-BFCF-204063D09A66}"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C2B840-C623-450C-84E1-02E368BCF15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30FB656B-DE70-40F1-93D3-C69977497B66}">
      <dgm:prSet custT="1"/>
      <dgm:spPr/>
      <dgm:t>
        <a:bodyPr/>
        <a:lstStyle/>
        <a:p>
          <a:r>
            <a:rPr lang="zh-CN" altLang="en-US" sz="1800" dirty="0">
              <a:solidFill>
                <a:schemeClr val="tx1"/>
              </a:solidFill>
              <a:latin typeface="+mn-ea"/>
              <a:ea typeface="+mn-ea"/>
            </a:rPr>
            <a:t>截止</a:t>
          </a:r>
          <a:r>
            <a:rPr lang="en-US" altLang="zh-CN" sz="1800" dirty="0">
              <a:solidFill>
                <a:schemeClr val="tx1"/>
              </a:solidFill>
              <a:latin typeface="+mn-ea"/>
              <a:ea typeface="+mn-ea"/>
            </a:rPr>
            <a:t>31</a:t>
          </a:r>
          <a:r>
            <a:rPr lang="zh-CN" altLang="en-US" sz="1800" dirty="0">
              <a:solidFill>
                <a:schemeClr val="tx1"/>
              </a:solidFill>
              <a:latin typeface="+mn-ea"/>
              <a:ea typeface="+mn-ea"/>
            </a:rPr>
            <a:t>日，</a:t>
          </a:r>
          <a:r>
            <a:rPr lang="zh-CN" sz="1800" dirty="0">
              <a:solidFill>
                <a:schemeClr val="tx1"/>
              </a:solidFill>
              <a:latin typeface="+mn-ea"/>
              <a:ea typeface="+mn-ea"/>
            </a:rPr>
            <a:t>本月</a:t>
          </a:r>
          <a:r>
            <a:rPr lang="en-US" sz="1800" dirty="0">
              <a:solidFill>
                <a:schemeClr val="tx1"/>
              </a:solidFill>
              <a:latin typeface="+mn-ea"/>
              <a:ea typeface="+mn-ea"/>
            </a:rPr>
            <a:t>FGS</a:t>
          </a:r>
          <a:r>
            <a:rPr lang="zh-CN" sz="1800" dirty="0">
              <a:solidFill>
                <a:schemeClr val="tx1"/>
              </a:solidFill>
              <a:latin typeface="+mn-ea"/>
              <a:ea typeface="+mn-ea"/>
            </a:rPr>
            <a:t>系统共报警</a:t>
          </a:r>
          <a:r>
            <a:rPr lang="en-US" altLang="zh-CN" sz="1800" dirty="0">
              <a:solidFill>
                <a:schemeClr val="tx1"/>
              </a:solidFill>
              <a:latin typeface="+mn-ea"/>
              <a:ea typeface="+mn-ea"/>
            </a:rPr>
            <a:t>9</a:t>
          </a:r>
          <a:r>
            <a:rPr lang="zh-CN" sz="1800" dirty="0">
              <a:solidFill>
                <a:schemeClr val="tx1"/>
              </a:solidFill>
              <a:latin typeface="+mn-ea"/>
              <a:ea typeface="+mn-ea"/>
            </a:rPr>
            <a:t>次，加氢装置报警</a:t>
          </a:r>
          <a:r>
            <a:rPr lang="en-US" altLang="zh-CN" sz="1800" dirty="0">
              <a:solidFill>
                <a:schemeClr val="tx1"/>
              </a:solidFill>
              <a:latin typeface="+mn-ea"/>
              <a:ea typeface="+mn-ea"/>
            </a:rPr>
            <a:t>0</a:t>
          </a:r>
          <a:r>
            <a:rPr lang="zh-CN" sz="1800" dirty="0">
              <a:solidFill>
                <a:schemeClr val="tx1"/>
              </a:solidFill>
              <a:latin typeface="+mn-ea"/>
              <a:ea typeface="+mn-ea"/>
            </a:rPr>
            <a:t>次，加裂气分报警</a:t>
          </a:r>
          <a:r>
            <a:rPr lang="en-US" altLang="zh-CN" sz="1800" dirty="0">
              <a:solidFill>
                <a:schemeClr val="tx1"/>
              </a:solidFill>
              <a:latin typeface="+mn-ea"/>
              <a:ea typeface="+mn-ea"/>
            </a:rPr>
            <a:t>9</a:t>
          </a:r>
          <a:r>
            <a:rPr lang="zh-CN" sz="1800" dirty="0">
              <a:solidFill>
                <a:schemeClr val="tx1"/>
              </a:solidFill>
              <a:latin typeface="+mn-ea"/>
              <a:ea typeface="+mn-ea"/>
            </a:rPr>
            <a:t>次。</a:t>
          </a:r>
          <a:r>
            <a:rPr lang="zh-CN" altLang="en-US" sz="1800" dirty="0">
              <a:solidFill>
                <a:schemeClr val="tx1"/>
              </a:solidFill>
              <a:latin typeface="+mn-ea"/>
              <a:ea typeface="+mn-ea"/>
            </a:rPr>
            <a:t>其中有计划触发（</a:t>
          </a:r>
          <a:r>
            <a:rPr lang="en-US" altLang="zh-CN" sz="1800" dirty="0">
              <a:solidFill>
                <a:schemeClr val="tx1"/>
              </a:solidFill>
              <a:latin typeface="+mn-ea"/>
              <a:ea typeface="+mn-ea"/>
            </a:rPr>
            <a:t>9</a:t>
          </a:r>
          <a:r>
            <a:rPr lang="zh-CN" altLang="en-US" sz="1800" dirty="0">
              <a:solidFill>
                <a:schemeClr val="tx1"/>
              </a:solidFill>
              <a:latin typeface="+mn-ea"/>
              <a:ea typeface="+mn-ea"/>
            </a:rPr>
            <a:t>次）</a:t>
          </a:r>
          <a:endParaRPr lang="zh-CN" sz="1600" dirty="0">
            <a:solidFill>
              <a:schemeClr val="tx1"/>
            </a:solidFill>
            <a:latin typeface="+mn-ea"/>
            <a:ea typeface="+mn-ea"/>
          </a:endParaRPr>
        </a:p>
      </dgm:t>
    </dgm:pt>
    <dgm:pt modelId="{64BEE787-25F4-4BE6-969F-1F101CD8DFA8}" type="parTrans" cxnId="{18E9D73A-86C0-4FB4-912B-86460396C367}">
      <dgm:prSet/>
      <dgm:spPr/>
      <dgm:t>
        <a:bodyPr/>
        <a:lstStyle/>
        <a:p>
          <a:endParaRPr lang="zh-CN" altLang="en-US" sz="1050">
            <a:solidFill>
              <a:schemeClr val="tx1"/>
            </a:solidFill>
          </a:endParaRPr>
        </a:p>
      </dgm:t>
    </dgm:pt>
    <dgm:pt modelId="{17752127-14C7-4EBD-821B-DE3E1F73B803}" type="sibTrans" cxnId="{18E9D73A-86C0-4FB4-912B-86460396C367}">
      <dgm:prSet/>
      <dgm:spPr/>
      <dgm:t>
        <a:bodyPr/>
        <a:lstStyle/>
        <a:p>
          <a:endParaRPr lang="zh-CN" altLang="en-US" sz="1050">
            <a:solidFill>
              <a:schemeClr val="tx1"/>
            </a:solidFill>
          </a:endParaRPr>
        </a:p>
      </dgm:t>
    </dgm:pt>
    <dgm:pt modelId="{7F6A9275-6031-4E93-8B97-FA3556261F80}">
      <dgm:prSet custT="1"/>
      <dgm:spPr/>
      <dgm:t>
        <a:bodyPr/>
        <a:lstStyle/>
        <a:p>
          <a:pPr algn="l"/>
          <a:r>
            <a:rPr lang="zh-CN" sz="1800" dirty="0">
              <a:solidFill>
                <a:schemeClr val="tx1"/>
              </a:solidFill>
              <a:latin typeface="+mn-ea"/>
              <a:ea typeface="+mn-ea"/>
            </a:rPr>
            <a:t>从报警情况来看，现场固报本月</a:t>
          </a:r>
          <a:r>
            <a:rPr lang="zh-CN" altLang="en-US" sz="1800" dirty="0">
              <a:solidFill>
                <a:schemeClr val="tx1"/>
              </a:solidFill>
              <a:latin typeface="+mn-ea"/>
              <a:ea typeface="+mn-ea"/>
            </a:rPr>
            <a:t>意外触发报警次数</a:t>
          </a:r>
          <a:r>
            <a:rPr lang="en-US" altLang="zh-CN" sz="1800" dirty="0">
              <a:solidFill>
                <a:schemeClr val="tx1"/>
              </a:solidFill>
              <a:latin typeface="+mn-ea"/>
              <a:ea typeface="+mn-ea"/>
            </a:rPr>
            <a:t>0</a:t>
          </a:r>
          <a:r>
            <a:rPr lang="zh-CN" altLang="en-US" sz="1800" dirty="0">
              <a:solidFill>
                <a:schemeClr val="tx1"/>
              </a:solidFill>
              <a:latin typeface="+mn-ea"/>
              <a:ea typeface="+mn-ea"/>
            </a:rPr>
            <a:t>次，其中误报（</a:t>
          </a:r>
          <a:r>
            <a:rPr lang="en-US" altLang="zh-CN" sz="1800" dirty="0">
              <a:solidFill>
                <a:schemeClr val="tx1"/>
              </a:solidFill>
              <a:latin typeface="+mn-ea"/>
              <a:ea typeface="+mn-ea"/>
            </a:rPr>
            <a:t>0</a:t>
          </a:r>
          <a:r>
            <a:rPr lang="zh-CN" altLang="en-US" sz="1800" dirty="0">
              <a:solidFill>
                <a:schemeClr val="tx1"/>
              </a:solidFill>
              <a:latin typeface="+mn-ea"/>
              <a:ea typeface="+mn-ea"/>
            </a:rPr>
            <a:t>次）；加氢无触发；加裂</a:t>
          </a:r>
          <a:r>
            <a:rPr lang="en-US" altLang="zh-CN" sz="1800" dirty="0">
              <a:solidFill>
                <a:schemeClr val="tx1"/>
              </a:solidFill>
              <a:latin typeface="+mn-ea"/>
              <a:ea typeface="+mn-ea"/>
            </a:rPr>
            <a:t>2</a:t>
          </a:r>
          <a:r>
            <a:rPr lang="zh-CN" altLang="en-US" sz="1800" dirty="0">
              <a:solidFill>
                <a:schemeClr val="tx1"/>
              </a:solidFill>
              <a:latin typeface="+mn-ea"/>
              <a:ea typeface="+mn-ea"/>
            </a:rPr>
            <a:t>次机泵排油，</a:t>
          </a:r>
          <a:r>
            <a:rPr lang="en-US" altLang="zh-CN" sz="1800" dirty="0">
              <a:solidFill>
                <a:schemeClr val="tx1"/>
              </a:solidFill>
              <a:latin typeface="+mn-ea"/>
              <a:ea typeface="+mn-ea"/>
            </a:rPr>
            <a:t>3</a:t>
          </a:r>
          <a:r>
            <a:rPr lang="zh-CN" altLang="en-US" sz="1800" dirty="0">
              <a:solidFill>
                <a:schemeClr val="tx1"/>
              </a:solidFill>
              <a:latin typeface="+mn-ea"/>
              <a:ea typeface="+mn-ea"/>
            </a:rPr>
            <a:t>次雨淋阀和手动报警测试，</a:t>
          </a:r>
          <a:r>
            <a:rPr lang="en-US" altLang="zh-CN" sz="1800" dirty="0">
              <a:solidFill>
                <a:schemeClr val="tx1"/>
              </a:solidFill>
              <a:latin typeface="+mn-ea"/>
              <a:ea typeface="+mn-ea"/>
            </a:rPr>
            <a:t>4</a:t>
          </a:r>
          <a:r>
            <a:rPr lang="zh-CN" altLang="en-US" sz="1800" dirty="0">
              <a:solidFill>
                <a:schemeClr val="tx1"/>
              </a:solidFill>
              <a:latin typeface="+mn-ea"/>
              <a:ea typeface="+mn-ea"/>
            </a:rPr>
            <a:t>次演练</a:t>
          </a:r>
          <a:r>
            <a:rPr lang="zh-CN" sz="1800" dirty="0">
              <a:solidFill>
                <a:schemeClr val="tx1"/>
              </a:solidFill>
              <a:latin typeface="+mn-ea"/>
              <a:ea typeface="+mn-ea"/>
            </a:rPr>
            <a:t>。加氢装置本月</a:t>
          </a:r>
          <a:r>
            <a:rPr lang="zh-CN" altLang="en-US" sz="1800" dirty="0">
              <a:solidFill>
                <a:schemeClr val="tx1"/>
              </a:solidFill>
              <a:latin typeface="+mn-ea"/>
              <a:ea typeface="+mn-ea"/>
            </a:rPr>
            <a:t>意外触发</a:t>
          </a:r>
          <a:r>
            <a:rPr lang="zh-CN" sz="1800" dirty="0">
              <a:solidFill>
                <a:schemeClr val="tx1"/>
              </a:solidFill>
              <a:latin typeface="+mn-ea"/>
              <a:ea typeface="+mn-ea"/>
            </a:rPr>
            <a:t>报警次数（</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）与</a:t>
          </a:r>
          <a:r>
            <a:rPr lang="zh-CN" sz="1800" dirty="0">
              <a:solidFill>
                <a:schemeClr val="tx1"/>
              </a:solidFill>
              <a:latin typeface="+mn-ea"/>
              <a:ea typeface="+mn-ea"/>
            </a:rPr>
            <a:t>上月（</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持平</a:t>
          </a:r>
          <a:r>
            <a:rPr lang="zh-CN" sz="1800" dirty="0">
              <a:solidFill>
                <a:schemeClr val="tx1"/>
              </a:solidFill>
              <a:latin typeface="+mn-ea"/>
              <a:ea typeface="+mn-ea"/>
            </a:rPr>
            <a:t>，加裂装置本月</a:t>
          </a:r>
          <a:r>
            <a:rPr lang="zh-CN" altLang="en-US" sz="1800" dirty="0">
              <a:solidFill>
                <a:schemeClr val="tx1"/>
              </a:solidFill>
              <a:latin typeface="+mn-ea"/>
              <a:ea typeface="+mn-ea"/>
            </a:rPr>
            <a:t>意外触发</a:t>
          </a:r>
          <a:r>
            <a:rPr lang="zh-CN" sz="1800" dirty="0">
              <a:solidFill>
                <a:schemeClr val="tx1"/>
              </a:solidFill>
              <a:latin typeface="+mn-ea"/>
              <a:ea typeface="+mn-ea"/>
            </a:rPr>
            <a:t>报警次数（</a:t>
          </a:r>
          <a:r>
            <a:rPr lang="en-US" altLang="zh-CN" sz="1800" dirty="0">
              <a:solidFill>
                <a:schemeClr val="tx1"/>
              </a:solidFill>
              <a:latin typeface="+mn-ea"/>
              <a:ea typeface="+mn-ea"/>
            </a:rPr>
            <a:t>0</a:t>
          </a:r>
          <a:r>
            <a:rPr lang="zh-CN" sz="1800" dirty="0">
              <a:solidFill>
                <a:schemeClr val="tx1"/>
              </a:solidFill>
              <a:latin typeface="+mn-ea"/>
              <a:ea typeface="+mn-ea"/>
            </a:rPr>
            <a:t>次）</a:t>
          </a:r>
          <a:r>
            <a:rPr lang="zh-CN" altLang="en-US" sz="1800" dirty="0">
              <a:solidFill>
                <a:schemeClr val="tx1"/>
              </a:solidFill>
              <a:latin typeface="+mn-ea"/>
              <a:ea typeface="+mn-ea"/>
            </a:rPr>
            <a:t>与</a:t>
          </a:r>
          <a:r>
            <a:rPr lang="zh-CN" sz="1800" dirty="0">
              <a:solidFill>
                <a:schemeClr val="tx1"/>
              </a:solidFill>
              <a:latin typeface="+mn-ea"/>
              <a:ea typeface="+mn-ea"/>
            </a:rPr>
            <a:t>上月</a:t>
          </a:r>
          <a:r>
            <a:rPr lang="zh-CN" altLang="en-US" sz="1800" dirty="0">
              <a:solidFill>
                <a:schemeClr val="tx1"/>
              </a:solidFill>
              <a:latin typeface="+mn-ea"/>
              <a:ea typeface="+mn-ea"/>
            </a:rPr>
            <a:t>（</a:t>
          </a:r>
          <a:r>
            <a:rPr lang="en-US" altLang="zh-CN" sz="1800" dirty="0">
              <a:solidFill>
                <a:schemeClr val="tx1"/>
              </a:solidFill>
              <a:latin typeface="+mn-ea"/>
              <a:ea typeface="+mn-ea"/>
            </a:rPr>
            <a:t>1</a:t>
          </a:r>
          <a:r>
            <a:rPr lang="zh-CN" sz="1800" dirty="0">
              <a:solidFill>
                <a:schemeClr val="tx1"/>
              </a:solidFill>
              <a:latin typeface="+mn-ea"/>
              <a:ea typeface="+mn-ea"/>
            </a:rPr>
            <a:t>次）</a:t>
          </a:r>
          <a:r>
            <a:rPr lang="zh-CN" altLang="en-US" sz="1800" dirty="0">
              <a:solidFill>
                <a:schemeClr val="tx1"/>
              </a:solidFill>
              <a:latin typeface="+mn-ea"/>
              <a:ea typeface="+mn-ea"/>
            </a:rPr>
            <a:t>减少。</a:t>
          </a:r>
          <a:endParaRPr lang="zh-CN" sz="2000" dirty="0">
            <a:solidFill>
              <a:schemeClr val="tx1"/>
            </a:solidFill>
            <a:latin typeface="+mn-ea"/>
            <a:ea typeface="+mn-ea"/>
          </a:endParaRPr>
        </a:p>
      </dgm:t>
    </dgm:pt>
    <dgm:pt modelId="{0166D70A-632B-470F-849A-3EE827D17A56}" type="parTrans" cxnId="{3D47E6EF-391C-4BA5-B0A4-B7E92346CE5F}">
      <dgm:prSet/>
      <dgm:spPr/>
      <dgm:t>
        <a:bodyPr/>
        <a:lstStyle/>
        <a:p>
          <a:endParaRPr lang="zh-CN" altLang="en-US" sz="1050">
            <a:solidFill>
              <a:schemeClr val="tx1"/>
            </a:solidFill>
          </a:endParaRPr>
        </a:p>
      </dgm:t>
    </dgm:pt>
    <dgm:pt modelId="{5C81D37A-0233-46AC-B0EC-285F6CD7DF53}" type="sibTrans" cxnId="{3D47E6EF-391C-4BA5-B0A4-B7E92346CE5F}">
      <dgm:prSet/>
      <dgm:spPr/>
      <dgm:t>
        <a:bodyPr/>
        <a:lstStyle/>
        <a:p>
          <a:endParaRPr lang="zh-CN" altLang="en-US" sz="1050">
            <a:solidFill>
              <a:schemeClr val="tx1"/>
            </a:solidFill>
          </a:endParaRPr>
        </a:p>
      </dgm:t>
    </dgm:pt>
    <dgm:pt modelId="{2B5EFAA1-3EBB-4542-A83E-D6163431DD8F}">
      <dgm:prSet custT="1"/>
      <dgm:spPr/>
      <dgm:t>
        <a:bodyPr/>
        <a:lstStyle/>
        <a:p>
          <a:r>
            <a:rPr lang="en-US" sz="1800" dirty="0">
              <a:solidFill>
                <a:schemeClr val="tx1"/>
              </a:solidFill>
              <a:latin typeface="+mn-ea"/>
              <a:ea typeface="+mn-ea"/>
            </a:rPr>
            <a:t>2</a:t>
          </a:r>
          <a:r>
            <a:rPr lang="zh-CN" sz="1800" dirty="0">
              <a:solidFill>
                <a:schemeClr val="tx1"/>
              </a:solidFill>
              <a:latin typeface="+mn-ea"/>
              <a:ea typeface="+mn-ea"/>
            </a:rPr>
            <a:t>、其他设施情况：无</a:t>
          </a:r>
        </a:p>
      </dgm:t>
    </dgm:pt>
    <dgm:pt modelId="{E5C587B3-44E2-4D3E-981D-51486DE335C2}" type="parTrans" cxnId="{405261DD-DB2C-4FAA-883A-DFE41E525F4D}">
      <dgm:prSet/>
      <dgm:spPr/>
      <dgm:t>
        <a:bodyPr/>
        <a:lstStyle/>
        <a:p>
          <a:endParaRPr lang="zh-CN" altLang="en-US" sz="1050">
            <a:solidFill>
              <a:schemeClr val="tx1"/>
            </a:solidFill>
          </a:endParaRPr>
        </a:p>
      </dgm:t>
    </dgm:pt>
    <dgm:pt modelId="{C78119F3-ECCB-4BB3-BCAC-85CFF6380A66}" type="sibTrans" cxnId="{405261DD-DB2C-4FAA-883A-DFE41E525F4D}">
      <dgm:prSet/>
      <dgm:spPr/>
      <dgm:t>
        <a:bodyPr/>
        <a:lstStyle/>
        <a:p>
          <a:endParaRPr lang="zh-CN" altLang="en-US" sz="1050">
            <a:solidFill>
              <a:schemeClr val="tx1"/>
            </a:solidFill>
          </a:endParaRPr>
        </a:p>
      </dgm:t>
    </dgm:pt>
    <dgm:pt modelId="{4DD9B27C-7920-494D-999D-8A7EB20204A7}">
      <dgm:prSet/>
      <dgm:spPr/>
      <dgm:t>
        <a:bodyPr/>
        <a:lstStyle/>
        <a:p>
          <a:endParaRPr lang="zh-CN" altLang="en-US"/>
        </a:p>
      </dgm:t>
    </dgm:pt>
    <dgm:pt modelId="{E1C6F1D0-AE04-445E-B55C-332415D7E5FB}" type="parTrans" cxnId="{F5FE57BD-450D-4BE5-8727-507DC0BD74B8}">
      <dgm:prSet/>
      <dgm:spPr/>
      <dgm:t>
        <a:bodyPr/>
        <a:lstStyle/>
        <a:p>
          <a:endParaRPr lang="zh-CN" altLang="en-US" sz="1050">
            <a:solidFill>
              <a:schemeClr val="tx1"/>
            </a:solidFill>
          </a:endParaRPr>
        </a:p>
      </dgm:t>
    </dgm:pt>
    <dgm:pt modelId="{FC63567F-6E5C-44FE-9502-64E824F444F5}" type="sibTrans" cxnId="{F5FE57BD-450D-4BE5-8727-507DC0BD74B8}">
      <dgm:prSet/>
      <dgm:spPr/>
      <dgm:t>
        <a:bodyPr/>
        <a:lstStyle/>
        <a:p>
          <a:endParaRPr lang="zh-CN" altLang="en-US" sz="1050">
            <a:solidFill>
              <a:schemeClr val="tx1"/>
            </a:solidFill>
          </a:endParaRPr>
        </a:p>
      </dgm:t>
    </dgm:pt>
    <dgm:pt modelId="{627DF0DB-87BE-4EB5-8870-1CFD91C5E459}">
      <dgm:prSet custT="1"/>
      <dgm:spPr/>
      <dgm:t>
        <a:bodyPr/>
        <a:lstStyle/>
        <a:p>
          <a:pPr algn="l"/>
          <a:r>
            <a:rPr lang="zh-CN" altLang="en-US" sz="1800" dirty="0">
              <a:solidFill>
                <a:schemeClr val="tx1"/>
              </a:solidFill>
            </a:rPr>
            <a:t>深入分析及整改措施：本月装置触发</a:t>
          </a:r>
          <a:r>
            <a:rPr lang="en-US" altLang="zh-CN" sz="1800" dirty="0">
              <a:solidFill>
                <a:schemeClr val="tx1"/>
              </a:solidFill>
            </a:rPr>
            <a:t>FGS</a:t>
          </a:r>
          <a:r>
            <a:rPr lang="zh-CN" altLang="en-US" sz="1800" dirty="0">
              <a:solidFill>
                <a:schemeClr val="tx1"/>
              </a:solidFill>
            </a:rPr>
            <a:t>报警全部是有计划触发。</a:t>
          </a:r>
        </a:p>
      </dgm:t>
    </dgm:pt>
    <dgm:pt modelId="{DD138D34-66CB-43E9-B9C5-CF40608B17BF}" type="sibTrans" cxnId="{4D9605F7-D68D-4E1D-8A88-B365FFA2AC53}">
      <dgm:prSet/>
      <dgm:spPr/>
      <dgm:t>
        <a:bodyPr/>
        <a:lstStyle/>
        <a:p>
          <a:endParaRPr lang="zh-CN" altLang="en-US" sz="1050">
            <a:solidFill>
              <a:schemeClr val="tx1"/>
            </a:solidFill>
          </a:endParaRPr>
        </a:p>
      </dgm:t>
    </dgm:pt>
    <dgm:pt modelId="{57F9D7B1-E565-4BF4-8417-545AB940E0DA}" type="parTrans" cxnId="{4D9605F7-D68D-4E1D-8A88-B365FFA2AC53}">
      <dgm:prSet/>
      <dgm:spPr/>
      <dgm:t>
        <a:bodyPr/>
        <a:lstStyle/>
        <a:p>
          <a:endParaRPr lang="zh-CN" altLang="en-US" sz="1050">
            <a:solidFill>
              <a:schemeClr val="tx1"/>
            </a:solidFill>
          </a:endParaRPr>
        </a:p>
      </dgm:t>
    </dgm:pt>
    <dgm:pt modelId="{3D0E4D9A-2E10-4D9D-B967-CE33AA233E1A}" type="pres">
      <dgm:prSet presAssocID="{D5C2B840-C623-450C-84E1-02E368BCF158}" presName="matrix" presStyleCnt="0">
        <dgm:presLayoutVars>
          <dgm:chMax val="1"/>
          <dgm:dir/>
          <dgm:resizeHandles val="exact"/>
        </dgm:presLayoutVars>
      </dgm:prSet>
      <dgm:spPr/>
    </dgm:pt>
    <dgm:pt modelId="{DB95AE47-899C-42E3-9068-EB2FFE374E80}" type="pres">
      <dgm:prSet presAssocID="{D5C2B840-C623-450C-84E1-02E368BCF158}" presName="diamond" presStyleLbl="bgShp" presStyleIdx="0" presStyleCnt="1"/>
      <dgm:spPr/>
    </dgm:pt>
    <dgm:pt modelId="{5D84B23A-6426-4931-A83E-C853D2B091B8}" type="pres">
      <dgm:prSet presAssocID="{D5C2B840-C623-450C-84E1-02E368BCF158}" presName="quad1" presStyleLbl="node1" presStyleIdx="0" presStyleCnt="4" custScaleX="152846" custScaleY="122497" custLinFactNeighborX="-54712" custLinFactNeighborY="-1932">
        <dgm:presLayoutVars>
          <dgm:chMax val="0"/>
          <dgm:chPref val="0"/>
          <dgm:bulletEnabled val="1"/>
        </dgm:presLayoutVars>
      </dgm:prSet>
      <dgm:spPr/>
    </dgm:pt>
    <dgm:pt modelId="{9F60D864-90CE-4A9C-80E3-4C601B437B62}" type="pres">
      <dgm:prSet presAssocID="{D5C2B840-C623-450C-84E1-02E368BCF158}" presName="quad2" presStyleLbl="node1" presStyleIdx="1" presStyleCnt="4" custScaleX="224439" custScaleY="150076" custLinFactNeighborX="42153" custLinFactNeighborY="-8079">
        <dgm:presLayoutVars>
          <dgm:chMax val="0"/>
          <dgm:chPref val="0"/>
          <dgm:bulletEnabled val="1"/>
        </dgm:presLayoutVars>
      </dgm:prSet>
      <dgm:spPr/>
    </dgm:pt>
    <dgm:pt modelId="{33BB78E6-439F-490C-A95E-FD1D88A1F428}" type="pres">
      <dgm:prSet presAssocID="{D5C2B840-C623-450C-84E1-02E368BCF158}" presName="quad3" presStyleLbl="node1" presStyleIdx="2" presStyleCnt="4" custScaleX="227758" custScaleY="87428" custLinFactNeighborX="-27285" custLinFactNeighborY="22688">
        <dgm:presLayoutVars>
          <dgm:chMax val="0"/>
          <dgm:chPref val="0"/>
          <dgm:bulletEnabled val="1"/>
        </dgm:presLayoutVars>
      </dgm:prSet>
      <dgm:spPr/>
    </dgm:pt>
    <dgm:pt modelId="{E451BC92-C828-486F-BAE7-4D7FC04B5084}" type="pres">
      <dgm:prSet presAssocID="{D5C2B840-C623-450C-84E1-02E368BCF158}" presName="quad4" presStyleLbl="node1" presStyleIdx="3" presStyleCnt="4" custScaleX="130434" custScaleY="80261" custLinFactNeighborX="64549" custLinFactNeighborY="22648">
        <dgm:presLayoutVars>
          <dgm:chMax val="0"/>
          <dgm:chPref val="0"/>
          <dgm:bulletEnabled val="1"/>
        </dgm:presLayoutVars>
      </dgm:prSet>
      <dgm:spPr/>
    </dgm:pt>
  </dgm:ptLst>
  <dgm:cxnLst>
    <dgm:cxn modelId="{B864CE1D-0015-4B71-B7A0-59BAF0921ECD}" type="presOf" srcId="{D5C2B840-C623-450C-84E1-02E368BCF158}" destId="{3D0E4D9A-2E10-4D9D-B967-CE33AA233E1A}" srcOrd="0" destOrd="0" presId="urn:microsoft.com/office/officeart/2005/8/layout/matrix3"/>
    <dgm:cxn modelId="{18E9D73A-86C0-4FB4-912B-86460396C367}" srcId="{D5C2B840-C623-450C-84E1-02E368BCF158}" destId="{30FB656B-DE70-40F1-93D3-C69977497B66}" srcOrd="0" destOrd="0" parTransId="{64BEE787-25F4-4BE6-969F-1F101CD8DFA8}" sibTransId="{17752127-14C7-4EBD-821B-DE3E1F73B803}"/>
    <dgm:cxn modelId="{5AB33D70-5AE8-46C9-B97A-5839F4C80EA8}" type="presOf" srcId="{627DF0DB-87BE-4EB5-8870-1CFD91C5E459}" destId="{33BB78E6-439F-490C-A95E-FD1D88A1F428}" srcOrd="0" destOrd="0" presId="urn:microsoft.com/office/officeart/2005/8/layout/matrix3"/>
    <dgm:cxn modelId="{D07C557A-4637-468B-9524-4273A1E9D9D7}" type="presOf" srcId="{7F6A9275-6031-4E93-8B97-FA3556261F80}" destId="{9F60D864-90CE-4A9C-80E3-4C601B437B62}" srcOrd="0" destOrd="0" presId="urn:microsoft.com/office/officeart/2005/8/layout/matrix3"/>
    <dgm:cxn modelId="{7660C87D-F0F7-4925-9940-9365C5A92D89}" type="presOf" srcId="{30FB656B-DE70-40F1-93D3-C69977497B66}" destId="{5D84B23A-6426-4931-A83E-C853D2B091B8}" srcOrd="0" destOrd="0" presId="urn:microsoft.com/office/officeart/2005/8/layout/matrix3"/>
    <dgm:cxn modelId="{CE25F4B6-4A15-4D03-A598-0FA85F78E698}" type="presOf" srcId="{2B5EFAA1-3EBB-4542-A83E-D6163431DD8F}" destId="{E451BC92-C828-486F-BAE7-4D7FC04B5084}" srcOrd="0" destOrd="0" presId="urn:microsoft.com/office/officeart/2005/8/layout/matrix3"/>
    <dgm:cxn modelId="{F5FE57BD-450D-4BE5-8727-507DC0BD74B8}" srcId="{D5C2B840-C623-450C-84E1-02E368BCF158}" destId="{4DD9B27C-7920-494D-999D-8A7EB20204A7}" srcOrd="4" destOrd="0" parTransId="{E1C6F1D0-AE04-445E-B55C-332415D7E5FB}" sibTransId="{FC63567F-6E5C-44FE-9502-64E824F444F5}"/>
    <dgm:cxn modelId="{405261DD-DB2C-4FAA-883A-DFE41E525F4D}" srcId="{D5C2B840-C623-450C-84E1-02E368BCF158}" destId="{2B5EFAA1-3EBB-4542-A83E-D6163431DD8F}" srcOrd="3" destOrd="0" parTransId="{E5C587B3-44E2-4D3E-981D-51486DE335C2}" sibTransId="{C78119F3-ECCB-4BB3-BCAC-85CFF6380A66}"/>
    <dgm:cxn modelId="{3D47E6EF-391C-4BA5-B0A4-B7E92346CE5F}" srcId="{D5C2B840-C623-450C-84E1-02E368BCF158}" destId="{7F6A9275-6031-4E93-8B97-FA3556261F80}" srcOrd="1" destOrd="0" parTransId="{0166D70A-632B-470F-849A-3EE827D17A56}" sibTransId="{5C81D37A-0233-46AC-B0EC-285F6CD7DF53}"/>
    <dgm:cxn modelId="{4D9605F7-D68D-4E1D-8A88-B365FFA2AC53}" srcId="{D5C2B840-C623-450C-84E1-02E368BCF158}" destId="{627DF0DB-87BE-4EB5-8870-1CFD91C5E459}" srcOrd="2" destOrd="0" parTransId="{57F9D7B1-E565-4BF4-8417-545AB940E0DA}" sibTransId="{DD138D34-66CB-43E9-B9C5-CF40608B17BF}"/>
    <dgm:cxn modelId="{9CBA7D23-41DA-487E-B118-48DBBB334157}" type="presParOf" srcId="{3D0E4D9A-2E10-4D9D-B967-CE33AA233E1A}" destId="{DB95AE47-899C-42E3-9068-EB2FFE374E80}" srcOrd="0" destOrd="0" presId="urn:microsoft.com/office/officeart/2005/8/layout/matrix3"/>
    <dgm:cxn modelId="{3247D665-2AFE-4F1F-9A66-1A402B2FA5BC}" type="presParOf" srcId="{3D0E4D9A-2E10-4D9D-B967-CE33AA233E1A}" destId="{5D84B23A-6426-4931-A83E-C853D2B091B8}" srcOrd="1" destOrd="0" presId="urn:microsoft.com/office/officeart/2005/8/layout/matrix3"/>
    <dgm:cxn modelId="{4FCE6BDB-3E62-43D4-87DF-AB04B0C48A4D}" type="presParOf" srcId="{3D0E4D9A-2E10-4D9D-B967-CE33AA233E1A}" destId="{9F60D864-90CE-4A9C-80E3-4C601B437B62}" srcOrd="2" destOrd="0" presId="urn:microsoft.com/office/officeart/2005/8/layout/matrix3"/>
    <dgm:cxn modelId="{CA7CF0A2-0794-42F1-B8D4-78B8D1059C99}" type="presParOf" srcId="{3D0E4D9A-2E10-4D9D-B967-CE33AA233E1A}" destId="{33BB78E6-439F-490C-A95E-FD1D88A1F428}" srcOrd="3" destOrd="0" presId="urn:microsoft.com/office/officeart/2005/8/layout/matrix3"/>
    <dgm:cxn modelId="{740BF42F-6852-4DAC-A1D3-697212EC5EFE}" type="presParOf" srcId="{3D0E4D9A-2E10-4D9D-B967-CE33AA233E1A}" destId="{E451BC92-C828-486F-BAE7-4D7FC04B508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69243A-893C-4E6C-822E-E4BD57F5B4B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66A2FF41-FBD4-4EB5-BC8F-FD3DFED98321}">
      <dgm:prSet custT="1"/>
      <dgm:spPr/>
      <dgm:t>
        <a:bodyPr/>
        <a:lstStyle/>
        <a:p>
          <a:pPr algn="l"/>
          <a:r>
            <a:rPr lang="en-US" sz="2000" dirty="0">
              <a:latin typeface="+mn-ea"/>
              <a:ea typeface="+mn-ea"/>
            </a:rPr>
            <a:t>1</a:t>
          </a:r>
          <a:r>
            <a:rPr lang="zh-CN" sz="2000" dirty="0">
              <a:latin typeface="+mn-ea"/>
              <a:ea typeface="+mn-ea"/>
            </a:rPr>
            <a:t>、本月标识变动情况：</a:t>
          </a:r>
          <a:r>
            <a:rPr lang="zh-CN" altLang="en-US" sz="2000" dirty="0">
              <a:latin typeface="+mn-ea"/>
              <a:ea typeface="+mn-ea"/>
            </a:rPr>
            <a:t>加氢含油污水泵，加裂反应器二层等</a:t>
          </a:r>
          <a:r>
            <a:rPr lang="en-US" altLang="zh-CN" sz="2000" dirty="0">
              <a:latin typeface="+mn-ea"/>
              <a:ea typeface="+mn-ea"/>
            </a:rPr>
            <a:t>4</a:t>
          </a:r>
          <a:r>
            <a:rPr lang="zh-CN" altLang="en-US" sz="2000" dirty="0">
              <a:latin typeface="+mn-ea"/>
              <a:ea typeface="+mn-ea"/>
            </a:rPr>
            <a:t>块警示牌更新。</a:t>
          </a:r>
          <a:endParaRPr lang="zh-CN" sz="2000" dirty="0">
            <a:latin typeface="+mn-ea"/>
            <a:ea typeface="+mn-ea"/>
          </a:endParaRPr>
        </a:p>
      </dgm:t>
    </dgm:pt>
    <dgm:pt modelId="{86267F13-FE54-467B-A6B8-00E2AD8FE814}" type="parTrans" cxnId="{8BFE4891-072E-4DBF-9024-F7455B5990B5}">
      <dgm:prSet/>
      <dgm:spPr/>
      <dgm:t>
        <a:bodyPr/>
        <a:lstStyle/>
        <a:p>
          <a:endParaRPr lang="zh-CN" altLang="en-US"/>
        </a:p>
      </dgm:t>
    </dgm:pt>
    <dgm:pt modelId="{88DAC142-ACEA-41C6-80CA-007513751790}" type="sibTrans" cxnId="{8BFE4891-072E-4DBF-9024-F7455B5990B5}">
      <dgm:prSet/>
      <dgm:spPr/>
      <dgm:t>
        <a:bodyPr/>
        <a:lstStyle/>
        <a:p>
          <a:endParaRPr lang="zh-CN" altLang="en-US"/>
        </a:p>
      </dgm:t>
    </dgm:pt>
    <dgm:pt modelId="{90B46E4E-E601-4283-A64B-CF1026BFED22}">
      <dgm:prSet custT="1"/>
      <dgm:spPr/>
      <dgm:t>
        <a:bodyPr/>
        <a:lstStyle/>
        <a:p>
          <a:pPr algn="l"/>
          <a:r>
            <a:rPr lang="zh-CN" altLang="en-US" sz="2000" dirty="0"/>
            <a:t>深入分析及整改措施：无。</a:t>
          </a:r>
        </a:p>
      </dgm:t>
    </dgm:pt>
    <dgm:pt modelId="{D6F3FFA6-67E8-48AF-B0E3-CEE70800D684}" type="parTrans" cxnId="{D00683D4-C4E0-4390-8AA6-EB4EC2E30932}">
      <dgm:prSet/>
      <dgm:spPr/>
      <dgm:t>
        <a:bodyPr/>
        <a:lstStyle/>
        <a:p>
          <a:endParaRPr lang="zh-CN" altLang="en-US"/>
        </a:p>
      </dgm:t>
    </dgm:pt>
    <dgm:pt modelId="{712F402F-D01B-40D1-BA96-0C34221774CB}" type="sibTrans" cxnId="{D00683D4-C4E0-4390-8AA6-EB4EC2E30932}">
      <dgm:prSet/>
      <dgm:spPr/>
      <dgm:t>
        <a:bodyPr/>
        <a:lstStyle/>
        <a:p>
          <a:endParaRPr lang="zh-CN" altLang="en-US"/>
        </a:p>
      </dgm:t>
    </dgm:pt>
    <dgm:pt modelId="{492D0882-566C-4DBE-91F1-9CA006259B09}" type="pres">
      <dgm:prSet presAssocID="{2569243A-893C-4E6C-822E-E4BD57F5B4BA}" presName="Name0" presStyleCnt="0">
        <dgm:presLayoutVars>
          <dgm:chMax val="7"/>
          <dgm:dir/>
          <dgm:animLvl val="lvl"/>
          <dgm:resizeHandles val="exact"/>
        </dgm:presLayoutVars>
      </dgm:prSet>
      <dgm:spPr/>
    </dgm:pt>
    <dgm:pt modelId="{B66C9EBA-83A9-4AD8-B5ED-DB188C5778B4}" type="pres">
      <dgm:prSet presAssocID="{66A2FF41-FBD4-4EB5-BC8F-FD3DFED98321}" presName="circle1" presStyleLbl="node1" presStyleIdx="0" presStyleCnt="2"/>
      <dgm:spPr/>
    </dgm:pt>
    <dgm:pt modelId="{23EDAAC4-C019-4FA6-8621-3BE6CDDD12B2}" type="pres">
      <dgm:prSet presAssocID="{66A2FF41-FBD4-4EB5-BC8F-FD3DFED98321}" presName="space" presStyleCnt="0"/>
      <dgm:spPr/>
    </dgm:pt>
    <dgm:pt modelId="{4F50A36F-23A6-42ED-B7F8-5914B64E1CD0}" type="pres">
      <dgm:prSet presAssocID="{66A2FF41-FBD4-4EB5-BC8F-FD3DFED98321}" presName="rect1" presStyleLbl="alignAcc1" presStyleIdx="0" presStyleCnt="2"/>
      <dgm:spPr/>
    </dgm:pt>
    <dgm:pt modelId="{AC1FC789-038F-4638-BB3E-211229EF887D}" type="pres">
      <dgm:prSet presAssocID="{90B46E4E-E601-4283-A64B-CF1026BFED22}" presName="vertSpace2" presStyleLbl="node1" presStyleIdx="0" presStyleCnt="2"/>
      <dgm:spPr/>
    </dgm:pt>
    <dgm:pt modelId="{C885C0E8-B5E1-4F3A-A16C-16E8A55D2644}" type="pres">
      <dgm:prSet presAssocID="{90B46E4E-E601-4283-A64B-CF1026BFED22}" presName="circle2" presStyleLbl="node1" presStyleIdx="1" presStyleCnt="2"/>
      <dgm:spPr/>
    </dgm:pt>
    <dgm:pt modelId="{3F980000-59CC-4D37-8912-6021B636DB90}" type="pres">
      <dgm:prSet presAssocID="{90B46E4E-E601-4283-A64B-CF1026BFED22}" presName="rect2" presStyleLbl="alignAcc1" presStyleIdx="1" presStyleCnt="2" custScaleY="115000"/>
      <dgm:spPr/>
    </dgm:pt>
    <dgm:pt modelId="{DFB07760-D531-4BF3-94F7-0C9453E16048}" type="pres">
      <dgm:prSet presAssocID="{66A2FF41-FBD4-4EB5-BC8F-FD3DFED98321}" presName="rect1ParTxNoCh" presStyleLbl="alignAcc1" presStyleIdx="1" presStyleCnt="2">
        <dgm:presLayoutVars>
          <dgm:chMax val="1"/>
          <dgm:bulletEnabled val="1"/>
        </dgm:presLayoutVars>
      </dgm:prSet>
      <dgm:spPr/>
    </dgm:pt>
    <dgm:pt modelId="{46032604-23FE-4899-8BB9-E4537AEE73E5}" type="pres">
      <dgm:prSet presAssocID="{90B46E4E-E601-4283-A64B-CF1026BFED22}" presName="rect2ParTxNoCh" presStyleLbl="alignAcc1" presStyleIdx="1" presStyleCnt="2">
        <dgm:presLayoutVars>
          <dgm:chMax val="1"/>
          <dgm:bulletEnabled val="1"/>
        </dgm:presLayoutVars>
      </dgm:prSet>
      <dgm:spPr/>
    </dgm:pt>
  </dgm:ptLst>
  <dgm:cxnLst>
    <dgm:cxn modelId="{CA218506-B8E3-4C53-AD41-927556018B98}" type="presOf" srcId="{66A2FF41-FBD4-4EB5-BC8F-FD3DFED98321}" destId="{4F50A36F-23A6-42ED-B7F8-5914B64E1CD0}" srcOrd="0" destOrd="0" presId="urn:microsoft.com/office/officeart/2005/8/layout/target3"/>
    <dgm:cxn modelId="{A6959A19-364F-417B-9CAD-37DFC17C1B6D}" type="presOf" srcId="{90B46E4E-E601-4283-A64B-CF1026BFED22}" destId="{46032604-23FE-4899-8BB9-E4537AEE73E5}" srcOrd="1" destOrd="0" presId="urn:microsoft.com/office/officeart/2005/8/layout/target3"/>
    <dgm:cxn modelId="{63820E5E-20BF-4FDA-8E61-A40E3B6983B4}" type="presOf" srcId="{66A2FF41-FBD4-4EB5-BC8F-FD3DFED98321}" destId="{DFB07760-D531-4BF3-94F7-0C9453E16048}" srcOrd="1" destOrd="0" presId="urn:microsoft.com/office/officeart/2005/8/layout/target3"/>
    <dgm:cxn modelId="{E4F0746A-12CC-474F-B857-5F13AFF63E76}" type="presOf" srcId="{90B46E4E-E601-4283-A64B-CF1026BFED22}" destId="{3F980000-59CC-4D37-8912-6021B636DB90}" srcOrd="0" destOrd="0" presId="urn:microsoft.com/office/officeart/2005/8/layout/target3"/>
    <dgm:cxn modelId="{8BFE4891-072E-4DBF-9024-F7455B5990B5}" srcId="{2569243A-893C-4E6C-822E-E4BD57F5B4BA}" destId="{66A2FF41-FBD4-4EB5-BC8F-FD3DFED98321}" srcOrd="0" destOrd="0" parTransId="{86267F13-FE54-467B-A6B8-00E2AD8FE814}" sibTransId="{88DAC142-ACEA-41C6-80CA-007513751790}"/>
    <dgm:cxn modelId="{52A63AA7-2AD7-4461-99B6-93B9BCF94A74}" type="presOf" srcId="{2569243A-893C-4E6C-822E-E4BD57F5B4BA}" destId="{492D0882-566C-4DBE-91F1-9CA006259B09}" srcOrd="0" destOrd="0" presId="urn:microsoft.com/office/officeart/2005/8/layout/target3"/>
    <dgm:cxn modelId="{D00683D4-C4E0-4390-8AA6-EB4EC2E30932}" srcId="{2569243A-893C-4E6C-822E-E4BD57F5B4BA}" destId="{90B46E4E-E601-4283-A64B-CF1026BFED22}" srcOrd="1" destOrd="0" parTransId="{D6F3FFA6-67E8-48AF-B0E3-CEE70800D684}" sibTransId="{712F402F-D01B-40D1-BA96-0C34221774CB}"/>
    <dgm:cxn modelId="{BAC8ED6F-C826-473D-93F6-E12E9C189215}" type="presParOf" srcId="{492D0882-566C-4DBE-91F1-9CA006259B09}" destId="{B66C9EBA-83A9-4AD8-B5ED-DB188C5778B4}" srcOrd="0" destOrd="0" presId="urn:microsoft.com/office/officeart/2005/8/layout/target3"/>
    <dgm:cxn modelId="{C404F85C-357A-4347-AB6A-251399D7196F}" type="presParOf" srcId="{492D0882-566C-4DBE-91F1-9CA006259B09}" destId="{23EDAAC4-C019-4FA6-8621-3BE6CDDD12B2}" srcOrd="1" destOrd="0" presId="urn:microsoft.com/office/officeart/2005/8/layout/target3"/>
    <dgm:cxn modelId="{0BD2521C-7F0A-4F26-849E-362CC5B27E07}" type="presParOf" srcId="{492D0882-566C-4DBE-91F1-9CA006259B09}" destId="{4F50A36F-23A6-42ED-B7F8-5914B64E1CD0}" srcOrd="2" destOrd="0" presId="urn:microsoft.com/office/officeart/2005/8/layout/target3"/>
    <dgm:cxn modelId="{B2047DF8-0EF3-4542-987B-F698C07A474F}" type="presParOf" srcId="{492D0882-566C-4DBE-91F1-9CA006259B09}" destId="{AC1FC789-038F-4638-BB3E-211229EF887D}" srcOrd="3" destOrd="0" presId="urn:microsoft.com/office/officeart/2005/8/layout/target3"/>
    <dgm:cxn modelId="{3EECEB6D-F740-407B-96A0-DE4D3DE82911}" type="presParOf" srcId="{492D0882-566C-4DBE-91F1-9CA006259B09}" destId="{C885C0E8-B5E1-4F3A-A16C-16E8A55D2644}" srcOrd="4" destOrd="0" presId="urn:microsoft.com/office/officeart/2005/8/layout/target3"/>
    <dgm:cxn modelId="{3E9DB8CD-B1F4-428D-A693-53207DED9CB1}" type="presParOf" srcId="{492D0882-566C-4DBE-91F1-9CA006259B09}" destId="{3F980000-59CC-4D37-8912-6021B636DB90}" srcOrd="5" destOrd="0" presId="urn:microsoft.com/office/officeart/2005/8/layout/target3"/>
    <dgm:cxn modelId="{73074C2D-CBD7-45F7-87B1-11EA97022FAB}" type="presParOf" srcId="{492D0882-566C-4DBE-91F1-9CA006259B09}" destId="{DFB07760-D531-4BF3-94F7-0C9453E16048}" srcOrd="6" destOrd="0" presId="urn:microsoft.com/office/officeart/2005/8/layout/target3"/>
    <dgm:cxn modelId="{0053DD38-579F-4D3F-8B6A-7DD2291C79C4}" type="presParOf" srcId="{492D0882-566C-4DBE-91F1-9CA006259B09}" destId="{46032604-23FE-4899-8BB9-E4537AEE73E5}"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39C-B86E-4617-B5BB-92652B8B16EC}">
      <dsp:nvSpPr>
        <dsp:cNvPr id="0" name=""/>
        <dsp:cNvSpPr/>
      </dsp:nvSpPr>
      <dsp:spPr>
        <a:xfrm>
          <a:off x="0" y="20470"/>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chemeClr val="tx1"/>
              </a:solidFill>
            </a:rPr>
            <a:t>1    </a:t>
          </a:r>
          <a:r>
            <a:rPr lang="zh-CN" sz="3400" b="1" kern="1200" dirty="0">
              <a:solidFill>
                <a:schemeClr val="tx1"/>
              </a:solidFill>
            </a:rPr>
            <a:t>安全资料学习</a:t>
          </a:r>
          <a:endParaRPr lang="zh-CN" sz="3400" kern="1200" dirty="0">
            <a:solidFill>
              <a:schemeClr val="tx1"/>
            </a:solidFill>
          </a:endParaRPr>
        </a:p>
      </dsp:txBody>
      <dsp:txXfrm>
        <a:off x="42722" y="63192"/>
        <a:ext cx="4810406" cy="789716"/>
      </dsp:txXfrm>
    </dsp:sp>
    <dsp:sp modelId="{77163CC1-F193-4463-BAAE-821262D647F2}">
      <dsp:nvSpPr>
        <dsp:cNvPr id="0" name=""/>
        <dsp:cNvSpPr/>
      </dsp:nvSpPr>
      <dsp:spPr>
        <a:xfrm>
          <a:off x="0" y="993550"/>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solidFill>
                <a:schemeClr val="tx1"/>
              </a:solidFill>
            </a:rPr>
            <a:t>2    HSE</a:t>
          </a:r>
          <a:r>
            <a:rPr lang="zh-CN" sz="3400" b="1" kern="1200">
              <a:solidFill>
                <a:schemeClr val="tx1"/>
              </a:solidFill>
            </a:rPr>
            <a:t>月度工作汇报</a:t>
          </a:r>
          <a:endParaRPr lang="zh-CN" sz="3400" kern="1200">
            <a:solidFill>
              <a:schemeClr val="tx1"/>
            </a:solidFill>
          </a:endParaRPr>
        </a:p>
      </dsp:txBody>
      <dsp:txXfrm>
        <a:off x="42722" y="1036272"/>
        <a:ext cx="4810406" cy="789716"/>
      </dsp:txXfrm>
    </dsp:sp>
    <dsp:sp modelId="{A66ED17F-5FCE-499D-9A99-AB172CDB9B0A}">
      <dsp:nvSpPr>
        <dsp:cNvPr id="0" name=""/>
        <dsp:cNvSpPr/>
      </dsp:nvSpPr>
      <dsp:spPr>
        <a:xfrm>
          <a:off x="0" y="1966631"/>
          <a:ext cx="4895850" cy="87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solidFill>
                <a:schemeClr val="tx1"/>
              </a:solidFill>
            </a:rPr>
            <a:t>3    </a:t>
          </a:r>
          <a:r>
            <a:rPr lang="zh-CN" sz="3400" b="1" kern="1200">
              <a:solidFill>
                <a:schemeClr val="tx1"/>
              </a:solidFill>
            </a:rPr>
            <a:t>领导发言</a:t>
          </a:r>
          <a:endParaRPr lang="zh-CN" sz="3400" kern="1200">
            <a:solidFill>
              <a:schemeClr val="tx1"/>
            </a:solidFill>
          </a:endParaRPr>
        </a:p>
      </dsp:txBody>
      <dsp:txXfrm>
        <a:off x="42722" y="2009353"/>
        <a:ext cx="4810406" cy="789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E408-5F24-49DA-BFEA-239BA56C7AA6}">
      <dsp:nvSpPr>
        <dsp:cNvPr id="0" name=""/>
        <dsp:cNvSpPr/>
      </dsp:nvSpPr>
      <dsp:spPr>
        <a:xfrm>
          <a:off x="0" y="6769"/>
          <a:ext cx="7212012" cy="580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n-ea"/>
              <a:ea typeface="+mn-ea"/>
            </a:rPr>
            <a:t>1</a:t>
          </a:r>
          <a:r>
            <a:rPr lang="zh-CN" sz="2000" kern="1200">
              <a:solidFill>
                <a:schemeClr val="tx1"/>
              </a:solidFill>
              <a:latin typeface="+mn-ea"/>
              <a:ea typeface="+mn-ea"/>
            </a:rPr>
            <a:t>、本月</a:t>
          </a:r>
          <a:r>
            <a:rPr lang="zh-CN" sz="2000" kern="1200" dirty="0">
              <a:solidFill>
                <a:schemeClr val="tx1"/>
              </a:solidFill>
              <a:latin typeface="+mn-ea"/>
              <a:ea typeface="+mn-ea"/>
            </a:rPr>
            <a:t>变更情况：（工艺、设备、管理等大型变更）。</a:t>
          </a:r>
        </a:p>
      </dsp:txBody>
      <dsp:txXfrm>
        <a:off x="28329" y="35098"/>
        <a:ext cx="7155354" cy="523662"/>
      </dsp:txXfrm>
    </dsp:sp>
    <dsp:sp modelId="{C9AA6F54-E774-4187-B0F2-116EA3F90396}">
      <dsp:nvSpPr>
        <dsp:cNvPr id="0" name=""/>
        <dsp:cNvSpPr/>
      </dsp:nvSpPr>
      <dsp:spPr>
        <a:xfrm>
          <a:off x="0" y="683138"/>
          <a:ext cx="7212012" cy="7059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latin typeface="+mn-ea"/>
              <a:ea typeface="+mn-ea"/>
            </a:rPr>
            <a:t>开始航煤</a:t>
          </a:r>
          <a:r>
            <a:rPr lang="en-US" altLang="en-US" sz="2000" kern="1200" dirty="0">
              <a:solidFill>
                <a:schemeClr val="tx1"/>
              </a:solidFill>
              <a:latin typeface="+mn-ea"/>
              <a:ea typeface="+mn-ea"/>
            </a:rPr>
            <a:t>E201</a:t>
          </a:r>
          <a:r>
            <a:rPr lang="zh-CN" altLang="en-US" sz="2000" kern="1200" dirty="0">
              <a:solidFill>
                <a:schemeClr val="tx1"/>
              </a:solidFill>
              <a:latin typeface="+mn-ea"/>
              <a:ea typeface="+mn-ea"/>
            </a:rPr>
            <a:t>增加冷冻水管线技改的前期搭设脚手架工作。</a:t>
          </a:r>
          <a:endParaRPr lang="zh-CN" sz="2000" kern="1200" dirty="0">
            <a:solidFill>
              <a:schemeClr val="tx1"/>
            </a:solidFill>
            <a:latin typeface="+mn-ea"/>
            <a:ea typeface="+mn-ea"/>
          </a:endParaRPr>
        </a:p>
      </dsp:txBody>
      <dsp:txXfrm>
        <a:off x="34460" y="717598"/>
        <a:ext cx="7143092" cy="6370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FEF1-52A1-4664-837C-8B9415B07921}">
      <dsp:nvSpPr>
        <dsp:cNvPr id="0" name=""/>
        <dsp:cNvSpPr/>
      </dsp:nvSpPr>
      <dsp:spPr>
        <a:xfrm>
          <a:off x="154661" y="88363"/>
          <a:ext cx="6594689" cy="127257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n-ea"/>
              <a:ea typeface="+mn-ea"/>
            </a:rPr>
            <a:t>1</a:t>
          </a:r>
          <a:r>
            <a:rPr lang="zh-CN" sz="1800" kern="1200" dirty="0">
              <a:solidFill>
                <a:schemeClr val="tx1"/>
              </a:solidFill>
              <a:latin typeface="+mn-ea"/>
              <a:ea typeface="+mn-ea"/>
            </a:rPr>
            <a:t>、本月炼油二部共排查各类隐患</a:t>
          </a:r>
          <a:r>
            <a:rPr lang="en-US" altLang="zh-CN" sz="1800" kern="1200" dirty="0">
              <a:solidFill>
                <a:schemeClr val="tx1"/>
              </a:solidFill>
              <a:latin typeface="+mn-ea"/>
              <a:ea typeface="+mn-ea"/>
            </a:rPr>
            <a:t>89</a:t>
          </a:r>
          <a:r>
            <a:rPr lang="zh-CN" sz="1800" kern="1200" dirty="0">
              <a:solidFill>
                <a:schemeClr val="tx1"/>
              </a:solidFill>
              <a:latin typeface="+mn-ea"/>
              <a:ea typeface="+mn-ea"/>
            </a:rPr>
            <a:t>项，其中加氢</a:t>
          </a:r>
          <a:r>
            <a:rPr lang="en-US" altLang="zh-CN" sz="1800" kern="1200" dirty="0">
              <a:solidFill>
                <a:schemeClr val="tx1"/>
              </a:solidFill>
              <a:latin typeface="+mn-ea"/>
              <a:ea typeface="+mn-ea"/>
            </a:rPr>
            <a:t>31</a:t>
          </a:r>
          <a:r>
            <a:rPr lang="zh-CN" sz="1800" kern="1200" dirty="0">
              <a:solidFill>
                <a:schemeClr val="tx1"/>
              </a:solidFill>
              <a:latin typeface="+mn-ea"/>
              <a:ea typeface="+mn-ea"/>
            </a:rPr>
            <a:t>项、加裂</a:t>
          </a:r>
          <a:r>
            <a:rPr lang="en-US" altLang="zh-CN" sz="1800" kern="1200" dirty="0">
              <a:solidFill>
                <a:schemeClr val="tx1"/>
              </a:solidFill>
              <a:latin typeface="+mn-ea"/>
              <a:ea typeface="+mn-ea"/>
            </a:rPr>
            <a:t>54</a:t>
          </a:r>
          <a:r>
            <a:rPr lang="zh-CN" sz="1800" kern="1200" dirty="0">
              <a:solidFill>
                <a:schemeClr val="tx1"/>
              </a:solidFill>
              <a:latin typeface="+mn-ea"/>
              <a:ea typeface="+mn-ea"/>
            </a:rPr>
            <a:t>项，</a:t>
          </a:r>
          <a:r>
            <a:rPr lang="zh-CN" altLang="en-US" sz="1800" kern="1200" dirty="0">
              <a:solidFill>
                <a:schemeClr val="tx1"/>
              </a:solidFill>
              <a:latin typeface="+mn-ea"/>
              <a:ea typeface="+mn-ea"/>
            </a:rPr>
            <a:t>外部管廊</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项，淘汰、整合共</a:t>
          </a:r>
          <a:r>
            <a:rPr lang="en-US" altLang="zh-CN" sz="1800" kern="1200" dirty="0">
              <a:solidFill>
                <a:schemeClr val="tx1"/>
              </a:solidFill>
              <a:latin typeface="+mn-ea"/>
              <a:ea typeface="+mn-ea"/>
            </a:rPr>
            <a:t>3</a:t>
          </a:r>
          <a:r>
            <a:rPr lang="zh-CN" altLang="en-US" sz="1800" kern="1200" dirty="0">
              <a:solidFill>
                <a:schemeClr val="tx1"/>
              </a:solidFill>
              <a:latin typeface="+mn-ea"/>
              <a:ea typeface="+mn-ea"/>
            </a:rPr>
            <a:t>项，</a:t>
          </a:r>
          <a:r>
            <a:rPr lang="zh-CN" sz="1800" kern="1200" dirty="0">
              <a:solidFill>
                <a:schemeClr val="tx1"/>
              </a:solidFill>
              <a:latin typeface="+mn-ea"/>
              <a:ea typeface="+mn-ea"/>
            </a:rPr>
            <a:t>经过评审及重新量化打分后，申报公司级隐</a:t>
          </a:r>
          <a:r>
            <a:rPr lang="zh-CN" altLang="en-US" sz="1800" kern="1200" dirty="0">
              <a:solidFill>
                <a:schemeClr val="tx1"/>
              </a:solidFill>
              <a:latin typeface="+mn-ea"/>
              <a:ea typeface="+mn-ea"/>
            </a:rPr>
            <a:t>患</a:t>
          </a:r>
          <a:r>
            <a:rPr lang="en-US" altLang="zh-CN" sz="1800" kern="1200" dirty="0">
              <a:solidFill>
                <a:schemeClr val="tx1"/>
              </a:solidFill>
              <a:latin typeface="+mn-ea"/>
              <a:ea typeface="+mn-ea"/>
            </a:rPr>
            <a:t>4</a:t>
          </a:r>
          <a:r>
            <a:rPr lang="zh-CN" sz="1800" kern="1200" dirty="0">
              <a:solidFill>
                <a:schemeClr val="tx1"/>
              </a:solidFill>
              <a:latin typeface="+mn-ea"/>
              <a:ea typeface="+mn-ea"/>
            </a:rPr>
            <a:t>项，部门级隐患</a:t>
          </a:r>
          <a:r>
            <a:rPr lang="en-US" altLang="zh-CN" sz="1800" kern="1200" dirty="0">
              <a:solidFill>
                <a:schemeClr val="tx1"/>
              </a:solidFill>
              <a:latin typeface="+mn-ea"/>
              <a:ea typeface="+mn-ea"/>
            </a:rPr>
            <a:t>82</a:t>
          </a:r>
          <a:r>
            <a:rPr lang="zh-CN" sz="1800" kern="1200" dirty="0">
              <a:solidFill>
                <a:schemeClr val="tx1"/>
              </a:solidFill>
              <a:latin typeface="+mn-ea"/>
              <a:ea typeface="+mn-ea"/>
            </a:rPr>
            <a:t>项。</a:t>
          </a:r>
        </a:p>
      </dsp:txBody>
      <dsp:txXfrm>
        <a:off x="790947" y="88363"/>
        <a:ext cx="5322118" cy="1272571"/>
      </dsp:txXfrm>
    </dsp:sp>
    <dsp:sp modelId="{A1514072-EA2C-410E-83B8-A9A4A115EC9E}">
      <dsp:nvSpPr>
        <dsp:cNvPr id="0" name=""/>
        <dsp:cNvSpPr/>
      </dsp:nvSpPr>
      <dsp:spPr>
        <a:xfrm>
          <a:off x="134618" y="1480671"/>
          <a:ext cx="6594689" cy="152723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本月较上月</a:t>
          </a:r>
          <a:r>
            <a:rPr lang="en-US" altLang="zh-CN" sz="1800" kern="1200" dirty="0">
              <a:solidFill>
                <a:schemeClr val="tx1"/>
              </a:solidFill>
              <a:latin typeface="+mn-ea"/>
              <a:ea typeface="+mn-ea"/>
            </a:rPr>
            <a:t>131</a:t>
          </a:r>
          <a:r>
            <a:rPr lang="zh-CN" sz="1800" kern="1200" dirty="0">
              <a:solidFill>
                <a:schemeClr val="tx1"/>
              </a:solidFill>
              <a:latin typeface="+mn-ea"/>
              <a:ea typeface="+mn-ea"/>
            </a:rPr>
            <a:t>项隐患</a:t>
          </a:r>
          <a:r>
            <a:rPr lang="zh-CN" altLang="en-US" sz="1800" kern="1200" dirty="0">
              <a:solidFill>
                <a:schemeClr val="tx1"/>
              </a:solidFill>
              <a:latin typeface="+mn-ea"/>
              <a:ea typeface="+mn-ea"/>
            </a:rPr>
            <a:t>总数下降</a:t>
          </a:r>
          <a:r>
            <a:rPr lang="zh-CN" sz="1800" kern="1200" dirty="0">
              <a:solidFill>
                <a:schemeClr val="tx1"/>
              </a:solidFill>
              <a:latin typeface="+mn-ea"/>
              <a:ea typeface="+mn-ea"/>
            </a:rPr>
            <a:t>。加氢发现隐患数量由上月的</a:t>
          </a:r>
          <a:r>
            <a:rPr lang="en-US" altLang="zh-CN" sz="1800" kern="1200" dirty="0">
              <a:solidFill>
                <a:schemeClr val="tx1"/>
              </a:solidFill>
              <a:latin typeface="+mn-ea"/>
              <a:ea typeface="+mn-ea"/>
            </a:rPr>
            <a:t>49</a:t>
          </a:r>
          <a:r>
            <a:rPr lang="zh-CN" sz="1800" kern="1200" dirty="0">
              <a:solidFill>
                <a:schemeClr val="tx1"/>
              </a:solidFill>
              <a:latin typeface="+mn-ea"/>
              <a:ea typeface="+mn-ea"/>
            </a:rPr>
            <a:t>项</a:t>
          </a:r>
          <a:r>
            <a:rPr lang="zh-CN" altLang="en-US" sz="1800" kern="1200" dirty="0">
              <a:solidFill>
                <a:schemeClr val="tx1"/>
              </a:solidFill>
              <a:latin typeface="+mn-ea"/>
              <a:ea typeface="+mn-ea"/>
            </a:rPr>
            <a:t>减少至</a:t>
          </a:r>
          <a:r>
            <a:rPr lang="zh-CN" sz="1800" kern="1200" dirty="0">
              <a:solidFill>
                <a:schemeClr val="tx1"/>
              </a:solidFill>
              <a:latin typeface="+mn-ea"/>
              <a:ea typeface="+mn-ea"/>
            </a:rPr>
            <a:t>本月的</a:t>
          </a:r>
          <a:r>
            <a:rPr lang="en-US" altLang="zh-CN" sz="1800" kern="1200" dirty="0">
              <a:solidFill>
                <a:schemeClr val="tx1"/>
              </a:solidFill>
              <a:latin typeface="+mn-ea"/>
              <a:ea typeface="+mn-ea"/>
            </a:rPr>
            <a:t>31</a:t>
          </a:r>
          <a:r>
            <a:rPr lang="zh-CN" sz="1800" kern="1200" dirty="0">
              <a:solidFill>
                <a:schemeClr val="tx1"/>
              </a:solidFill>
              <a:latin typeface="+mn-ea"/>
              <a:ea typeface="+mn-ea"/>
            </a:rPr>
            <a:t>项，加裂发现隐患数量由上月的</a:t>
          </a:r>
          <a:r>
            <a:rPr lang="en-US" altLang="zh-CN" sz="1800" kern="1200" dirty="0">
              <a:solidFill>
                <a:schemeClr val="tx1"/>
              </a:solidFill>
              <a:latin typeface="+mn-ea"/>
              <a:ea typeface="+mn-ea"/>
            </a:rPr>
            <a:t>56</a:t>
          </a:r>
          <a:r>
            <a:rPr lang="zh-CN" sz="1800" kern="1200" dirty="0">
              <a:solidFill>
                <a:schemeClr val="tx1"/>
              </a:solidFill>
              <a:latin typeface="+mn-ea"/>
              <a:ea typeface="+mn-ea"/>
            </a:rPr>
            <a:t>项</a:t>
          </a:r>
          <a:r>
            <a:rPr lang="zh-CN" altLang="en-US" sz="1800" kern="1200" dirty="0">
              <a:solidFill>
                <a:schemeClr val="tx1"/>
              </a:solidFill>
              <a:latin typeface="+mn-ea"/>
              <a:ea typeface="+mn-ea"/>
            </a:rPr>
            <a:t>下降为</a:t>
          </a:r>
          <a:r>
            <a:rPr lang="zh-CN" sz="1800" kern="1200" dirty="0">
              <a:solidFill>
                <a:schemeClr val="tx1"/>
              </a:solidFill>
              <a:latin typeface="+mn-ea"/>
              <a:ea typeface="+mn-ea"/>
            </a:rPr>
            <a:t>本月的</a:t>
          </a:r>
          <a:r>
            <a:rPr lang="en-US" altLang="zh-CN" sz="1800" kern="1200" dirty="0">
              <a:solidFill>
                <a:schemeClr val="tx1"/>
              </a:solidFill>
              <a:latin typeface="+mn-ea"/>
              <a:ea typeface="+mn-ea"/>
            </a:rPr>
            <a:t>32</a:t>
          </a:r>
          <a:r>
            <a:rPr lang="zh-CN" sz="1800" kern="1200" dirty="0">
              <a:solidFill>
                <a:schemeClr val="tx1"/>
              </a:solidFill>
              <a:latin typeface="+mn-ea"/>
              <a:ea typeface="+mn-ea"/>
            </a:rPr>
            <a:t>项，气分发现隐患数量</a:t>
          </a:r>
          <a:r>
            <a:rPr lang="zh-CN" altLang="en-US" sz="1800" kern="1200" dirty="0">
              <a:solidFill>
                <a:schemeClr val="tx1"/>
              </a:solidFill>
              <a:latin typeface="+mn-ea"/>
              <a:ea typeface="+mn-ea"/>
            </a:rPr>
            <a:t>和上个月持平，上月为</a:t>
          </a:r>
          <a:r>
            <a:rPr lang="en-US" altLang="zh-CN" sz="1800" kern="1200" dirty="0">
              <a:solidFill>
                <a:schemeClr val="tx1"/>
              </a:solidFill>
              <a:latin typeface="+mn-ea"/>
              <a:ea typeface="+mn-ea"/>
            </a:rPr>
            <a:t>22</a:t>
          </a:r>
          <a:r>
            <a:rPr lang="zh-CN" altLang="en-US" sz="1800" kern="1200" dirty="0">
              <a:solidFill>
                <a:schemeClr val="tx1"/>
              </a:solidFill>
              <a:latin typeface="+mn-ea"/>
              <a:ea typeface="+mn-ea"/>
            </a:rPr>
            <a:t>项，本月</a:t>
          </a:r>
          <a:r>
            <a:rPr lang="en-US" altLang="zh-CN" sz="1800" kern="1200" dirty="0">
              <a:solidFill>
                <a:schemeClr val="tx1"/>
              </a:solidFill>
              <a:latin typeface="+mn-ea"/>
              <a:ea typeface="+mn-ea"/>
            </a:rPr>
            <a:t>22</a:t>
          </a:r>
          <a:r>
            <a:rPr lang="zh-CN" altLang="en-US" sz="1800" kern="1200" dirty="0">
              <a:solidFill>
                <a:schemeClr val="tx1"/>
              </a:solidFill>
              <a:latin typeface="+mn-ea"/>
              <a:ea typeface="+mn-ea"/>
            </a:rPr>
            <a:t>项</a:t>
          </a:r>
          <a:r>
            <a:rPr lang="zh-CN" sz="1800" kern="1200" dirty="0">
              <a:solidFill>
                <a:schemeClr val="tx1"/>
              </a:solidFill>
              <a:latin typeface="+mn-ea"/>
              <a:ea typeface="+mn-ea"/>
            </a:rPr>
            <a:t>。</a:t>
          </a:r>
        </a:p>
      </dsp:txBody>
      <dsp:txXfrm>
        <a:off x="898237" y="1480671"/>
        <a:ext cx="5067451" cy="1527238"/>
      </dsp:txXfrm>
    </dsp:sp>
    <dsp:sp modelId="{2D2846C5-4EE4-4661-9EAA-7529DC8DDCC9}">
      <dsp:nvSpPr>
        <dsp:cNvPr id="0" name=""/>
        <dsp:cNvSpPr/>
      </dsp:nvSpPr>
      <dsp:spPr>
        <a:xfrm>
          <a:off x="154661" y="3155553"/>
          <a:ext cx="6594689" cy="175804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深入分析及整改措施：</a:t>
          </a:r>
          <a:r>
            <a:rPr lang="zh-CN" altLang="en-US" sz="1800" kern="1200" dirty="0">
              <a:solidFill>
                <a:schemeClr val="tx1"/>
              </a:solidFill>
              <a:latin typeface="+mn-ea"/>
              <a:ea typeface="+mn-ea"/>
            </a:rPr>
            <a:t>隐患基本类属各种设备泄漏或其他设备问题，本月隐患申报填写还是存在问题，及时列入考核。</a:t>
          </a:r>
          <a:endParaRPr lang="zh-CN" sz="1800" kern="1200" dirty="0">
            <a:solidFill>
              <a:schemeClr val="tx1"/>
            </a:solidFill>
            <a:latin typeface="+mn-ea"/>
            <a:ea typeface="+mn-ea"/>
          </a:endParaRPr>
        </a:p>
      </dsp:txBody>
      <dsp:txXfrm>
        <a:off x="1033684" y="3155553"/>
        <a:ext cx="4836644" cy="17580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9CC3-8DF0-449E-BF65-26A6CF3F9605}">
      <dsp:nvSpPr>
        <dsp:cNvPr id="0" name=""/>
        <dsp:cNvSpPr/>
      </dsp:nvSpPr>
      <dsp:spPr>
        <a:xfrm>
          <a:off x="0" y="0"/>
          <a:ext cx="7925569" cy="5270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1</a:t>
          </a:r>
          <a:r>
            <a:rPr lang="zh-CN" sz="1800" kern="1200" dirty="0">
              <a:solidFill>
                <a:schemeClr val="tx1"/>
              </a:solidFill>
            </a:rPr>
            <a:t>、</a:t>
          </a:r>
          <a:r>
            <a:rPr lang="en-US" sz="1800" kern="1200" dirty="0">
              <a:solidFill>
                <a:schemeClr val="tx1"/>
              </a:solidFill>
            </a:rPr>
            <a:t>2025</a:t>
          </a:r>
          <a:r>
            <a:rPr lang="zh-CN" sz="1800" kern="1200" dirty="0">
              <a:solidFill>
                <a:schemeClr val="tx1"/>
              </a:solidFill>
            </a:rPr>
            <a:t>年</a:t>
          </a:r>
          <a:r>
            <a:rPr lang="en-US" altLang="zh-CN" sz="1800" kern="1200" dirty="0">
              <a:solidFill>
                <a:schemeClr val="tx1"/>
              </a:solidFill>
            </a:rPr>
            <a:t>2</a:t>
          </a:r>
          <a:r>
            <a:rPr lang="zh-CN" altLang="en-US" sz="1800" kern="1200" dirty="0">
              <a:solidFill>
                <a:schemeClr val="tx1"/>
              </a:solidFill>
            </a:rPr>
            <a:t>月部门未</a:t>
          </a:r>
          <a:r>
            <a:rPr lang="zh-CN" sz="1800" kern="1200" dirty="0">
              <a:solidFill>
                <a:schemeClr val="tx1"/>
              </a:solidFill>
            </a:rPr>
            <a:t>发生事故</a:t>
          </a:r>
          <a:r>
            <a:rPr lang="zh-CN" altLang="en-US" sz="1800" kern="1200" dirty="0">
              <a:solidFill>
                <a:schemeClr val="tx1"/>
              </a:solidFill>
            </a:rPr>
            <a:t>事件</a:t>
          </a:r>
          <a:r>
            <a:rPr lang="zh-CN" sz="1800" kern="1200" dirty="0">
              <a:solidFill>
                <a:schemeClr val="tx1"/>
              </a:solidFill>
            </a:rPr>
            <a:t>。</a:t>
          </a:r>
        </a:p>
      </dsp:txBody>
      <dsp:txXfrm>
        <a:off x="25730" y="25730"/>
        <a:ext cx="7874109" cy="475615"/>
      </dsp:txXfrm>
    </dsp:sp>
    <dsp:sp modelId="{1AC9365A-792E-407D-9BB1-21BD1E35D9C9}">
      <dsp:nvSpPr>
        <dsp:cNvPr id="0" name=""/>
        <dsp:cNvSpPr/>
      </dsp:nvSpPr>
      <dsp:spPr>
        <a:xfrm>
          <a:off x="0" y="715009"/>
          <a:ext cx="7925569" cy="4733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rPr>
            <a:t>本月炼油二部问题通报</a:t>
          </a:r>
          <a:r>
            <a:rPr lang="en-US" sz="1800" kern="1200" dirty="0">
              <a:solidFill>
                <a:schemeClr val="tx1"/>
              </a:solidFill>
            </a:rPr>
            <a:t>:</a:t>
          </a:r>
          <a:r>
            <a:rPr lang="zh-CN" sz="1800" kern="1200" dirty="0">
              <a:solidFill>
                <a:schemeClr val="tx1"/>
              </a:solidFill>
            </a:rPr>
            <a:t>无。</a:t>
          </a:r>
        </a:p>
      </dsp:txBody>
      <dsp:txXfrm>
        <a:off x="23106" y="738115"/>
        <a:ext cx="7879357" cy="427126"/>
      </dsp:txXfrm>
    </dsp:sp>
    <dsp:sp modelId="{6958242F-1D06-474F-9B56-91EEEF3B2C16}">
      <dsp:nvSpPr>
        <dsp:cNvPr id="0" name=""/>
        <dsp:cNvSpPr/>
      </dsp:nvSpPr>
      <dsp:spPr>
        <a:xfrm>
          <a:off x="0" y="1352507"/>
          <a:ext cx="7925569" cy="529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事件级别：公司级。</a:t>
          </a:r>
        </a:p>
      </dsp:txBody>
      <dsp:txXfrm>
        <a:off x="25827" y="1378334"/>
        <a:ext cx="7873915" cy="477416"/>
      </dsp:txXfrm>
    </dsp:sp>
    <dsp:sp modelId="{6550D9B7-8F0F-4278-B486-F2AE928DA923}">
      <dsp:nvSpPr>
        <dsp:cNvPr id="0" name=""/>
        <dsp:cNvSpPr/>
      </dsp:nvSpPr>
      <dsp:spPr>
        <a:xfrm>
          <a:off x="0" y="2045738"/>
          <a:ext cx="7925569" cy="524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事件名称：</a:t>
          </a:r>
          <a:r>
            <a:rPr lang="zh-CN" altLang="en-US" sz="1800" kern="1200" dirty="0">
              <a:solidFill>
                <a:schemeClr val="tx1"/>
              </a:solidFill>
              <a:latin typeface="+mn-ea"/>
              <a:ea typeface="+mn-ea"/>
            </a:rPr>
            <a:t>无。</a:t>
          </a:r>
          <a:endParaRPr lang="zh-CN" sz="1800" kern="1200" dirty="0">
            <a:solidFill>
              <a:schemeClr val="tx1"/>
            </a:solidFill>
          </a:endParaRPr>
        </a:p>
      </dsp:txBody>
      <dsp:txXfrm>
        <a:off x="25598" y="2071336"/>
        <a:ext cx="7874373" cy="473179"/>
      </dsp:txXfrm>
    </dsp:sp>
    <dsp:sp modelId="{4563DEBF-9954-4EA0-AC08-5F6FDA1A9F80}">
      <dsp:nvSpPr>
        <dsp:cNvPr id="0" name=""/>
        <dsp:cNvSpPr/>
      </dsp:nvSpPr>
      <dsp:spPr>
        <a:xfrm>
          <a:off x="0" y="2734273"/>
          <a:ext cx="7925569" cy="4696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事件级别：装置级</a:t>
          </a:r>
        </a:p>
      </dsp:txBody>
      <dsp:txXfrm>
        <a:off x="22928" y="2757201"/>
        <a:ext cx="7879713" cy="423822"/>
      </dsp:txXfrm>
    </dsp:sp>
    <dsp:sp modelId="{6EF24A76-C495-42DF-8362-E66565EAC475}">
      <dsp:nvSpPr>
        <dsp:cNvPr id="0" name=""/>
        <dsp:cNvSpPr/>
      </dsp:nvSpPr>
      <dsp:spPr>
        <a:xfrm>
          <a:off x="0" y="3368112"/>
          <a:ext cx="7925569" cy="5350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rPr>
            <a:t>事件名称：</a:t>
          </a:r>
          <a:r>
            <a:rPr lang="zh-CN" altLang="en-US" sz="1800" kern="1200" dirty="0">
              <a:solidFill>
                <a:schemeClr val="tx1"/>
              </a:solidFill>
            </a:rPr>
            <a:t>无</a:t>
          </a:r>
          <a:endParaRPr lang="zh-CN" sz="1800" kern="1200" dirty="0">
            <a:solidFill>
              <a:schemeClr val="tx1"/>
            </a:solidFill>
          </a:endParaRPr>
        </a:p>
      </dsp:txBody>
      <dsp:txXfrm>
        <a:off x="26120" y="3394232"/>
        <a:ext cx="7873329" cy="482827"/>
      </dsp:txXfrm>
    </dsp:sp>
    <dsp:sp modelId="{54F3FB69-1E74-45F9-AB30-12DDA974E6DB}">
      <dsp:nvSpPr>
        <dsp:cNvPr id="0" name=""/>
        <dsp:cNvSpPr/>
      </dsp:nvSpPr>
      <dsp:spPr>
        <a:xfrm>
          <a:off x="0" y="4067340"/>
          <a:ext cx="7925569"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深入分析及整改措施：无</a:t>
          </a:r>
        </a:p>
      </dsp:txBody>
      <dsp:txXfrm>
        <a:off x="52089" y="4119429"/>
        <a:ext cx="7821391" cy="962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C1476-BA05-4194-B750-FD9380B6E645}">
      <dsp:nvSpPr>
        <dsp:cNvPr id="0" name=""/>
        <dsp:cNvSpPr/>
      </dsp:nvSpPr>
      <dsp:spPr>
        <a:xfrm>
          <a:off x="654550" y="0"/>
          <a:ext cx="5343525" cy="5343525"/>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069ED-98AB-4459-9F5C-E86C2D9A88B9}">
      <dsp:nvSpPr>
        <dsp:cNvPr id="0" name=""/>
        <dsp:cNvSpPr/>
      </dsp:nvSpPr>
      <dsp:spPr>
        <a:xfrm>
          <a:off x="3277687" y="781368"/>
          <a:ext cx="3473291" cy="208660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ea"/>
              <a:ea typeface="+mn-ea"/>
            </a:rPr>
            <a:t>1</a:t>
          </a:r>
          <a:r>
            <a:rPr lang="zh-CN" sz="1600" kern="1200" dirty="0">
              <a:latin typeface="+mn-ea"/>
              <a:ea typeface="+mn-ea"/>
            </a:rPr>
            <a:t>、按照公司要求，在每一次高风险作业开票前都要开展</a:t>
          </a:r>
          <a:r>
            <a:rPr lang="en-US" sz="1600" kern="1200" dirty="0">
              <a:latin typeface="+mn-ea"/>
              <a:ea typeface="+mn-ea"/>
            </a:rPr>
            <a:t>JHA</a:t>
          </a:r>
          <a:r>
            <a:rPr lang="zh-CN" sz="1600" kern="1200" dirty="0">
              <a:latin typeface="+mn-ea"/>
              <a:ea typeface="+mn-ea"/>
            </a:rPr>
            <a:t>分析，分析后各专业人员均已落实签字。</a:t>
          </a:r>
          <a:r>
            <a:rPr lang="zh-CN" altLang="en-US" sz="1600" kern="1200" dirty="0">
              <a:latin typeface="+mn-ea"/>
              <a:ea typeface="+mn-ea"/>
            </a:rPr>
            <a:t>完成年度危险源辨识；年度的环境因素识别和评价工作。劳务用工严格按公司及部门劳务用工管理规定落实管控；规范公司生产区域外施工作业安全管理。</a:t>
          </a:r>
          <a:endParaRPr lang="zh-CN" sz="1600" kern="1200" dirty="0">
            <a:latin typeface="+mn-ea"/>
            <a:ea typeface="+mn-ea"/>
          </a:endParaRPr>
        </a:p>
      </dsp:txBody>
      <dsp:txXfrm>
        <a:off x="3379547" y="883228"/>
        <a:ext cx="3269571" cy="1882888"/>
      </dsp:txXfrm>
    </dsp:sp>
    <dsp:sp modelId="{557C269B-F556-455F-99F8-4627789343F8}">
      <dsp:nvSpPr>
        <dsp:cNvPr id="0" name=""/>
        <dsp:cNvSpPr/>
      </dsp:nvSpPr>
      <dsp:spPr>
        <a:xfrm>
          <a:off x="3349688" y="3253715"/>
          <a:ext cx="3473291" cy="178373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sz="1600" kern="1200" dirty="0">
              <a:latin typeface="+mn-ea"/>
              <a:ea typeface="+mn-ea"/>
            </a:rPr>
            <a:t>深入分析及整改措施：</a:t>
          </a:r>
          <a:r>
            <a:rPr lang="zh-CN" altLang="en-US" sz="1600" kern="1200" dirty="0">
              <a:latin typeface="+mn-ea"/>
              <a:ea typeface="+mn-ea"/>
            </a:rPr>
            <a:t>本月多次联合管理人员和班组进行日常工作</a:t>
          </a:r>
          <a:r>
            <a:rPr lang="en-US" altLang="zh-CN" sz="1600" kern="1200" dirty="0">
              <a:latin typeface="+mn-ea"/>
              <a:ea typeface="+mn-ea"/>
            </a:rPr>
            <a:t>JHA</a:t>
          </a:r>
          <a:r>
            <a:rPr lang="zh-CN" altLang="en-US" sz="1600" kern="1200" dirty="0">
              <a:latin typeface="+mn-ea"/>
              <a:ea typeface="+mn-ea"/>
            </a:rPr>
            <a:t>分析工作的编写完善工作，与</a:t>
          </a:r>
          <a:r>
            <a:rPr lang="en-US" altLang="zh-CN" sz="1600" kern="1200" dirty="0">
              <a:latin typeface="+mn-ea"/>
              <a:ea typeface="+mn-ea"/>
            </a:rPr>
            <a:t>HSE</a:t>
          </a:r>
          <a:r>
            <a:rPr lang="zh-CN" altLang="en-US" sz="1600" kern="1200" dirty="0">
              <a:latin typeface="+mn-ea"/>
              <a:ea typeface="+mn-ea"/>
            </a:rPr>
            <a:t>部交流完善编写工作。</a:t>
          </a:r>
          <a:endParaRPr lang="zh-CN" sz="1600" kern="1200" dirty="0">
            <a:latin typeface="+mn-ea"/>
            <a:ea typeface="+mn-ea"/>
          </a:endParaRPr>
        </a:p>
      </dsp:txBody>
      <dsp:txXfrm>
        <a:off x="3436763" y="3340790"/>
        <a:ext cx="3299141" cy="1609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727E-DE6E-4C13-9C7E-8D2512FC2968}">
      <dsp:nvSpPr>
        <dsp:cNvPr id="0" name=""/>
        <dsp:cNvSpPr/>
      </dsp:nvSpPr>
      <dsp:spPr>
        <a:xfrm>
          <a:off x="0" y="51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solidFill>
                <a:schemeClr val="tx1"/>
              </a:solidFill>
            </a:rPr>
            <a:t>1</a:t>
          </a:r>
          <a:r>
            <a:rPr lang="zh-CN" sz="4500" kern="1200" dirty="0">
              <a:solidFill>
                <a:schemeClr val="tx1"/>
              </a:solidFill>
            </a:rPr>
            <a:t>、本月变化情况：</a:t>
          </a:r>
        </a:p>
      </dsp:txBody>
      <dsp:txXfrm>
        <a:off x="56543" y="61701"/>
        <a:ext cx="7845125" cy="1045213"/>
      </dsp:txXfrm>
    </dsp:sp>
    <dsp:sp modelId="{2C3F4426-6A55-48F5-A716-93E653BDDB7D}">
      <dsp:nvSpPr>
        <dsp:cNvPr id="0" name=""/>
        <dsp:cNvSpPr/>
      </dsp:nvSpPr>
      <dsp:spPr>
        <a:xfrm>
          <a:off x="0" y="12930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二甲基二硫储存在罐内，液氨罐处于空罐氮气保压状态。</a:t>
          </a:r>
        </a:p>
      </dsp:txBody>
      <dsp:txXfrm>
        <a:off x="56543" y="1349601"/>
        <a:ext cx="7845125" cy="1045213"/>
      </dsp:txXfrm>
    </dsp:sp>
    <dsp:sp modelId="{105EBA85-98BF-4D12-8BDE-FA02F95CB7E0}">
      <dsp:nvSpPr>
        <dsp:cNvPr id="0" name=""/>
        <dsp:cNvSpPr/>
      </dsp:nvSpPr>
      <dsp:spPr>
        <a:xfrm>
          <a:off x="0" y="2580958"/>
          <a:ext cx="7958211" cy="1158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深入分析及整改措施：二甲基二硫的急救条件等同与硫化氢，公司具备应急能力。部门危化品档案按公司模板更新。</a:t>
          </a:r>
        </a:p>
      </dsp:txBody>
      <dsp:txXfrm>
        <a:off x="56543" y="2637501"/>
        <a:ext cx="7845125" cy="10452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B58E1-4D65-4693-810E-F31772C9648E}">
      <dsp:nvSpPr>
        <dsp:cNvPr id="0" name=""/>
        <dsp:cNvSpPr/>
      </dsp:nvSpPr>
      <dsp:spPr>
        <a:xfrm>
          <a:off x="860195" y="0"/>
          <a:ext cx="5080000" cy="5080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4882F-6E05-4D82-80D9-2D8986F0F482}">
      <dsp:nvSpPr>
        <dsp:cNvPr id="0" name=""/>
        <dsp:cNvSpPr/>
      </dsp:nvSpPr>
      <dsp:spPr>
        <a:xfrm>
          <a:off x="3161642" y="540422"/>
          <a:ext cx="3875458" cy="51520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ea"/>
              <a:ea typeface="+mn-ea"/>
            </a:rPr>
            <a:t>1</a:t>
          </a:r>
          <a:r>
            <a:rPr lang="zh-CN" sz="2400" kern="1200" dirty="0">
              <a:latin typeface="+mn-ea"/>
              <a:ea typeface="+mn-ea"/>
            </a:rPr>
            <a:t>、本月</a:t>
          </a:r>
          <a:r>
            <a:rPr lang="zh-CN" altLang="en-US" sz="2400" kern="1200" dirty="0">
              <a:latin typeface="+mn-ea"/>
              <a:ea typeface="+mn-ea"/>
            </a:rPr>
            <a:t>高风险作业情况</a:t>
          </a:r>
          <a:r>
            <a:rPr lang="zh-CN" sz="2400" kern="1200" dirty="0">
              <a:latin typeface="+mn-ea"/>
              <a:ea typeface="+mn-ea"/>
            </a:rPr>
            <a:t>：</a:t>
          </a:r>
        </a:p>
      </dsp:txBody>
      <dsp:txXfrm>
        <a:off x="3186792" y="565572"/>
        <a:ext cx="3825158" cy="464905"/>
      </dsp:txXfrm>
    </dsp:sp>
    <dsp:sp modelId="{6138C6D9-14B7-4D5A-94FC-DF8C2C3FBD44}">
      <dsp:nvSpPr>
        <dsp:cNvPr id="0" name=""/>
        <dsp:cNvSpPr/>
      </dsp:nvSpPr>
      <dsp:spPr>
        <a:xfrm>
          <a:off x="3301779" y="1216083"/>
          <a:ext cx="3625298" cy="120421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highlight>
                <a:srgbClr val="FFFFFF"/>
              </a:highlight>
            </a:rPr>
            <a:t>本月主要的高风险作业项目为：电机除锈刷漆；安全阀校验配合脚手架工作等。</a:t>
          </a:r>
        </a:p>
      </dsp:txBody>
      <dsp:txXfrm>
        <a:off x="3360564" y="1274868"/>
        <a:ext cx="3507728" cy="1086649"/>
      </dsp:txXfrm>
    </dsp:sp>
    <dsp:sp modelId="{3F12261A-A66A-402E-991C-218FAD13A397}">
      <dsp:nvSpPr>
        <dsp:cNvPr id="0" name=""/>
        <dsp:cNvSpPr/>
      </dsp:nvSpPr>
      <dsp:spPr>
        <a:xfrm>
          <a:off x="3254676" y="2575142"/>
          <a:ext cx="3686550" cy="229939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latin typeface="+mn-ea"/>
              <a:ea typeface="+mn-ea"/>
            </a:rPr>
            <a:t>深入分析及整改措施：本月现场高风险作业数量由于正月和冷冻水技改材料未到货等因素减少。监护过程暴露新监护人监护能力不够、火票下午未再次填写环境采样分析时间等错误。</a:t>
          </a:r>
          <a:endParaRPr lang="en-US" altLang="zh-CN" sz="1600" kern="1200" dirty="0">
            <a:latin typeface="+mn-ea"/>
            <a:ea typeface="+mn-ea"/>
          </a:endParaRPr>
        </a:p>
      </dsp:txBody>
      <dsp:txXfrm>
        <a:off x="3366923" y="2687389"/>
        <a:ext cx="3462056" cy="20749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FD4AD-DBA6-40B9-A7A8-133C0C65352F}">
      <dsp:nvSpPr>
        <dsp:cNvPr id="0" name=""/>
        <dsp:cNvSpPr/>
      </dsp:nvSpPr>
      <dsp:spPr>
        <a:xfrm>
          <a:off x="0" y="6246"/>
          <a:ext cx="8542214" cy="1519201"/>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本月情况：</a:t>
          </a:r>
        </a:p>
      </dsp:txBody>
      <dsp:txXfrm>
        <a:off x="74161" y="80407"/>
        <a:ext cx="8393892" cy="1370879"/>
      </dsp:txXfrm>
    </dsp:sp>
    <dsp:sp modelId="{1A817B38-A921-4721-9CCD-B2D1DB792B84}">
      <dsp:nvSpPr>
        <dsp:cNvPr id="0" name=""/>
        <dsp:cNvSpPr/>
      </dsp:nvSpPr>
      <dsp:spPr>
        <a:xfrm>
          <a:off x="0" y="1686750"/>
          <a:ext cx="8542214" cy="17232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solidFill>
                <a:schemeClr val="tx1"/>
              </a:solidFill>
            </a:rPr>
            <a:t>1</a:t>
          </a:r>
          <a:r>
            <a:rPr lang="zh-CN" altLang="en-US" sz="2400" kern="1200" dirty="0">
              <a:solidFill>
                <a:schemeClr val="tx1"/>
              </a:solidFill>
            </a:rPr>
            <a:t>、本月总体考核比上月基本持平，负激励考核加分项和不扣分项目很少，基础工作和副班培训扣分较多。加裂二班失分</a:t>
          </a:r>
          <a:r>
            <a:rPr lang="en-US" altLang="zh-CN" sz="2400" kern="1200" dirty="0">
              <a:solidFill>
                <a:schemeClr val="tx1"/>
              </a:solidFill>
            </a:rPr>
            <a:t>26</a:t>
          </a:r>
          <a:r>
            <a:rPr lang="zh-CN" altLang="en-US" sz="2400" kern="1200" dirty="0">
              <a:solidFill>
                <a:schemeClr val="tx1"/>
              </a:solidFill>
            </a:rPr>
            <a:t>项，总共</a:t>
          </a:r>
          <a:r>
            <a:rPr lang="en-US" altLang="zh-CN" sz="2400" kern="1200" dirty="0">
              <a:solidFill>
                <a:schemeClr val="tx1"/>
              </a:solidFill>
            </a:rPr>
            <a:t>14</a:t>
          </a:r>
          <a:r>
            <a:rPr lang="zh-CN" altLang="en-US" sz="2400" kern="1200" dirty="0">
              <a:solidFill>
                <a:schemeClr val="tx1"/>
              </a:solidFill>
            </a:rPr>
            <a:t>处灭火器有问题扣</a:t>
          </a:r>
          <a:r>
            <a:rPr lang="en-US" altLang="zh-CN" sz="2400" kern="1200" dirty="0">
              <a:solidFill>
                <a:schemeClr val="tx1"/>
              </a:solidFill>
            </a:rPr>
            <a:t>14</a:t>
          </a:r>
          <a:r>
            <a:rPr lang="zh-CN" altLang="en-US" sz="2400" kern="1200" dirty="0">
              <a:solidFill>
                <a:schemeClr val="tx1"/>
              </a:solidFill>
            </a:rPr>
            <a:t>分，其中分馏一区平台二层</a:t>
          </a:r>
          <a:r>
            <a:rPr lang="en-US" altLang="en-US" sz="2400" kern="1200" dirty="0">
              <a:solidFill>
                <a:schemeClr val="tx1"/>
              </a:solidFill>
            </a:rPr>
            <a:t>5</a:t>
          </a:r>
          <a:r>
            <a:rPr lang="zh-CN" altLang="en-US" sz="2400" kern="1200" dirty="0">
              <a:solidFill>
                <a:schemeClr val="tx1"/>
              </a:solidFill>
            </a:rPr>
            <a:t>处未检查，加氢二班失分</a:t>
          </a:r>
          <a:r>
            <a:rPr lang="en-US" altLang="zh-CN" sz="2400" kern="1200" dirty="0">
              <a:solidFill>
                <a:schemeClr val="tx1"/>
              </a:solidFill>
            </a:rPr>
            <a:t>41</a:t>
          </a:r>
          <a:r>
            <a:rPr lang="zh-CN" altLang="en-US" sz="2400" kern="1200" dirty="0">
              <a:solidFill>
                <a:schemeClr val="tx1"/>
              </a:solidFill>
            </a:rPr>
            <a:t>项，其中副班补考卷</a:t>
          </a:r>
          <a:r>
            <a:rPr lang="en-US" altLang="zh-CN" sz="2400" kern="1200" dirty="0">
              <a:solidFill>
                <a:schemeClr val="tx1"/>
              </a:solidFill>
            </a:rPr>
            <a:t>3</a:t>
          </a:r>
          <a:r>
            <a:rPr lang="zh-CN" altLang="en-US" sz="2400" kern="1200" dirty="0">
              <a:solidFill>
                <a:schemeClr val="tx1"/>
              </a:solidFill>
            </a:rPr>
            <a:t>人互相抄袭扣</a:t>
          </a:r>
          <a:r>
            <a:rPr lang="en-US" altLang="zh-CN" sz="2400" kern="1200" dirty="0">
              <a:solidFill>
                <a:schemeClr val="tx1"/>
              </a:solidFill>
            </a:rPr>
            <a:t>15</a:t>
          </a:r>
          <a:r>
            <a:rPr lang="zh-CN" altLang="en-US" sz="2400" kern="1200" dirty="0">
              <a:solidFill>
                <a:schemeClr val="tx1"/>
              </a:solidFill>
            </a:rPr>
            <a:t>分。</a:t>
          </a:r>
          <a:endParaRPr lang="zh-CN" sz="2400" kern="1200" dirty="0">
            <a:solidFill>
              <a:schemeClr val="tx1"/>
            </a:solidFill>
          </a:endParaRPr>
        </a:p>
      </dsp:txBody>
      <dsp:txXfrm>
        <a:off x="84120" y="1770870"/>
        <a:ext cx="8373974" cy="1554974"/>
      </dsp:txXfrm>
    </dsp:sp>
    <dsp:sp modelId="{35AAFD24-8B77-4194-9199-6790D02BD726}">
      <dsp:nvSpPr>
        <dsp:cNvPr id="0" name=""/>
        <dsp:cNvSpPr/>
      </dsp:nvSpPr>
      <dsp:spPr>
        <a:xfrm>
          <a:off x="0" y="3416188"/>
          <a:ext cx="8542214" cy="15192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kern="1200" dirty="0">
              <a:solidFill>
                <a:schemeClr val="tx1"/>
              </a:solidFill>
            </a:rPr>
            <a:t>持续改进措施：</a:t>
          </a:r>
          <a:r>
            <a:rPr lang="zh-CN" altLang="en-US" sz="2400" kern="1200" dirty="0">
              <a:solidFill>
                <a:schemeClr val="tx1"/>
              </a:solidFill>
            </a:rPr>
            <a:t>基础工作如消防器材检查，各类检查记录，副班考试成绩等各班组扣分较多，下月起消防器材检查减少班组检查时间，延长管理人员检查时间，避免公司检查失分。</a:t>
          </a:r>
          <a:endParaRPr lang="zh-CN" sz="2400" kern="1200" dirty="0">
            <a:solidFill>
              <a:schemeClr val="tx1"/>
            </a:solidFill>
          </a:endParaRPr>
        </a:p>
      </dsp:txBody>
      <dsp:txXfrm>
        <a:off x="74161" y="3490349"/>
        <a:ext cx="8393892" cy="137087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F8F4E-1820-49F8-8BA9-1CA2875AE9B2}">
      <dsp:nvSpPr>
        <dsp:cNvPr id="0" name=""/>
        <dsp:cNvSpPr/>
      </dsp:nvSpPr>
      <dsp:spPr>
        <a:xfrm>
          <a:off x="0" y="737979"/>
          <a:ext cx="7966075" cy="14749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2</a:t>
          </a:r>
          <a:r>
            <a:rPr lang="zh-CN" sz="2000" kern="1200" dirty="0">
              <a:solidFill>
                <a:schemeClr val="tx1"/>
              </a:solidFill>
            </a:rPr>
            <a:t>、</a:t>
          </a:r>
          <a:r>
            <a:rPr lang="zh-CN" sz="2400" kern="1200" dirty="0">
              <a:solidFill>
                <a:schemeClr val="tx1"/>
              </a:solidFill>
            </a:rPr>
            <a:t>副班培训</a:t>
          </a:r>
          <a:r>
            <a:rPr lang="zh-CN" altLang="en-US" sz="2400" kern="1200" dirty="0">
              <a:solidFill>
                <a:schemeClr val="tx1"/>
              </a:solidFill>
            </a:rPr>
            <a:t>培训方面，本月主要以事故案例、各类必学资料和演练总结为主，依旧提前将培训内容下发班组自主学习，本月需要学习的文件仍旧较多。由</a:t>
          </a:r>
          <a:r>
            <a:rPr lang="en-US" altLang="zh-CN" sz="2400" kern="1200" dirty="0">
              <a:solidFill>
                <a:schemeClr val="tx1"/>
              </a:solidFill>
            </a:rPr>
            <a:t>HSE</a:t>
          </a:r>
          <a:r>
            <a:rPr lang="zh-CN" altLang="en-US" sz="2400" kern="1200" dirty="0">
              <a:solidFill>
                <a:schemeClr val="tx1"/>
              </a:solidFill>
            </a:rPr>
            <a:t>工程师初步讲解后开始闭卷答题。</a:t>
          </a:r>
          <a:endParaRPr lang="zh-CN" sz="2000" kern="1200" dirty="0">
            <a:solidFill>
              <a:schemeClr val="tx1"/>
            </a:solidFill>
          </a:endParaRPr>
        </a:p>
      </dsp:txBody>
      <dsp:txXfrm>
        <a:off x="71999" y="809978"/>
        <a:ext cx="7822077" cy="1330911"/>
      </dsp:txXfrm>
    </dsp:sp>
    <dsp:sp modelId="{FAD21DA0-C0F5-43B7-86BE-52B015A6C56B}">
      <dsp:nvSpPr>
        <dsp:cNvPr id="0" name=""/>
        <dsp:cNvSpPr/>
      </dsp:nvSpPr>
      <dsp:spPr>
        <a:xfrm>
          <a:off x="0" y="2225812"/>
          <a:ext cx="7966075" cy="163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chemeClr val="tx1"/>
              </a:solidFill>
            </a:rPr>
            <a:t>持续改进措施：副班进行闭卷考试，准备不充分的人员出现不合格情况。不合格人员列入考核，督促进行学习。</a:t>
          </a:r>
        </a:p>
      </dsp:txBody>
      <dsp:txXfrm>
        <a:off x="79963" y="2305775"/>
        <a:ext cx="7806149" cy="14781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F8F4E-1820-49F8-8BA9-1CA2875AE9B2}">
      <dsp:nvSpPr>
        <dsp:cNvPr id="0" name=""/>
        <dsp:cNvSpPr/>
      </dsp:nvSpPr>
      <dsp:spPr>
        <a:xfrm>
          <a:off x="0" y="0"/>
          <a:ext cx="8112125" cy="23242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3</a:t>
          </a:r>
          <a:r>
            <a:rPr lang="zh-CN" sz="2400" kern="1200" dirty="0">
              <a:solidFill>
                <a:schemeClr val="tx1"/>
              </a:solidFill>
            </a:rPr>
            <a:t>、</a:t>
          </a:r>
          <a:r>
            <a:rPr lang="zh-CN" altLang="en-US" sz="2400" kern="1200" dirty="0">
              <a:solidFill>
                <a:schemeClr val="tx1"/>
              </a:solidFill>
            </a:rPr>
            <a:t>本月出现人员去内操，替换人员灭火器箱忘记检查的问题，这个问题其他班组重复发生。按数量列入考核；本月检查还发现空呼和配套气瓶、电池等检查标准不高等问题。</a:t>
          </a:r>
          <a:endParaRPr lang="zh-CN" sz="2000" kern="1200" dirty="0">
            <a:solidFill>
              <a:schemeClr val="tx1"/>
            </a:solidFill>
          </a:endParaRPr>
        </a:p>
      </dsp:txBody>
      <dsp:txXfrm>
        <a:off x="113459" y="113459"/>
        <a:ext cx="7885207" cy="2097307"/>
      </dsp:txXfrm>
    </dsp:sp>
    <dsp:sp modelId="{FAD21DA0-C0F5-43B7-86BE-52B015A6C56B}">
      <dsp:nvSpPr>
        <dsp:cNvPr id="0" name=""/>
        <dsp:cNvSpPr/>
      </dsp:nvSpPr>
      <dsp:spPr>
        <a:xfrm>
          <a:off x="0" y="2416903"/>
          <a:ext cx="8112125" cy="25262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chemeClr val="tx1"/>
              </a:solidFill>
            </a:rPr>
            <a:t>持续改进措施：日常考核气防柜内物资检查问题，工具交接班，药箱、空呼和配套气瓶检查按检查卡要求执行，班长向检查人宣贯。</a:t>
          </a:r>
        </a:p>
      </dsp:txBody>
      <dsp:txXfrm>
        <a:off x="123321" y="2540224"/>
        <a:ext cx="7865483" cy="22795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4724-A5BF-4BC3-A968-9AE6919488C7}">
      <dsp:nvSpPr>
        <dsp:cNvPr id="0" name=""/>
        <dsp:cNvSpPr/>
      </dsp:nvSpPr>
      <dsp:spPr>
        <a:xfrm>
          <a:off x="0" y="0"/>
          <a:ext cx="3721099" cy="372109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6B9D8-3CAB-4FAB-8F71-8CC26F2F1E81}">
      <dsp:nvSpPr>
        <dsp:cNvPr id="0" name=""/>
        <dsp:cNvSpPr/>
      </dsp:nvSpPr>
      <dsp:spPr>
        <a:xfrm>
          <a:off x="1860549" y="0"/>
          <a:ext cx="6142682" cy="372109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ea"/>
              <a:ea typeface="+mn-ea"/>
            </a:rPr>
            <a:t>1</a:t>
          </a:r>
          <a:r>
            <a:rPr lang="zh-CN" sz="2400" kern="1200" dirty="0">
              <a:latin typeface="+mn-ea"/>
              <a:ea typeface="+mn-ea"/>
            </a:rPr>
            <a:t>、本月情况：</a:t>
          </a:r>
        </a:p>
      </dsp:txBody>
      <dsp:txXfrm>
        <a:off x="1860549" y="0"/>
        <a:ext cx="6142682" cy="1116332"/>
      </dsp:txXfrm>
    </dsp:sp>
    <dsp:sp modelId="{29E219D0-C17C-496A-A433-B1004D46D13B}">
      <dsp:nvSpPr>
        <dsp:cNvPr id="0" name=""/>
        <dsp:cNvSpPr/>
      </dsp:nvSpPr>
      <dsp:spPr>
        <a:xfrm>
          <a:off x="651193" y="1116332"/>
          <a:ext cx="2418711" cy="241871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7857A-C28B-4630-B381-258D81138A28}">
      <dsp:nvSpPr>
        <dsp:cNvPr id="0" name=""/>
        <dsp:cNvSpPr/>
      </dsp:nvSpPr>
      <dsp:spPr>
        <a:xfrm>
          <a:off x="1860549" y="877363"/>
          <a:ext cx="6142682" cy="241871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sz="2000" kern="1200" dirty="0">
              <a:latin typeface="+mn-ea"/>
              <a:ea typeface="+mn-ea"/>
            </a:rPr>
            <a:t>炼油二部四套装置共取样</a:t>
          </a:r>
          <a:r>
            <a:rPr lang="en-US" altLang="zh-CN" sz="2000" kern="1200" dirty="0">
              <a:latin typeface="+mn-ea"/>
              <a:ea typeface="+mn-ea"/>
            </a:rPr>
            <a:t>44</a:t>
          </a:r>
          <a:r>
            <a:rPr lang="zh-CN" sz="2000" kern="1200" dirty="0">
              <a:latin typeface="+mn-ea"/>
              <a:ea typeface="+mn-ea"/>
            </a:rPr>
            <a:t>次，其中柴油加氢</a:t>
          </a:r>
          <a:r>
            <a:rPr lang="en-US" altLang="zh-CN" sz="2000" kern="1200" dirty="0">
              <a:latin typeface="+mn-ea"/>
              <a:ea typeface="+mn-ea"/>
            </a:rPr>
            <a:t>28</a:t>
          </a:r>
          <a:r>
            <a:rPr lang="zh-CN" sz="2000" kern="1200" dirty="0">
              <a:latin typeface="+mn-ea"/>
              <a:ea typeface="+mn-ea"/>
            </a:rPr>
            <a:t>次、加裂</a:t>
          </a:r>
          <a:r>
            <a:rPr lang="en-US" altLang="zh-CN" sz="2000" kern="1200" dirty="0">
              <a:latin typeface="+mn-ea"/>
              <a:ea typeface="+mn-ea"/>
            </a:rPr>
            <a:t>10</a:t>
          </a:r>
          <a:r>
            <a:rPr lang="zh-CN" sz="2000" kern="1200" dirty="0">
              <a:latin typeface="+mn-ea"/>
              <a:ea typeface="+mn-ea"/>
            </a:rPr>
            <a:t>次、气分</a:t>
          </a:r>
          <a:r>
            <a:rPr lang="en-US" altLang="zh-CN" sz="2000" kern="1200" dirty="0">
              <a:latin typeface="+mn-ea"/>
              <a:ea typeface="+mn-ea"/>
            </a:rPr>
            <a:t>6</a:t>
          </a:r>
          <a:r>
            <a:rPr lang="zh-CN" sz="2000" kern="1200" dirty="0">
              <a:latin typeface="+mn-ea"/>
              <a:ea typeface="+mn-ea"/>
            </a:rPr>
            <a:t>次。</a:t>
          </a:r>
          <a:r>
            <a:rPr lang="zh-CN" altLang="en-US" sz="2000" kern="1200" dirty="0">
              <a:latin typeface="+mn-ea"/>
              <a:ea typeface="+mn-ea"/>
            </a:rPr>
            <a:t>氨氮分析</a:t>
          </a:r>
          <a:r>
            <a:rPr lang="en-US" altLang="zh-CN" sz="2000" kern="1200" dirty="0">
              <a:latin typeface="+mn-ea"/>
              <a:ea typeface="+mn-ea"/>
            </a:rPr>
            <a:t>2</a:t>
          </a:r>
          <a:r>
            <a:rPr lang="zh-CN" altLang="en-US" sz="2000" kern="1200" dirty="0">
              <a:latin typeface="+mn-ea"/>
              <a:ea typeface="+mn-ea"/>
            </a:rPr>
            <a:t>次。本月无不合格样。</a:t>
          </a:r>
          <a:endParaRPr lang="zh-CN" sz="2000" kern="1200" dirty="0">
            <a:latin typeface="+mn-ea"/>
            <a:ea typeface="+mn-ea"/>
          </a:endParaRPr>
        </a:p>
      </dsp:txBody>
      <dsp:txXfrm>
        <a:off x="1860549" y="877363"/>
        <a:ext cx="6142682" cy="1116328"/>
      </dsp:txXfrm>
    </dsp:sp>
    <dsp:sp modelId="{00BB7FF0-82D6-48CD-80CF-D8C5BE9A63B3}">
      <dsp:nvSpPr>
        <dsp:cNvPr id="0" name=""/>
        <dsp:cNvSpPr/>
      </dsp:nvSpPr>
      <dsp:spPr>
        <a:xfrm>
          <a:off x="1302385" y="2232660"/>
          <a:ext cx="1116328" cy="111632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0F846-0F78-4CB1-89F4-442B4BC8A9DA}">
      <dsp:nvSpPr>
        <dsp:cNvPr id="0" name=""/>
        <dsp:cNvSpPr/>
      </dsp:nvSpPr>
      <dsp:spPr>
        <a:xfrm>
          <a:off x="1860549" y="2213498"/>
          <a:ext cx="6142682" cy="115465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深入分析及整改措施：</a:t>
          </a:r>
          <a:r>
            <a:rPr lang="zh-CN" altLang="en-US" sz="1800" kern="1200" dirty="0">
              <a:solidFill>
                <a:schemeClr val="tx1"/>
              </a:solidFill>
              <a:latin typeface="+mn-ea"/>
              <a:ea typeface="+mn-ea"/>
            </a:rPr>
            <a:t>本月含油污水排放</a:t>
          </a:r>
          <a:r>
            <a:rPr lang="en-US" altLang="zh-CN" sz="1800" kern="1200" dirty="0">
              <a:solidFill>
                <a:schemeClr val="tx1"/>
              </a:solidFill>
              <a:latin typeface="+mn-ea"/>
              <a:ea typeface="+mn-ea"/>
            </a:rPr>
            <a:t>4398</a:t>
          </a:r>
          <a:r>
            <a:rPr lang="zh-CN" altLang="en-US" sz="1800" kern="1200" dirty="0">
              <a:solidFill>
                <a:schemeClr val="tx1"/>
              </a:solidFill>
              <a:latin typeface="+mn-ea"/>
              <a:ea typeface="+mn-ea"/>
            </a:rPr>
            <a:t>吨，与</a:t>
          </a:r>
          <a:r>
            <a:rPr lang="en-US" altLang="zh-CN" sz="1800" kern="1200" dirty="0">
              <a:solidFill>
                <a:schemeClr val="tx1"/>
              </a:solidFill>
              <a:latin typeface="+mn-ea"/>
              <a:ea typeface="+mn-ea"/>
            </a:rPr>
            <a:t>1</a:t>
          </a:r>
          <a:r>
            <a:rPr lang="zh-CN" altLang="en-US" sz="1800" kern="1200" dirty="0">
              <a:solidFill>
                <a:schemeClr val="tx1"/>
              </a:solidFill>
              <a:latin typeface="+mn-ea"/>
              <a:ea typeface="+mn-ea"/>
            </a:rPr>
            <a:t>月的</a:t>
          </a:r>
          <a:r>
            <a:rPr lang="en-US" altLang="zh-CN" sz="1800" kern="1200" dirty="0">
              <a:solidFill>
                <a:schemeClr val="tx1"/>
              </a:solidFill>
              <a:latin typeface="+mn-ea"/>
              <a:ea typeface="+mn-ea"/>
            </a:rPr>
            <a:t>4241</a:t>
          </a:r>
          <a:r>
            <a:rPr lang="zh-CN" altLang="en-US" sz="1800" kern="1200" dirty="0">
              <a:solidFill>
                <a:schemeClr val="tx1"/>
              </a:solidFill>
              <a:latin typeface="+mn-ea"/>
              <a:ea typeface="+mn-ea"/>
            </a:rPr>
            <a:t>吨稍有上升，加氢外送</a:t>
          </a:r>
          <a:r>
            <a:rPr lang="en-US" altLang="zh-CN" sz="1800" kern="1200" dirty="0">
              <a:solidFill>
                <a:schemeClr val="tx1"/>
              </a:solidFill>
              <a:latin typeface="+mn-ea"/>
              <a:ea typeface="+mn-ea"/>
            </a:rPr>
            <a:t>1407</a:t>
          </a:r>
          <a:r>
            <a:rPr lang="zh-CN" altLang="en-US" sz="1800" kern="1200" dirty="0">
              <a:solidFill>
                <a:schemeClr val="tx1"/>
              </a:solidFill>
              <a:latin typeface="+mn-ea"/>
              <a:ea typeface="+mn-ea"/>
            </a:rPr>
            <a:t>吨，加裂外送</a:t>
          </a:r>
          <a:r>
            <a:rPr lang="en-US" altLang="zh-CN" sz="1800" kern="1200" dirty="0">
              <a:solidFill>
                <a:schemeClr val="tx1"/>
              </a:solidFill>
              <a:latin typeface="+mn-ea"/>
              <a:ea typeface="+mn-ea"/>
            </a:rPr>
            <a:t>1702</a:t>
          </a:r>
          <a:r>
            <a:rPr lang="zh-CN" altLang="en-US" sz="1800" kern="1200" dirty="0">
              <a:solidFill>
                <a:schemeClr val="tx1"/>
              </a:solidFill>
              <a:latin typeface="+mn-ea"/>
              <a:ea typeface="+mn-ea"/>
            </a:rPr>
            <a:t>吨，气分外送</a:t>
          </a:r>
          <a:r>
            <a:rPr lang="en-US" altLang="zh-CN" sz="1800" kern="1200" dirty="0">
              <a:solidFill>
                <a:schemeClr val="tx1"/>
              </a:solidFill>
              <a:latin typeface="+mn-ea"/>
              <a:ea typeface="+mn-ea"/>
            </a:rPr>
            <a:t>1290</a:t>
          </a:r>
          <a:r>
            <a:rPr lang="zh-CN" altLang="en-US" sz="1800" kern="1200" dirty="0">
              <a:solidFill>
                <a:schemeClr val="tx1"/>
              </a:solidFill>
              <a:latin typeface="+mn-ea"/>
              <a:ea typeface="+mn-ea"/>
            </a:rPr>
            <a:t>吨。含油污水来源加氢主要为汽包排放，气分主要为空冷置换水，以及下雨流入，本月降雨相对较多</a:t>
          </a:r>
          <a:r>
            <a:rPr lang="zh-CN" sz="1800" kern="1200" dirty="0">
              <a:solidFill>
                <a:schemeClr val="tx1"/>
              </a:solidFill>
              <a:latin typeface="+mn-ea"/>
              <a:ea typeface="+mn-ea"/>
            </a:rPr>
            <a:t>。</a:t>
          </a:r>
          <a:endParaRPr lang="en-US" altLang="zh-CN" sz="1800" kern="1200" dirty="0">
            <a:solidFill>
              <a:schemeClr val="tx1"/>
            </a:solidFill>
            <a:latin typeface="+mn-ea"/>
            <a:ea typeface="+mn-ea"/>
          </a:endParaRPr>
        </a:p>
      </dsp:txBody>
      <dsp:txXfrm>
        <a:off x="1860549" y="2213498"/>
        <a:ext cx="6142682" cy="1154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2E12-DFE0-426F-B5CE-200DDE6AD9EE}">
      <dsp:nvSpPr>
        <dsp:cNvPr id="0" name=""/>
        <dsp:cNvSpPr/>
      </dsp:nvSpPr>
      <dsp:spPr>
        <a:xfrm>
          <a:off x="0" y="0"/>
          <a:ext cx="4126630" cy="410220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E7E98-7856-41CA-B7B2-F32ECD784C83}">
      <dsp:nvSpPr>
        <dsp:cNvPr id="0" name=""/>
        <dsp:cNvSpPr/>
      </dsp:nvSpPr>
      <dsp:spPr>
        <a:xfrm>
          <a:off x="2063315" y="0"/>
          <a:ext cx="6880472" cy="412663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latin typeface="+mn-ea"/>
              <a:ea typeface="+mn-ea"/>
            </a:rPr>
            <a:t>《</a:t>
          </a:r>
          <a:r>
            <a:rPr lang="en-US" altLang="en-US" sz="3200" b="1" kern="1200" dirty="0">
              <a:latin typeface="+mn-ea"/>
              <a:ea typeface="+mn-ea"/>
            </a:rPr>
            <a:t>HYBN-T3-08-0007-2025-1 Alteration Management System</a:t>
          </a:r>
          <a:r>
            <a:rPr lang="zh-CN" altLang="en-US" sz="3200" b="1" kern="1200" dirty="0">
              <a:latin typeface="+mn-ea"/>
              <a:ea typeface="+mn-ea"/>
            </a:rPr>
            <a:t>变更管理制度</a:t>
          </a:r>
          <a:r>
            <a:rPr lang="en-US" altLang="zh-CN" sz="3200" b="1" kern="1200" dirty="0">
              <a:latin typeface="+mn-ea"/>
              <a:ea typeface="+mn-ea"/>
            </a:rPr>
            <a:t>》</a:t>
          </a:r>
          <a:r>
            <a:rPr lang="zh-CN" altLang="en-US" sz="3200" b="1" kern="1200" dirty="0">
              <a:latin typeface="+mn-ea"/>
              <a:ea typeface="+mn-ea"/>
            </a:rPr>
            <a:t>学习</a:t>
          </a:r>
          <a:endParaRPr lang="en-US" altLang="zh-CN" sz="3200" b="1" kern="1200" dirty="0">
            <a:latin typeface="+mn-ea"/>
            <a:ea typeface="+mn-ea"/>
          </a:endParaRPr>
        </a:p>
      </dsp:txBody>
      <dsp:txXfrm>
        <a:off x="2063315" y="0"/>
        <a:ext cx="6880472" cy="1960149"/>
      </dsp:txXfrm>
    </dsp:sp>
    <dsp:sp modelId="{7B400909-B1BF-4070-9CC1-252B2ABB2192}">
      <dsp:nvSpPr>
        <dsp:cNvPr id="0" name=""/>
        <dsp:cNvSpPr/>
      </dsp:nvSpPr>
      <dsp:spPr>
        <a:xfrm>
          <a:off x="1083240" y="1813138"/>
          <a:ext cx="1960149" cy="225417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DA36F-4D1E-4315-A35B-51E15F9F43A9}">
      <dsp:nvSpPr>
        <dsp:cNvPr id="0" name=""/>
        <dsp:cNvSpPr/>
      </dsp:nvSpPr>
      <dsp:spPr>
        <a:xfrm>
          <a:off x="2051687" y="1812320"/>
          <a:ext cx="6880472" cy="2314309"/>
        </a:xfrm>
        <a:prstGeom prst="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zh-CN" sz="2400" b="1" i="0" kern="1200" dirty="0">
              <a:solidFill>
                <a:schemeClr val="tx1"/>
              </a:solidFill>
              <a:latin typeface="+mn-ea"/>
              <a:ea typeface="+mn-ea"/>
            </a:rPr>
            <a:t>变更管理所涉及的</a:t>
          </a:r>
          <a:r>
            <a:rPr lang="en-US" altLang="zh-CN" sz="2400" b="1" i="0" kern="1200" dirty="0">
              <a:solidFill>
                <a:schemeClr val="tx1"/>
              </a:solidFill>
              <a:latin typeface="+mn-ea"/>
              <a:ea typeface="+mn-ea"/>
            </a:rPr>
            <a:t>2</a:t>
          </a:r>
          <a:r>
            <a:rPr lang="zh-CN" altLang="zh-CN" sz="2400" b="1" i="0" kern="1200" dirty="0">
              <a:solidFill>
                <a:schemeClr val="tx1"/>
              </a:solidFill>
              <a:latin typeface="+mn-ea"/>
              <a:ea typeface="+mn-ea"/>
            </a:rPr>
            <a:t>个线上流程，已经测试完毕正式上线。原总经办的</a:t>
          </a:r>
          <a:r>
            <a:rPr lang="en-US" altLang="zh-CN" sz="2400" b="1" i="0" kern="1200" dirty="0">
              <a:solidFill>
                <a:schemeClr val="tx1"/>
              </a:solidFill>
              <a:latin typeface="+mn-ea"/>
              <a:ea typeface="+mn-ea"/>
            </a:rPr>
            <a:t>0134</a:t>
          </a:r>
          <a:r>
            <a:rPr lang="zh-CN" altLang="zh-CN" sz="2400" b="1" i="0" kern="1200" dirty="0">
              <a:solidFill>
                <a:schemeClr val="tx1"/>
              </a:solidFill>
              <a:latin typeface="+mn-ea"/>
              <a:ea typeface="+mn-ea"/>
            </a:rPr>
            <a:t>流程停用。从</a:t>
          </a:r>
          <a:r>
            <a:rPr lang="en-US" altLang="zh-CN" sz="2400" b="1" i="0" kern="1200" dirty="0">
              <a:solidFill>
                <a:schemeClr val="tx1"/>
              </a:solidFill>
              <a:latin typeface="+mn-ea"/>
              <a:ea typeface="+mn-ea"/>
            </a:rPr>
            <a:t>2024</a:t>
          </a:r>
          <a:r>
            <a:rPr lang="zh-CN" altLang="zh-CN" sz="2400" b="1" i="0" kern="1200" dirty="0">
              <a:solidFill>
                <a:schemeClr val="tx1"/>
              </a:solidFill>
              <a:latin typeface="+mn-ea"/>
              <a:ea typeface="+mn-ea"/>
            </a:rPr>
            <a:t>年</a:t>
          </a:r>
          <a:r>
            <a:rPr lang="en-US" altLang="zh-CN" sz="2400" b="1" i="0" kern="1200" dirty="0">
              <a:solidFill>
                <a:schemeClr val="tx1"/>
              </a:solidFill>
              <a:latin typeface="+mn-ea"/>
              <a:ea typeface="+mn-ea"/>
            </a:rPr>
            <a:t>3</a:t>
          </a:r>
          <a:r>
            <a:rPr lang="zh-CN" altLang="zh-CN" sz="2400" b="1" i="0" kern="1200" dirty="0">
              <a:solidFill>
                <a:schemeClr val="tx1"/>
              </a:solidFill>
              <a:latin typeface="+mn-ea"/>
              <a:ea typeface="+mn-ea"/>
            </a:rPr>
            <a:t>月</a:t>
          </a:r>
          <a:r>
            <a:rPr lang="en-US" altLang="zh-CN" sz="2400" b="1" i="0" kern="1200" dirty="0">
              <a:solidFill>
                <a:schemeClr val="tx1"/>
              </a:solidFill>
              <a:latin typeface="+mn-ea"/>
              <a:ea typeface="+mn-ea"/>
            </a:rPr>
            <a:t>1</a:t>
          </a:r>
          <a:r>
            <a:rPr lang="zh-CN" altLang="zh-CN" sz="2400" b="1" i="0" kern="1200" dirty="0">
              <a:solidFill>
                <a:schemeClr val="tx1"/>
              </a:solidFill>
              <a:latin typeface="+mn-ea"/>
              <a:ea typeface="+mn-ea"/>
            </a:rPr>
            <a:t>日起，大家提报变更申请和变更验收关闭，请使用在线流程。</a:t>
          </a:r>
          <a:r>
            <a:rPr lang="en-US" altLang="zh-CN" sz="2400" b="1" i="0" kern="1200" dirty="0">
              <a:solidFill>
                <a:schemeClr val="tx1"/>
              </a:solidFill>
              <a:latin typeface="+mn-ea"/>
              <a:ea typeface="+mn-ea"/>
            </a:rPr>
            <a:t>1</a:t>
          </a:r>
          <a:r>
            <a:rPr lang="zh-CN" altLang="zh-CN" sz="2400" b="1" i="0" kern="1200" dirty="0">
              <a:solidFill>
                <a:schemeClr val="tx1"/>
              </a:solidFill>
              <a:latin typeface="+mn-ea"/>
              <a:ea typeface="+mn-ea"/>
            </a:rPr>
            <a:t>、流程名称：“变更审批流程”，流程编号为</a:t>
          </a:r>
          <a:r>
            <a:rPr lang="en-US" altLang="zh-CN" sz="2400" b="1" i="0" kern="1200" dirty="0">
              <a:solidFill>
                <a:schemeClr val="tx1"/>
              </a:solidFill>
              <a:latin typeface="+mn-ea"/>
              <a:ea typeface="+mn-ea"/>
            </a:rPr>
            <a:t>0830</a:t>
          </a:r>
          <a:r>
            <a:rPr lang="zh-CN" altLang="zh-CN" sz="2400" b="1" i="0" kern="1200" dirty="0">
              <a:solidFill>
                <a:schemeClr val="tx1"/>
              </a:solidFill>
              <a:latin typeface="+mn-ea"/>
              <a:ea typeface="+mn-ea"/>
            </a:rPr>
            <a:t>，</a:t>
          </a:r>
          <a:r>
            <a:rPr lang="en-US" altLang="zh-CN" sz="2400" b="1" i="0" kern="1200" dirty="0">
              <a:solidFill>
                <a:schemeClr val="tx1"/>
              </a:solidFill>
              <a:latin typeface="+mn-ea"/>
              <a:ea typeface="+mn-ea"/>
            </a:rPr>
            <a:t>2</a:t>
          </a:r>
          <a:r>
            <a:rPr lang="zh-CN" altLang="zh-CN" sz="2400" b="1" i="0" kern="1200" dirty="0">
              <a:solidFill>
                <a:schemeClr val="tx1"/>
              </a:solidFill>
              <a:latin typeface="+mn-ea"/>
              <a:ea typeface="+mn-ea"/>
            </a:rPr>
            <a:t>、流程名称：“变更验收和关闭流程”，流程编号为</a:t>
          </a:r>
          <a:r>
            <a:rPr lang="en-US" altLang="zh-CN" sz="2400" b="1" i="0" kern="1200" dirty="0">
              <a:solidFill>
                <a:schemeClr val="tx1"/>
              </a:solidFill>
              <a:latin typeface="+mn-ea"/>
              <a:ea typeface="+mn-ea"/>
            </a:rPr>
            <a:t>0831</a:t>
          </a:r>
          <a:r>
            <a:rPr lang="zh-CN" altLang="zh-CN" sz="2400" b="1" i="0" kern="1200" dirty="0">
              <a:solidFill>
                <a:schemeClr val="tx1"/>
              </a:solidFill>
              <a:latin typeface="+mn-ea"/>
              <a:ea typeface="+mn-ea"/>
            </a:rPr>
            <a:t>。</a:t>
          </a:r>
          <a:endParaRPr lang="en-US" altLang="zh-CN" sz="2400" b="1" i="0" kern="1200" dirty="0">
            <a:solidFill>
              <a:schemeClr val="tx1"/>
            </a:solidFill>
            <a:latin typeface="+mn-ea"/>
            <a:ea typeface="+mn-ea"/>
          </a:endParaRPr>
        </a:p>
      </dsp:txBody>
      <dsp:txXfrm>
        <a:off x="2051687" y="1812320"/>
        <a:ext cx="6880472" cy="23143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80500-D29F-460B-BC10-448753599791}">
      <dsp:nvSpPr>
        <dsp:cNvPr id="0" name=""/>
        <dsp:cNvSpPr/>
      </dsp:nvSpPr>
      <dsp:spPr>
        <a:xfrm>
          <a:off x="0" y="119250"/>
          <a:ext cx="8352928" cy="6394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2"/>
              </a:solidFill>
            </a:rPr>
            <a:t>1</a:t>
          </a:r>
          <a:r>
            <a:rPr lang="zh-CN" sz="1500" kern="1200" dirty="0">
              <a:solidFill>
                <a:schemeClr val="tx2"/>
              </a:solidFill>
            </a:rPr>
            <a:t>、</a:t>
          </a:r>
          <a:r>
            <a:rPr lang="zh-CN" altLang="en-US" sz="1500" kern="1200" dirty="0">
              <a:solidFill>
                <a:schemeClr val="tx2"/>
              </a:solidFill>
            </a:rPr>
            <a:t>上</a:t>
          </a:r>
          <a:r>
            <a:rPr lang="zh-CN" sz="1500" kern="1200" dirty="0">
              <a:solidFill>
                <a:schemeClr val="tx2"/>
              </a:solidFill>
            </a:rPr>
            <a:t>月情况：</a:t>
          </a:r>
        </a:p>
      </dsp:txBody>
      <dsp:txXfrm>
        <a:off x="31217" y="150467"/>
        <a:ext cx="8290494" cy="577044"/>
      </dsp:txXfrm>
    </dsp:sp>
    <dsp:sp modelId="{FD9FFCC3-5E59-4F97-9292-F5A34757A71B}">
      <dsp:nvSpPr>
        <dsp:cNvPr id="0" name=""/>
        <dsp:cNvSpPr/>
      </dsp:nvSpPr>
      <dsp:spPr>
        <a:xfrm>
          <a:off x="0" y="801928"/>
          <a:ext cx="8352928" cy="6394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altLang="zh-CN" sz="1500" kern="1200" dirty="0">
              <a:solidFill>
                <a:schemeClr val="tx2"/>
              </a:solidFill>
            </a:rPr>
            <a:t>1</a:t>
          </a:r>
          <a:r>
            <a:rPr lang="zh-CN" sz="1500" kern="1200" dirty="0">
              <a:solidFill>
                <a:schemeClr val="tx2"/>
              </a:solidFill>
            </a:rPr>
            <a:t>月</a:t>
          </a:r>
          <a:r>
            <a:rPr lang="en-US" sz="1500" kern="1200" dirty="0">
              <a:solidFill>
                <a:schemeClr val="tx2"/>
              </a:solidFill>
            </a:rPr>
            <a:t>13</a:t>
          </a:r>
          <a:r>
            <a:rPr lang="zh-CN" sz="1500" kern="1200" dirty="0">
              <a:solidFill>
                <a:schemeClr val="tx2"/>
              </a:solidFill>
            </a:rPr>
            <a:t>日对各加热炉进行烟气分析，各指标正常，未出现烟气超标、大气污染问题。</a:t>
          </a:r>
          <a:r>
            <a:rPr lang="zh-CN" altLang="en-US" sz="1500" kern="1200" dirty="0">
              <a:solidFill>
                <a:schemeClr val="tx2"/>
              </a:solidFill>
            </a:rPr>
            <a:t>煤油反应炉一氧化碳偏高。</a:t>
          </a:r>
          <a:endParaRPr lang="zh-CN" sz="1500" kern="1200" dirty="0">
            <a:solidFill>
              <a:schemeClr val="tx2"/>
            </a:solidFill>
          </a:endParaRPr>
        </a:p>
      </dsp:txBody>
      <dsp:txXfrm>
        <a:off x="31217" y="833145"/>
        <a:ext cx="8290494" cy="577044"/>
      </dsp:txXfrm>
    </dsp:sp>
    <dsp:sp modelId="{295FC46D-745F-43A4-8FE5-AD39F46D10EF}">
      <dsp:nvSpPr>
        <dsp:cNvPr id="0" name=""/>
        <dsp:cNvSpPr/>
      </dsp:nvSpPr>
      <dsp:spPr>
        <a:xfrm>
          <a:off x="0" y="1484607"/>
          <a:ext cx="8352928" cy="6394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zh-CN" sz="1500" kern="1200" dirty="0">
              <a:solidFill>
                <a:schemeClr val="tx2"/>
              </a:solidFill>
            </a:rPr>
            <a:t>深入分析及整改措施：工艺和设备对加热炉</a:t>
          </a:r>
          <a:r>
            <a:rPr lang="zh-CN" altLang="en-US" sz="1500" kern="1200" dirty="0">
              <a:solidFill>
                <a:schemeClr val="tx2"/>
              </a:solidFill>
            </a:rPr>
            <a:t>各参数一直严格控制</a:t>
          </a:r>
          <a:r>
            <a:rPr lang="zh-CN" sz="1500" kern="1200" dirty="0">
              <a:solidFill>
                <a:schemeClr val="tx2"/>
              </a:solidFill>
            </a:rPr>
            <a:t>，持续提升加热炉热效率和优化加热炉操作参数</a:t>
          </a:r>
          <a:r>
            <a:rPr lang="zh-CN" altLang="en-US" sz="1500" kern="1200" dirty="0">
              <a:solidFill>
                <a:schemeClr val="tx2"/>
              </a:solidFill>
            </a:rPr>
            <a:t>。设备对看火窗、点火口等漏风处进行封堵，加裂炉壁进行定期测温观测。</a:t>
          </a:r>
          <a:endParaRPr lang="zh-CN" sz="1500" kern="1200" dirty="0">
            <a:solidFill>
              <a:schemeClr val="tx2"/>
            </a:solidFill>
          </a:endParaRPr>
        </a:p>
      </dsp:txBody>
      <dsp:txXfrm>
        <a:off x="31217" y="1515824"/>
        <a:ext cx="8290494" cy="5770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F1035-001A-4679-8A2A-8AC2A7FBD0B9}">
      <dsp:nvSpPr>
        <dsp:cNvPr id="0" name=""/>
        <dsp:cNvSpPr/>
      </dsp:nvSpPr>
      <dsp:spPr>
        <a:xfrm>
          <a:off x="2440606" y="1475916"/>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2690983" y="1518836"/>
        <a:ext cx="27966" cy="5598"/>
      </dsp:txXfrm>
    </dsp:sp>
    <dsp:sp modelId="{D09450EA-4552-41D0-95DE-E018BE48F742}">
      <dsp:nvSpPr>
        <dsp:cNvPr id="0" name=""/>
        <dsp:cNvSpPr/>
      </dsp:nvSpPr>
      <dsp:spPr>
        <a:xfrm>
          <a:off x="10578" y="792088"/>
          <a:ext cx="2431827" cy="145909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ea"/>
              <a:ea typeface="+mn-ea"/>
            </a:rPr>
            <a:t>1</a:t>
          </a:r>
          <a:r>
            <a:rPr lang="zh-CN" sz="2000" kern="1200" dirty="0">
              <a:solidFill>
                <a:schemeClr val="tx1"/>
              </a:solidFill>
              <a:latin typeface="+mn-ea"/>
              <a:ea typeface="+mn-ea"/>
            </a:rPr>
            <a:t>、本月情况：</a:t>
          </a:r>
        </a:p>
      </dsp:txBody>
      <dsp:txXfrm>
        <a:off x="10578" y="792088"/>
        <a:ext cx="2431827" cy="1459096"/>
      </dsp:txXfrm>
    </dsp:sp>
    <dsp:sp modelId="{F03A4DE9-F557-4EF6-945A-2E65277B87E4}">
      <dsp:nvSpPr>
        <dsp:cNvPr id="0" name=""/>
        <dsp:cNvSpPr/>
      </dsp:nvSpPr>
      <dsp:spPr>
        <a:xfrm>
          <a:off x="5431753" y="1475916"/>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5682130" y="1518836"/>
        <a:ext cx="27966" cy="5598"/>
      </dsp:txXfrm>
    </dsp:sp>
    <dsp:sp modelId="{549E8177-970D-4969-9C89-33ED07245C3D}">
      <dsp:nvSpPr>
        <dsp:cNvPr id="0" name=""/>
        <dsp:cNvSpPr/>
      </dsp:nvSpPr>
      <dsp:spPr>
        <a:xfrm>
          <a:off x="3001726" y="792088"/>
          <a:ext cx="2431827" cy="145909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rPr>
            <a:t>炼油二部根据公司要求，定点放置工业固废、危险废弃物收集桶，做好垃圾分类工作。应公司要更新装置</a:t>
          </a:r>
          <a:r>
            <a:rPr lang="zh-CN" altLang="en-US" sz="1400" u="none" kern="1200" dirty="0">
              <a:solidFill>
                <a:schemeClr val="tx1"/>
              </a:solidFill>
            </a:rPr>
            <a:t>垃圾桶收集点</a:t>
          </a:r>
          <a:r>
            <a:rPr lang="zh-CN" altLang="en-US" sz="1400" kern="1200" dirty="0">
              <a:solidFill>
                <a:schemeClr val="tx1"/>
              </a:solidFill>
            </a:rPr>
            <a:t>位置图。现场金属回收物桶使用正常。</a:t>
          </a:r>
        </a:p>
      </dsp:txBody>
      <dsp:txXfrm>
        <a:off x="3001726" y="792088"/>
        <a:ext cx="2431827" cy="1459096"/>
      </dsp:txXfrm>
    </dsp:sp>
    <dsp:sp modelId="{1CE4017D-B653-414B-A286-37A6B67118DB}">
      <dsp:nvSpPr>
        <dsp:cNvPr id="0" name=""/>
        <dsp:cNvSpPr/>
      </dsp:nvSpPr>
      <dsp:spPr>
        <a:xfrm>
          <a:off x="1226492" y="2249384"/>
          <a:ext cx="5982294" cy="528720"/>
        </a:xfrm>
        <a:custGeom>
          <a:avLst/>
          <a:gdLst/>
          <a:ahLst/>
          <a:cxnLst/>
          <a:rect l="0" t="0" r="0" b="0"/>
          <a:pathLst>
            <a:path>
              <a:moveTo>
                <a:pt x="5982294" y="0"/>
              </a:moveTo>
              <a:lnTo>
                <a:pt x="5982294" y="281460"/>
              </a:lnTo>
              <a:lnTo>
                <a:pt x="0" y="281460"/>
              </a:lnTo>
              <a:lnTo>
                <a:pt x="0" y="528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4067430" y="2510945"/>
        <a:ext cx="300419" cy="5598"/>
      </dsp:txXfrm>
    </dsp:sp>
    <dsp:sp modelId="{F2673C8D-40B5-48A2-8C21-8A9D3DAF7B99}">
      <dsp:nvSpPr>
        <dsp:cNvPr id="0" name=""/>
        <dsp:cNvSpPr/>
      </dsp:nvSpPr>
      <dsp:spPr>
        <a:xfrm>
          <a:off x="5992873" y="792088"/>
          <a:ext cx="2431827" cy="145909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rPr>
            <a:t>本月部门对班组垃圾清理及分类情况进行检查</a:t>
          </a:r>
          <a:r>
            <a:rPr lang="en-US" altLang="zh-CN" sz="1400" kern="1200" dirty="0">
              <a:solidFill>
                <a:schemeClr val="tx1"/>
              </a:solidFill>
            </a:rPr>
            <a:t>,</a:t>
          </a:r>
          <a:r>
            <a:rPr lang="zh-CN" altLang="en-US" sz="1400" kern="1200" dirty="0">
              <a:solidFill>
                <a:schemeClr val="tx1"/>
              </a:solidFill>
            </a:rPr>
            <a:t>基本正常。</a:t>
          </a:r>
        </a:p>
      </dsp:txBody>
      <dsp:txXfrm>
        <a:off x="5992873" y="792088"/>
        <a:ext cx="2431827" cy="1459096"/>
      </dsp:txXfrm>
    </dsp:sp>
    <dsp:sp modelId="{595A57BA-6085-41D8-A716-CFAA6BCF2D1F}">
      <dsp:nvSpPr>
        <dsp:cNvPr id="0" name=""/>
        <dsp:cNvSpPr/>
      </dsp:nvSpPr>
      <dsp:spPr>
        <a:xfrm>
          <a:off x="2440606" y="3611797"/>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2690983" y="3654717"/>
        <a:ext cx="27966" cy="5598"/>
      </dsp:txXfrm>
    </dsp:sp>
    <dsp:sp modelId="{6074F5C5-7DB6-49D7-9807-D4F9A2994807}">
      <dsp:nvSpPr>
        <dsp:cNvPr id="0" name=""/>
        <dsp:cNvSpPr/>
      </dsp:nvSpPr>
      <dsp:spPr>
        <a:xfrm>
          <a:off x="10578" y="2810504"/>
          <a:ext cx="2431827" cy="1694025"/>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mn-ea"/>
              <a:ea typeface="+mn-ea"/>
            </a:rPr>
            <a:t>1.</a:t>
          </a:r>
          <a:r>
            <a:rPr lang="zh-CN" altLang="en-US" sz="1400" kern="1200" dirty="0">
              <a:solidFill>
                <a:schemeClr val="tx1"/>
              </a:solidFill>
              <a:latin typeface="+mn-ea"/>
              <a:ea typeface="+mn-ea"/>
            </a:rPr>
            <a:t>本月没有大量垃圾产生，年前</a:t>
          </a:r>
          <a:r>
            <a:rPr lang="en-US" altLang="zh-CN" sz="1400" kern="1200" dirty="0">
              <a:solidFill>
                <a:schemeClr val="tx1"/>
              </a:solidFill>
              <a:latin typeface="+mn-ea"/>
              <a:ea typeface="+mn-ea"/>
            </a:rPr>
            <a:t>HSE</a:t>
          </a:r>
          <a:r>
            <a:rPr lang="zh-CN" altLang="en-US" sz="1400" kern="1200" dirty="0">
              <a:solidFill>
                <a:schemeClr val="tx1"/>
              </a:solidFill>
              <a:latin typeface="+mn-ea"/>
              <a:ea typeface="+mn-ea"/>
            </a:rPr>
            <a:t>加强清理力度，垃圾桶全面清理一次</a:t>
          </a:r>
          <a:r>
            <a:rPr lang="zh-CN" altLang="en-US" sz="1400" kern="1200" dirty="0">
              <a:solidFill>
                <a:schemeClr val="tx1"/>
              </a:solidFill>
            </a:rPr>
            <a:t>。</a:t>
          </a:r>
          <a:endParaRPr lang="zh-CN" sz="1400" kern="1200" dirty="0">
            <a:solidFill>
              <a:schemeClr val="tx1"/>
            </a:solidFill>
            <a:latin typeface="+mn-ea"/>
            <a:ea typeface="+mn-ea"/>
          </a:endParaRPr>
        </a:p>
      </dsp:txBody>
      <dsp:txXfrm>
        <a:off x="10578" y="2810504"/>
        <a:ext cx="2431827" cy="1694025"/>
      </dsp:txXfrm>
    </dsp:sp>
    <dsp:sp modelId="{A5D35841-5367-416A-8A71-81CACCFFD7B1}">
      <dsp:nvSpPr>
        <dsp:cNvPr id="0" name=""/>
        <dsp:cNvSpPr/>
      </dsp:nvSpPr>
      <dsp:spPr>
        <a:xfrm>
          <a:off x="5431753" y="3611797"/>
          <a:ext cx="528720" cy="91440"/>
        </a:xfrm>
        <a:custGeom>
          <a:avLst/>
          <a:gdLst/>
          <a:ahLst/>
          <a:cxnLst/>
          <a:rect l="0" t="0" r="0" b="0"/>
          <a:pathLst>
            <a:path>
              <a:moveTo>
                <a:pt x="0" y="45720"/>
              </a:moveTo>
              <a:lnTo>
                <a:pt x="5287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endParaRPr>
        </a:p>
      </dsp:txBody>
      <dsp:txXfrm>
        <a:off x="5682130" y="3654717"/>
        <a:ext cx="27966" cy="5598"/>
      </dsp:txXfrm>
    </dsp:sp>
    <dsp:sp modelId="{370CF38E-CDF2-433A-9AFF-F5E4C1BCE2F0}">
      <dsp:nvSpPr>
        <dsp:cNvPr id="0" name=""/>
        <dsp:cNvSpPr/>
      </dsp:nvSpPr>
      <dsp:spPr>
        <a:xfrm>
          <a:off x="3001726" y="2810504"/>
          <a:ext cx="2431827" cy="1694025"/>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mn-ea"/>
              <a:ea typeface="+mn-ea"/>
            </a:rPr>
            <a:t>2.</a:t>
          </a:r>
          <a:r>
            <a:rPr lang="zh-CN" altLang="en-US" sz="1400" kern="1200" dirty="0">
              <a:solidFill>
                <a:schemeClr val="tx1"/>
              </a:solidFill>
              <a:latin typeface="+mn-ea"/>
              <a:ea typeface="+mn-ea"/>
            </a:rPr>
            <a:t>公司安排每半月清理一次空桶，每次最大能力</a:t>
          </a:r>
          <a:r>
            <a:rPr lang="en-US" altLang="zh-CN" sz="1400" kern="1200" dirty="0">
              <a:solidFill>
                <a:schemeClr val="tx1"/>
              </a:solidFill>
              <a:latin typeface="+mn-ea"/>
              <a:ea typeface="+mn-ea"/>
            </a:rPr>
            <a:t>30</a:t>
          </a:r>
          <a:r>
            <a:rPr lang="zh-CN" altLang="en-US" sz="1400" kern="1200" dirty="0">
              <a:solidFill>
                <a:schemeClr val="tx1"/>
              </a:solidFill>
              <a:latin typeface="+mn-ea"/>
              <a:ea typeface="+mn-ea"/>
            </a:rPr>
            <a:t>个空桶，走</a:t>
          </a:r>
          <a:r>
            <a:rPr lang="en-US" altLang="zh-CN" sz="1400" kern="1200" dirty="0">
              <a:solidFill>
                <a:schemeClr val="tx1"/>
              </a:solidFill>
              <a:latin typeface="+mn-ea"/>
              <a:ea typeface="+mn-ea"/>
            </a:rPr>
            <a:t>OA</a:t>
          </a:r>
          <a:r>
            <a:rPr lang="zh-CN" altLang="en-US" sz="1400" kern="1200" dirty="0">
              <a:solidFill>
                <a:schemeClr val="tx1"/>
              </a:solidFill>
              <a:latin typeface="+mn-ea"/>
              <a:ea typeface="+mn-ea"/>
            </a:rPr>
            <a:t>流程</a:t>
          </a:r>
          <a:r>
            <a:rPr lang="en-US" altLang="zh-CN" sz="1400" kern="1200" dirty="0">
              <a:solidFill>
                <a:schemeClr val="tx1"/>
              </a:solidFill>
              <a:latin typeface="+mn-ea"/>
              <a:ea typeface="+mn-ea"/>
            </a:rPr>
            <a:t>0825</a:t>
          </a:r>
          <a:r>
            <a:rPr lang="zh-CN" altLang="en-US" sz="1400" kern="1200" dirty="0">
              <a:solidFill>
                <a:schemeClr val="tx1"/>
              </a:solidFill>
              <a:latin typeface="+mn-ea"/>
              <a:ea typeface="+mn-ea"/>
            </a:rPr>
            <a:t>，所有桶内存油或化剂已全部倾倒干净。</a:t>
          </a:r>
          <a:endParaRPr lang="zh-CN" sz="1400" kern="1200" dirty="0">
            <a:solidFill>
              <a:schemeClr val="tx1"/>
            </a:solidFill>
            <a:latin typeface="+mn-ea"/>
            <a:ea typeface="+mn-ea"/>
          </a:endParaRPr>
        </a:p>
      </dsp:txBody>
      <dsp:txXfrm>
        <a:off x="3001726" y="2810504"/>
        <a:ext cx="2431827" cy="1694025"/>
      </dsp:txXfrm>
    </dsp:sp>
    <dsp:sp modelId="{9E7C72D2-DDCC-4188-94C9-B2A2C718CD38}">
      <dsp:nvSpPr>
        <dsp:cNvPr id="0" name=""/>
        <dsp:cNvSpPr/>
      </dsp:nvSpPr>
      <dsp:spPr>
        <a:xfrm>
          <a:off x="5992873" y="2810504"/>
          <a:ext cx="2431827" cy="1694025"/>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solidFill>
                <a:schemeClr val="tx1"/>
              </a:solidFill>
              <a:latin typeface="+mn-ea"/>
              <a:ea typeface="+mn-ea"/>
            </a:rPr>
            <a:t>深入分析及整改措施：公司收紧了一般工业固废和危险废物分类，铁丝，铝皮等需集中存放。</a:t>
          </a:r>
          <a:r>
            <a:rPr lang="en-US" altLang="zh-CN" sz="1400" kern="1200" dirty="0">
              <a:solidFill>
                <a:schemeClr val="tx1"/>
              </a:solidFill>
              <a:latin typeface="+mn-ea"/>
              <a:ea typeface="+mn-ea"/>
            </a:rPr>
            <a:t>HSE</a:t>
          </a:r>
          <a:r>
            <a:rPr lang="zh-CN" altLang="en-US" sz="1400" kern="1200" dirty="0">
              <a:solidFill>
                <a:schemeClr val="tx1"/>
              </a:solidFill>
              <a:latin typeface="+mn-ea"/>
              <a:ea typeface="+mn-ea"/>
            </a:rPr>
            <a:t>接下来会建立台账以加强对环保问题考核。</a:t>
          </a:r>
        </a:p>
      </dsp:txBody>
      <dsp:txXfrm>
        <a:off x="5992873" y="2810504"/>
        <a:ext cx="2431827" cy="16940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AA08-C863-446F-8042-1D6A1F05319B}">
      <dsp:nvSpPr>
        <dsp:cNvPr id="0" name=""/>
        <dsp:cNvSpPr/>
      </dsp:nvSpPr>
      <dsp:spPr>
        <a:xfrm>
          <a:off x="1516717" y="0"/>
          <a:ext cx="4813291" cy="306588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ea"/>
              <a:ea typeface="+mn-ea"/>
            </a:rPr>
            <a:t>1</a:t>
          </a:r>
          <a:r>
            <a:rPr lang="zh-CN" sz="1400" kern="1200" dirty="0">
              <a:latin typeface="+mn-ea"/>
              <a:ea typeface="+mn-ea"/>
            </a:rPr>
            <a:t>、自文莱</a:t>
          </a:r>
          <a:r>
            <a:rPr lang="en-US" sz="1400" kern="1200" dirty="0">
              <a:latin typeface="+mn-ea"/>
              <a:ea typeface="+mn-ea"/>
            </a:rPr>
            <a:t>2021</a:t>
          </a:r>
          <a:r>
            <a:rPr lang="zh-CN" sz="1400" kern="1200" dirty="0">
              <a:latin typeface="+mn-ea"/>
              <a:ea typeface="+mn-ea"/>
            </a:rPr>
            <a:t>年</a:t>
          </a:r>
          <a:r>
            <a:rPr lang="en-US" sz="1400" kern="1200" dirty="0">
              <a:latin typeface="+mn-ea"/>
              <a:ea typeface="+mn-ea"/>
            </a:rPr>
            <a:t>8</a:t>
          </a:r>
          <a:r>
            <a:rPr lang="zh-CN" sz="1400" kern="1200" dirty="0">
              <a:latin typeface="+mn-ea"/>
              <a:ea typeface="+mn-ea"/>
            </a:rPr>
            <a:t>月第二轮疫情爆发以来，</a:t>
          </a:r>
          <a:r>
            <a:rPr lang="zh-CN" altLang="en-US" sz="1400" kern="1200" dirty="0">
              <a:latin typeface="+mn-ea"/>
              <a:ea typeface="+mn-ea"/>
            </a:rPr>
            <a:t>到</a:t>
          </a:r>
          <a:r>
            <a:rPr lang="en-US" altLang="zh-CN" sz="1400" kern="1200" dirty="0">
              <a:latin typeface="+mn-ea"/>
              <a:ea typeface="+mn-ea"/>
            </a:rPr>
            <a:t>2023</a:t>
          </a:r>
          <a:r>
            <a:rPr lang="zh-CN" altLang="en-US" sz="1400" kern="1200" dirty="0">
              <a:latin typeface="+mn-ea"/>
              <a:ea typeface="+mn-ea"/>
            </a:rPr>
            <a:t>年</a:t>
          </a:r>
          <a:r>
            <a:rPr lang="en-US" altLang="zh-CN" sz="1400" kern="1200" dirty="0">
              <a:latin typeface="+mn-ea"/>
              <a:ea typeface="+mn-ea"/>
            </a:rPr>
            <a:t>5</a:t>
          </a:r>
          <a:r>
            <a:rPr lang="zh-CN" altLang="en-US" sz="1400" kern="1200" dirty="0">
              <a:latin typeface="+mn-ea"/>
              <a:ea typeface="+mn-ea"/>
            </a:rPr>
            <a:t>月出台</a:t>
          </a:r>
          <a:r>
            <a:rPr lang="en-US" altLang="zh-CN" sz="1400" kern="1200" dirty="0">
              <a:latin typeface="+mn-ea"/>
              <a:ea typeface="+mn-ea"/>
            </a:rPr>
            <a:t>《</a:t>
          </a:r>
          <a:r>
            <a:rPr lang="zh-CN" altLang="zh-CN" sz="1400" kern="1200" dirty="0">
              <a:latin typeface="+mn-ea"/>
              <a:ea typeface="+mn-ea"/>
            </a:rPr>
            <a:t>公司新冠疫情</a:t>
          </a:r>
          <a:r>
            <a:rPr lang="en-US" altLang="zh-CN" sz="1400" kern="1200" dirty="0">
              <a:latin typeface="+mn-ea"/>
              <a:ea typeface="+mn-ea"/>
            </a:rPr>
            <a:t>HSE</a:t>
          </a:r>
          <a:r>
            <a:rPr lang="zh-CN" altLang="zh-CN" sz="1400" kern="1200" dirty="0">
              <a:latin typeface="+mn-ea"/>
              <a:ea typeface="+mn-ea"/>
            </a:rPr>
            <a:t>管控方案（第六版）</a:t>
          </a:r>
          <a:r>
            <a:rPr lang="en-US" altLang="zh-CN" sz="1400" kern="1200" dirty="0">
              <a:latin typeface="+mn-ea"/>
              <a:ea typeface="+mn-ea"/>
            </a:rPr>
            <a:t>》</a:t>
          </a:r>
          <a:r>
            <a:rPr lang="zh-CN" altLang="en-US" sz="1400" kern="1200" dirty="0">
              <a:latin typeface="+mn-ea"/>
              <a:ea typeface="+mn-ea"/>
            </a:rPr>
            <a:t>，标志着疫情管控完全与社会面接轨。</a:t>
          </a:r>
          <a:endParaRPr lang="zh-CN" sz="1400" kern="1200" dirty="0">
            <a:latin typeface="+mn-ea"/>
            <a:ea typeface="+mn-ea"/>
          </a:endParaRPr>
        </a:p>
      </dsp:txBody>
      <dsp:txXfrm>
        <a:off x="2158489" y="536530"/>
        <a:ext cx="3529747" cy="1379649"/>
      </dsp:txXfrm>
    </dsp:sp>
    <dsp:sp modelId="{1F2B20BF-178C-417F-ACDE-A48AF70ED86A}">
      <dsp:nvSpPr>
        <dsp:cNvPr id="0" name=""/>
        <dsp:cNvSpPr/>
      </dsp:nvSpPr>
      <dsp:spPr>
        <a:xfrm>
          <a:off x="3456315" y="2188755"/>
          <a:ext cx="3908639" cy="306585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zh-CN" sz="1400" kern="1200" dirty="0">
              <a:latin typeface="+mn-ea"/>
              <a:ea typeface="+mn-ea"/>
            </a:rPr>
            <a:t>公司</a:t>
          </a:r>
          <a:r>
            <a:rPr lang="zh-CN" altLang="en-US" sz="1400" kern="1200" dirty="0">
              <a:latin typeface="+mn-ea"/>
              <a:ea typeface="+mn-ea"/>
            </a:rPr>
            <a:t>后续不再下发防疫物资，试剂盒库存也清零。消毒水使用保洁人员的大桶消毒水</a:t>
          </a:r>
          <a:endParaRPr lang="zh-CN" sz="1400" kern="1200" dirty="0">
            <a:latin typeface="+mn-ea"/>
            <a:ea typeface="+mn-ea"/>
          </a:endParaRPr>
        </a:p>
      </dsp:txBody>
      <dsp:txXfrm>
        <a:off x="4651708" y="2980768"/>
        <a:ext cx="2345183" cy="1686221"/>
      </dsp:txXfrm>
    </dsp:sp>
    <dsp:sp modelId="{34028D89-B5E4-416D-9914-A65BC8245897}">
      <dsp:nvSpPr>
        <dsp:cNvPr id="0" name=""/>
        <dsp:cNvSpPr/>
      </dsp:nvSpPr>
      <dsp:spPr>
        <a:xfrm>
          <a:off x="23987" y="2121367"/>
          <a:ext cx="4491250" cy="308419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深入分析及整改措施：近期公司及部门出现大量感冒发烧员工，加强防范。本月清理气防柜过期滤盒，苯滤盒取消。</a:t>
          </a:r>
          <a:r>
            <a:rPr lang="en-US" altLang="en-US" sz="1400" kern="1200" dirty="0">
              <a:latin typeface="+mn-ea"/>
              <a:ea typeface="+mn-ea"/>
            </a:rPr>
            <a:t>《</a:t>
          </a:r>
          <a:r>
            <a:rPr lang="zh-CN" altLang="en-US" sz="1400" kern="1200" dirty="0">
              <a:latin typeface="+mn-ea"/>
              <a:ea typeface="+mn-ea"/>
            </a:rPr>
            <a:t>职业健康风险评估</a:t>
          </a:r>
          <a:r>
            <a:rPr lang="en-US" altLang="en-US" sz="1400" kern="1200" dirty="0">
              <a:latin typeface="+mn-ea"/>
              <a:ea typeface="+mn-ea"/>
            </a:rPr>
            <a:t>》</a:t>
          </a:r>
          <a:r>
            <a:rPr lang="zh-CN" altLang="en-US" sz="1400" kern="1200" dirty="0">
              <a:latin typeface="+mn-ea"/>
              <a:ea typeface="+mn-ea"/>
            </a:rPr>
            <a:t>在指定日期前提交</a:t>
          </a:r>
          <a:r>
            <a:rPr lang="en-US" altLang="zh-CN" sz="1400" kern="1200" dirty="0">
              <a:latin typeface="+mn-ea"/>
              <a:ea typeface="+mn-ea"/>
            </a:rPr>
            <a:t>HSE</a:t>
          </a:r>
          <a:r>
            <a:rPr lang="zh-CN" altLang="en-US" sz="1400" kern="1200" dirty="0">
              <a:latin typeface="+mn-ea"/>
              <a:ea typeface="+mn-ea"/>
            </a:rPr>
            <a:t>部。</a:t>
          </a:r>
          <a:endParaRPr lang="en-US" altLang="zh-CN" sz="1400" kern="1200" dirty="0">
            <a:latin typeface="+mn-ea"/>
            <a:ea typeface="+mn-ea"/>
          </a:endParaRPr>
        </a:p>
      </dsp:txBody>
      <dsp:txXfrm>
        <a:off x="446913" y="2918116"/>
        <a:ext cx="2694750" cy="169630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35FA8-6FFC-4C58-B1E7-23890B97D721}">
      <dsp:nvSpPr>
        <dsp:cNvPr id="0" name=""/>
        <dsp:cNvSpPr/>
      </dsp:nvSpPr>
      <dsp:spPr>
        <a:xfrm>
          <a:off x="0" y="1523999"/>
          <a:ext cx="8713663" cy="203199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6A0C5-64CD-487A-9055-7EB994CBBA0A}">
      <dsp:nvSpPr>
        <dsp:cNvPr id="0" name=""/>
        <dsp:cNvSpPr/>
      </dsp:nvSpPr>
      <dsp:spPr>
        <a:xfrm>
          <a:off x="22" y="0"/>
          <a:ext cx="2471911"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en-US" altLang="zh-CN" sz="1600" kern="1200" dirty="0"/>
            <a:t>1</a:t>
          </a:r>
          <a:r>
            <a:rPr lang="zh-CN" altLang="en-US" sz="1600" kern="1200" dirty="0"/>
            <a:t>、公司按文莱政府要求，按一人一档案形式管理个人健康档案，档案每年</a:t>
          </a:r>
          <a:r>
            <a:rPr lang="en-US" altLang="zh-CN" sz="1600" kern="1200" dirty="0"/>
            <a:t>12</a:t>
          </a:r>
          <a:r>
            <a:rPr lang="zh-CN" altLang="en-US" sz="1600" kern="1200" dirty="0"/>
            <a:t>月更新一次。年底再次更新上交到</a:t>
          </a:r>
          <a:r>
            <a:rPr lang="en-US" altLang="zh-CN" sz="1600" kern="1200" dirty="0"/>
            <a:t>HSE</a:t>
          </a:r>
          <a:r>
            <a:rPr lang="zh-CN" altLang="en-US" sz="1600" kern="1200" dirty="0"/>
            <a:t>部。</a:t>
          </a:r>
        </a:p>
      </dsp:txBody>
      <dsp:txXfrm>
        <a:off x="22" y="0"/>
        <a:ext cx="2471911" cy="2031999"/>
      </dsp:txXfrm>
    </dsp:sp>
    <dsp:sp modelId="{BD51437A-EE7C-4638-9750-6D75752F14A9}">
      <dsp:nvSpPr>
        <dsp:cNvPr id="0" name=""/>
        <dsp:cNvSpPr/>
      </dsp:nvSpPr>
      <dsp:spPr>
        <a:xfrm>
          <a:off x="981977" y="228599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BDCD1-ED9B-4DF9-B192-4811FA0572DC}">
      <dsp:nvSpPr>
        <dsp:cNvPr id="0" name=""/>
        <dsp:cNvSpPr/>
      </dsp:nvSpPr>
      <dsp:spPr>
        <a:xfrm>
          <a:off x="2760640" y="3116680"/>
          <a:ext cx="2234075" cy="196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latin typeface="+mn-ea"/>
              <a:ea typeface="+mn-ea"/>
            </a:rPr>
            <a:t>3</a:t>
          </a:r>
          <a:r>
            <a:rPr lang="zh-CN" sz="1600" kern="1200" dirty="0">
              <a:latin typeface="+mn-ea"/>
              <a:ea typeface="+mn-ea"/>
            </a:rPr>
            <a:t>、</a:t>
          </a:r>
          <a:r>
            <a:rPr lang="zh-CN" altLang="en-US" sz="1600" kern="1200" dirty="0">
              <a:latin typeface="+mn-ea"/>
              <a:ea typeface="+mn-ea"/>
            </a:rPr>
            <a:t>今年的体检规则变化，员工返回中国后到指定地点进行身体健康检测。回国体检已改为福利性，本月需参加体检人员已及时统计报备，并督促按时参加。</a:t>
          </a:r>
          <a:endParaRPr lang="zh-CN" sz="1600" kern="1200" dirty="0">
            <a:latin typeface="+mn-ea"/>
            <a:ea typeface="+mn-ea"/>
          </a:endParaRPr>
        </a:p>
      </dsp:txBody>
      <dsp:txXfrm>
        <a:off x="2760640" y="3116680"/>
        <a:ext cx="2234075" cy="1963318"/>
      </dsp:txXfrm>
    </dsp:sp>
    <dsp:sp modelId="{2B27846F-24AC-4E3C-8D79-34A0A91F90E4}">
      <dsp:nvSpPr>
        <dsp:cNvPr id="0" name=""/>
        <dsp:cNvSpPr/>
      </dsp:nvSpPr>
      <dsp:spPr>
        <a:xfrm>
          <a:off x="3361488" y="230316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AF403-5455-450C-B914-FE7DD3251E10}">
      <dsp:nvSpPr>
        <dsp:cNvPr id="0" name=""/>
        <dsp:cNvSpPr/>
      </dsp:nvSpPr>
      <dsp:spPr>
        <a:xfrm>
          <a:off x="4759044" y="0"/>
          <a:ext cx="3083230"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altLang="zh-CN" sz="1600" kern="1200" dirty="0">
              <a:latin typeface="+mn-ea"/>
              <a:ea typeface="+mn-ea"/>
            </a:rPr>
            <a:t>2</a:t>
          </a:r>
          <a:r>
            <a:rPr lang="zh-CN" altLang="en-US" sz="1600" kern="1200" dirty="0">
              <a:latin typeface="+mn-ea"/>
              <a:ea typeface="+mn-ea"/>
            </a:rPr>
            <a:t>、公司自</a:t>
          </a:r>
          <a:r>
            <a:rPr lang="en-US" altLang="zh-CN" sz="1600" kern="1200" dirty="0">
              <a:latin typeface="+mn-ea"/>
              <a:ea typeface="+mn-ea"/>
            </a:rPr>
            <a:t>2025</a:t>
          </a:r>
          <a:r>
            <a:rPr lang="zh-CN" altLang="en-US" sz="1600" kern="1200" dirty="0">
              <a:latin typeface="+mn-ea"/>
              <a:ea typeface="+mn-ea"/>
            </a:rPr>
            <a:t>年</a:t>
          </a:r>
          <a:r>
            <a:rPr lang="en-US" altLang="zh-CN" sz="1600" kern="1200" dirty="0">
              <a:latin typeface="+mn-ea"/>
              <a:ea typeface="+mn-ea"/>
            </a:rPr>
            <a:t>1</a:t>
          </a:r>
          <a:r>
            <a:rPr lang="zh-CN" altLang="en-US" sz="1600" kern="1200" dirty="0">
              <a:latin typeface="+mn-ea"/>
              <a:ea typeface="+mn-ea"/>
            </a:rPr>
            <a:t>月</a:t>
          </a:r>
          <a:r>
            <a:rPr lang="en-US" altLang="zh-CN" sz="1600" kern="1200" dirty="0">
              <a:latin typeface="+mn-ea"/>
              <a:ea typeface="+mn-ea"/>
            </a:rPr>
            <a:t>1</a:t>
          </a:r>
          <a:r>
            <a:rPr lang="zh-CN" altLang="en-US" sz="1600" kern="1200" dirty="0">
              <a:latin typeface="+mn-ea"/>
              <a:ea typeface="+mn-ea"/>
            </a:rPr>
            <a:t>日起组织离职人员健康体检及文莱本地员工健康体检，其中文莱本地员工每月健康体检人员名单已建立，张贴到外操室提醒参加体检后签名确认，本月有一名文莱员工由于电话号码变更未及时参加体检，列入考核。</a:t>
          </a:r>
          <a:endParaRPr lang="zh-CN" sz="1600" kern="1200" dirty="0">
            <a:latin typeface="+mn-ea"/>
            <a:ea typeface="+mn-ea"/>
          </a:endParaRPr>
        </a:p>
      </dsp:txBody>
      <dsp:txXfrm>
        <a:off x="4759044" y="0"/>
        <a:ext cx="3083230" cy="2031999"/>
      </dsp:txXfrm>
    </dsp:sp>
    <dsp:sp modelId="{F7B67FCB-290D-4B01-87D2-10669893A56C}">
      <dsp:nvSpPr>
        <dsp:cNvPr id="0" name=""/>
        <dsp:cNvSpPr/>
      </dsp:nvSpPr>
      <dsp:spPr>
        <a:xfrm>
          <a:off x="6046659" y="2285999"/>
          <a:ext cx="507999" cy="5079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6E632-61B6-45E6-A8FC-F29275500407}">
      <dsp:nvSpPr>
        <dsp:cNvPr id="0" name=""/>
        <dsp:cNvSpPr/>
      </dsp:nvSpPr>
      <dsp:spPr>
        <a:xfrm>
          <a:off x="74693" y="0"/>
          <a:ext cx="3086883" cy="16303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a:t>
          </a:r>
          <a:r>
            <a:rPr lang="zh-CN" sz="1600" kern="1200" dirty="0">
              <a:solidFill>
                <a:schemeClr val="tx1"/>
              </a:solidFill>
            </a:rPr>
            <a:t>、</a:t>
          </a:r>
          <a:r>
            <a:rPr lang="zh-CN" altLang="en-US" sz="1600" kern="1200" dirty="0">
              <a:solidFill>
                <a:schemeClr val="tx1"/>
              </a:solidFill>
            </a:rPr>
            <a:t>今年公司更换工服制造厂，发放的工服上衣尺码偏小，新员工一人尺寸不合适的现补发合适尺寸。</a:t>
          </a:r>
          <a:endParaRPr lang="zh-CN" sz="1600" kern="1200" dirty="0">
            <a:solidFill>
              <a:schemeClr val="tx1"/>
            </a:solidFill>
          </a:endParaRPr>
        </a:p>
      </dsp:txBody>
      <dsp:txXfrm>
        <a:off x="122445" y="47752"/>
        <a:ext cx="2991379" cy="1534857"/>
      </dsp:txXfrm>
    </dsp:sp>
    <dsp:sp modelId="{7EDAA5E8-C52E-4E0B-9A9D-A3E366B83D48}">
      <dsp:nvSpPr>
        <dsp:cNvPr id="0" name=""/>
        <dsp:cNvSpPr/>
      </dsp:nvSpPr>
      <dsp:spPr>
        <a:xfrm>
          <a:off x="3451953" y="432406"/>
          <a:ext cx="615599" cy="765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zh-CN" altLang="en-US" sz="3400" kern="1200">
            <a:solidFill>
              <a:schemeClr val="tx1"/>
            </a:solidFill>
          </a:endParaRPr>
        </a:p>
      </dsp:txBody>
      <dsp:txXfrm>
        <a:off x="3451953" y="585515"/>
        <a:ext cx="430919" cy="459329"/>
      </dsp:txXfrm>
    </dsp:sp>
    <dsp:sp modelId="{9B732E4F-9113-462B-BD00-2BAECF6347AB}">
      <dsp:nvSpPr>
        <dsp:cNvPr id="0" name=""/>
        <dsp:cNvSpPr/>
      </dsp:nvSpPr>
      <dsp:spPr>
        <a:xfrm>
          <a:off x="4323084" y="0"/>
          <a:ext cx="3086883" cy="16303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sz="1600" kern="1200" dirty="0">
              <a:solidFill>
                <a:schemeClr val="tx1"/>
              </a:solidFill>
            </a:rPr>
            <a:t>深入分析及整改措施：</a:t>
          </a:r>
          <a:r>
            <a:rPr lang="zh-CN" altLang="en-US" sz="1600" kern="1200" dirty="0">
              <a:solidFill>
                <a:schemeClr val="tx1"/>
              </a:solidFill>
            </a:rPr>
            <a:t>新员工对自身衣服尺寸认识不足，尺寸偏差过大。</a:t>
          </a:r>
          <a:endParaRPr lang="zh-CN" sz="1600" kern="1200" dirty="0">
            <a:solidFill>
              <a:schemeClr val="tx1"/>
            </a:solidFill>
          </a:endParaRPr>
        </a:p>
      </dsp:txBody>
      <dsp:txXfrm>
        <a:off x="4370836" y="47752"/>
        <a:ext cx="2991379" cy="15348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9E2CA-09CE-4315-BA5F-1F4763C0FFD9}">
      <dsp:nvSpPr>
        <dsp:cNvPr id="0" name=""/>
        <dsp:cNvSpPr/>
      </dsp:nvSpPr>
      <dsp:spPr>
        <a:xfrm>
          <a:off x="7151" y="1872066"/>
          <a:ext cx="2137526" cy="14628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a:t>
          </a:r>
          <a:r>
            <a:rPr lang="zh-CN" sz="1600" kern="1200" dirty="0">
              <a:solidFill>
                <a:schemeClr val="tx1"/>
              </a:solidFill>
            </a:rPr>
            <a:t>、</a:t>
          </a:r>
          <a:r>
            <a:rPr lang="en-US" altLang="zh-CN" sz="1600" kern="1200" dirty="0">
              <a:solidFill>
                <a:schemeClr val="tx1"/>
              </a:solidFill>
            </a:rPr>
            <a:t>25</a:t>
          </a:r>
          <a:r>
            <a:rPr lang="zh-CN" altLang="en-US" sz="1600" kern="1200" dirty="0">
              <a:solidFill>
                <a:schemeClr val="tx1"/>
              </a:solidFill>
            </a:rPr>
            <a:t>年消防物资备品备件采购采购到货，领取后消防炮和消防竖管箱内配件全部补齐。</a:t>
          </a:r>
          <a:endParaRPr lang="zh-CN" sz="1600" kern="1200" dirty="0">
            <a:solidFill>
              <a:schemeClr val="tx1"/>
            </a:solidFill>
          </a:endParaRPr>
        </a:p>
      </dsp:txBody>
      <dsp:txXfrm>
        <a:off x="49997" y="1914912"/>
        <a:ext cx="2051834" cy="1377177"/>
      </dsp:txXfrm>
    </dsp:sp>
    <dsp:sp modelId="{DCCC0B06-B576-4A65-AE6A-8E853B3F27B3}">
      <dsp:nvSpPr>
        <dsp:cNvPr id="0" name=""/>
        <dsp:cNvSpPr/>
      </dsp:nvSpPr>
      <dsp:spPr>
        <a:xfrm>
          <a:off x="2358430" y="2338447"/>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solidFill>
              <a:schemeClr val="tx1"/>
            </a:solidFill>
          </a:endParaRPr>
        </a:p>
      </dsp:txBody>
      <dsp:txXfrm>
        <a:off x="2358430" y="2444468"/>
        <a:ext cx="317209" cy="318064"/>
      </dsp:txXfrm>
    </dsp:sp>
    <dsp:sp modelId="{18C49335-90A7-4516-9990-A0FEEFAD7C95}">
      <dsp:nvSpPr>
        <dsp:cNvPr id="0" name=""/>
        <dsp:cNvSpPr/>
      </dsp:nvSpPr>
      <dsp:spPr>
        <a:xfrm>
          <a:off x="2999688" y="1872066"/>
          <a:ext cx="2137526" cy="14628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solidFill>
            </a:rPr>
            <a:t>2</a:t>
          </a:r>
          <a:r>
            <a:rPr lang="zh-CN" altLang="en-US" sz="1600" b="0" i="0" kern="1200" dirty="0">
              <a:solidFill>
                <a:schemeClr val="tx1"/>
              </a:solidFill>
            </a:rPr>
            <a:t>月</a:t>
          </a:r>
          <a:r>
            <a:rPr lang="en-US" altLang="zh-CN" sz="1600" b="0" i="0" kern="1200" dirty="0">
              <a:solidFill>
                <a:schemeClr val="tx1"/>
              </a:solidFill>
            </a:rPr>
            <a:t>3</a:t>
          </a:r>
          <a:r>
            <a:rPr lang="zh-CN" altLang="en-US" sz="1600" b="0" i="0" kern="1200" dirty="0">
              <a:solidFill>
                <a:schemeClr val="tx1"/>
              </a:solidFill>
            </a:rPr>
            <a:t>日对气分雨淋阀组和手动火灾报警仪进行测试，发现问题及时维修</a:t>
          </a:r>
          <a:r>
            <a:rPr lang="zh-CN" altLang="en-US" sz="1600" kern="1200" dirty="0">
              <a:solidFill>
                <a:schemeClr val="tx1"/>
              </a:solidFill>
            </a:rPr>
            <a:t>。</a:t>
          </a:r>
          <a:endParaRPr lang="zh-CN" sz="1600" kern="1200" dirty="0">
            <a:solidFill>
              <a:schemeClr val="tx1"/>
            </a:solidFill>
          </a:endParaRPr>
        </a:p>
      </dsp:txBody>
      <dsp:txXfrm>
        <a:off x="3042534" y="1914912"/>
        <a:ext cx="2051834" cy="1377177"/>
      </dsp:txXfrm>
    </dsp:sp>
    <dsp:sp modelId="{396AF39A-9456-441E-A9CD-B928131728E9}">
      <dsp:nvSpPr>
        <dsp:cNvPr id="0" name=""/>
        <dsp:cNvSpPr/>
      </dsp:nvSpPr>
      <dsp:spPr>
        <a:xfrm>
          <a:off x="5350967" y="2338447"/>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solidFill>
              <a:schemeClr val="tx1"/>
            </a:solidFill>
          </a:endParaRPr>
        </a:p>
      </dsp:txBody>
      <dsp:txXfrm>
        <a:off x="5350967" y="2444468"/>
        <a:ext cx="317209" cy="318064"/>
      </dsp:txXfrm>
    </dsp:sp>
    <dsp:sp modelId="{39E6C2CB-DEAA-402F-B54F-447E87AAB948}">
      <dsp:nvSpPr>
        <dsp:cNvPr id="0" name=""/>
        <dsp:cNvSpPr/>
      </dsp:nvSpPr>
      <dsp:spPr>
        <a:xfrm>
          <a:off x="5992225" y="1872066"/>
          <a:ext cx="2137526" cy="14628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tx1"/>
              </a:solidFill>
            </a:rPr>
            <a:t>深入分析及整改措施：本月检查，消气防设施维护状况整体较好，雨淋阀组公司制度规定每季度测试。</a:t>
          </a:r>
          <a:endParaRPr lang="en-US" altLang="zh-CN" sz="1600" kern="1200" dirty="0">
            <a:solidFill>
              <a:schemeClr val="tx1"/>
            </a:solidFill>
          </a:endParaRPr>
        </a:p>
      </dsp:txBody>
      <dsp:txXfrm>
        <a:off x="6035071" y="1914912"/>
        <a:ext cx="2051834" cy="13771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4DE84-3BFD-4A31-AA92-5AF533171F5A}">
      <dsp:nvSpPr>
        <dsp:cNvPr id="0" name=""/>
        <dsp:cNvSpPr/>
      </dsp:nvSpPr>
      <dsp:spPr>
        <a:xfrm>
          <a:off x="-340217" y="0"/>
          <a:ext cx="7522559" cy="9363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三</a:t>
          </a:r>
          <a:r>
            <a:rPr lang="zh-CN" sz="3200" b="1" kern="1200" dirty="0"/>
            <a:t>、典型问题、热点问题通报</a:t>
          </a:r>
          <a:endParaRPr lang="zh-CN" sz="3200" kern="1200" dirty="0"/>
        </a:p>
      </dsp:txBody>
      <dsp:txXfrm>
        <a:off x="761436" y="137118"/>
        <a:ext cx="5319253" cy="66206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9AF15-0995-4851-9E8F-5A5ECE9B4246}">
      <dsp:nvSpPr>
        <dsp:cNvPr id="0" name=""/>
        <dsp:cNvSpPr/>
      </dsp:nvSpPr>
      <dsp:spPr>
        <a:xfrm>
          <a:off x="710987" y="0"/>
          <a:ext cx="5279604" cy="5279604"/>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E0736-BDCB-4FB5-9B1B-3F3ADF4D8222}">
      <dsp:nvSpPr>
        <dsp:cNvPr id="0" name=""/>
        <dsp:cNvSpPr/>
      </dsp:nvSpPr>
      <dsp:spPr>
        <a:xfrm>
          <a:off x="3350789" y="529034"/>
          <a:ext cx="3431742" cy="76822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热点问题：</a:t>
          </a:r>
        </a:p>
      </dsp:txBody>
      <dsp:txXfrm>
        <a:off x="3388291" y="566536"/>
        <a:ext cx="3356738" cy="693219"/>
      </dsp:txXfrm>
    </dsp:sp>
    <dsp:sp modelId="{B6E60A9F-A92B-40F2-8249-62E228E785BA}">
      <dsp:nvSpPr>
        <dsp:cNvPr id="0" name=""/>
        <dsp:cNvSpPr/>
      </dsp:nvSpPr>
      <dsp:spPr>
        <a:xfrm>
          <a:off x="3359883" y="1393286"/>
          <a:ext cx="3413554" cy="148345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mn-ea"/>
              <a:ea typeface="+mn-ea"/>
            </a:rPr>
            <a:t>闭卷考后暴露出文莱同事副班学习力度不足。</a:t>
          </a:r>
          <a:endParaRPr lang="zh-CN" sz="1800" kern="1200" dirty="0">
            <a:latin typeface="+mn-ea"/>
            <a:ea typeface="+mn-ea"/>
          </a:endParaRPr>
        </a:p>
      </dsp:txBody>
      <dsp:txXfrm>
        <a:off x="3432299" y="1465702"/>
        <a:ext cx="3268722" cy="1338623"/>
      </dsp:txXfrm>
    </dsp:sp>
    <dsp:sp modelId="{41FA7F57-6CF9-4893-A182-9D33EB426390}">
      <dsp:nvSpPr>
        <dsp:cNvPr id="0" name=""/>
        <dsp:cNvSpPr/>
      </dsp:nvSpPr>
      <dsp:spPr>
        <a:xfrm>
          <a:off x="3359883" y="2972769"/>
          <a:ext cx="3413554" cy="168177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t>整改措施：</a:t>
          </a:r>
          <a:r>
            <a:rPr lang="zh-CN" altLang="en-US" sz="1800" kern="1200" dirty="0"/>
            <a:t>公司要求加强学习后，副班学习内容必学项目分散，也是导致不合格率提升的一个原因。</a:t>
          </a:r>
          <a:endParaRPr lang="zh-CN" sz="1800" kern="1200" dirty="0"/>
        </a:p>
      </dsp:txBody>
      <dsp:txXfrm>
        <a:off x="3441980" y="3054866"/>
        <a:ext cx="3249360" cy="15175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2E80-FD0E-4DFD-869B-14CF9FE21449}">
      <dsp:nvSpPr>
        <dsp:cNvPr id="0" name=""/>
        <dsp:cNvSpPr/>
      </dsp:nvSpPr>
      <dsp:spPr>
        <a:xfrm>
          <a:off x="8" y="207779"/>
          <a:ext cx="5544608" cy="66492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zh-CN" altLang="en-US" sz="3400" b="1" kern="1200" dirty="0">
              <a:solidFill>
                <a:schemeClr val="tx1"/>
              </a:solidFill>
            </a:rPr>
            <a:t>四、工作亮点、工作难点</a:t>
          </a:r>
          <a:endParaRPr lang="zh-CN" altLang="en-US" sz="3400" kern="1200" dirty="0">
            <a:solidFill>
              <a:schemeClr val="tx1"/>
            </a:solidFill>
          </a:endParaRPr>
        </a:p>
      </dsp:txBody>
      <dsp:txXfrm>
        <a:off x="332468" y="207779"/>
        <a:ext cx="4879688" cy="6649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B6A6E-7430-4FF2-9482-136B68398F7C}">
      <dsp:nvSpPr>
        <dsp:cNvPr id="0" name=""/>
        <dsp:cNvSpPr/>
      </dsp:nvSpPr>
      <dsp:spPr>
        <a:xfrm>
          <a:off x="0" y="0"/>
          <a:ext cx="3773015" cy="377301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B9E6F-6BF5-4B45-92C7-8DC6ADBDBFA7}">
      <dsp:nvSpPr>
        <dsp:cNvPr id="0" name=""/>
        <dsp:cNvSpPr/>
      </dsp:nvSpPr>
      <dsp:spPr>
        <a:xfrm>
          <a:off x="1886507" y="0"/>
          <a:ext cx="6246255" cy="377301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公司年度风险评价，环境因素评价，职业健康评价等管理人员和班组人员全员参与。完成质量较高。</a:t>
          </a:r>
        </a:p>
      </dsp:txBody>
      <dsp:txXfrm>
        <a:off x="1886507" y="0"/>
        <a:ext cx="6246255" cy="1792182"/>
      </dsp:txXfrm>
    </dsp:sp>
    <dsp:sp modelId="{F761A9BD-E8FA-4232-8E9C-886B04229FD8}">
      <dsp:nvSpPr>
        <dsp:cNvPr id="0" name=""/>
        <dsp:cNvSpPr/>
      </dsp:nvSpPr>
      <dsp:spPr>
        <a:xfrm>
          <a:off x="990416" y="1792182"/>
          <a:ext cx="1792182" cy="179218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450CA-A63F-422B-AF96-9013D4F1586D}">
      <dsp:nvSpPr>
        <dsp:cNvPr id="0" name=""/>
        <dsp:cNvSpPr/>
      </dsp:nvSpPr>
      <dsp:spPr>
        <a:xfrm>
          <a:off x="1886507" y="1792182"/>
          <a:ext cx="6246255" cy="179218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0" kern="1200" dirty="0">
              <a:latin typeface="+mn-ea"/>
              <a:ea typeface="+mn-ea"/>
            </a:rPr>
            <a:t>消防器材配件公司到货后全部补齐，避免公司考核。雨淋阀组测试并清理，确保好用</a:t>
          </a:r>
          <a:r>
            <a:rPr lang="zh-CN" altLang="en-US" sz="2000" kern="1200" dirty="0"/>
            <a:t>。手动火灾报警按钮及时测试维修，红外监控画面及时调试修复。</a:t>
          </a:r>
        </a:p>
      </dsp:txBody>
      <dsp:txXfrm>
        <a:off x="1886507" y="1792182"/>
        <a:ext cx="6246255" cy="1792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2E12-DFE0-426F-B5CE-200DDE6AD9EE}">
      <dsp:nvSpPr>
        <dsp:cNvPr id="0" name=""/>
        <dsp:cNvSpPr/>
      </dsp:nvSpPr>
      <dsp:spPr>
        <a:xfrm>
          <a:off x="0" y="0"/>
          <a:ext cx="4126630" cy="410220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E7E98-7856-41CA-B7B2-F32ECD784C83}">
      <dsp:nvSpPr>
        <dsp:cNvPr id="0" name=""/>
        <dsp:cNvSpPr/>
      </dsp:nvSpPr>
      <dsp:spPr>
        <a:xfrm>
          <a:off x="2063315" y="0"/>
          <a:ext cx="6880472" cy="412663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b="1" kern="1200" dirty="0"/>
            <a:t>一、安全资料学习：</a:t>
          </a:r>
          <a:endParaRPr lang="zh-CN" altLang="en-US" sz="3200" kern="1200" dirty="0"/>
        </a:p>
      </dsp:txBody>
      <dsp:txXfrm>
        <a:off x="2063315" y="0"/>
        <a:ext cx="6880472" cy="1960149"/>
      </dsp:txXfrm>
    </dsp:sp>
    <dsp:sp modelId="{7B400909-B1BF-4070-9CC1-252B2ABB2192}">
      <dsp:nvSpPr>
        <dsp:cNvPr id="0" name=""/>
        <dsp:cNvSpPr/>
      </dsp:nvSpPr>
      <dsp:spPr>
        <a:xfrm>
          <a:off x="1083240" y="1813138"/>
          <a:ext cx="1960149" cy="225417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DA36F-4D1E-4315-A35B-51E15F9F43A9}">
      <dsp:nvSpPr>
        <dsp:cNvPr id="0" name=""/>
        <dsp:cNvSpPr/>
      </dsp:nvSpPr>
      <dsp:spPr>
        <a:xfrm>
          <a:off x="2051687" y="1812320"/>
          <a:ext cx="6880472" cy="2314309"/>
        </a:xfrm>
        <a:prstGeom prst="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mn-ea"/>
              <a:ea typeface="+mn-ea"/>
            </a:rPr>
            <a:t>视频</a:t>
          </a:r>
          <a:r>
            <a:rPr lang="en-US" altLang="zh-CN" sz="2000" b="1" kern="1200" dirty="0">
              <a:solidFill>
                <a:schemeClr val="tx1"/>
              </a:solidFill>
              <a:latin typeface="+mn-ea"/>
              <a:ea typeface="+mn-ea"/>
            </a:rPr>
            <a:t>《</a:t>
          </a:r>
          <a:r>
            <a:rPr lang="zh-CN" altLang="zh-CN" sz="2000" b="1" kern="1200" dirty="0">
              <a:solidFill>
                <a:schemeClr val="tx1"/>
              </a:solidFill>
              <a:latin typeface="+mn-ea"/>
              <a:ea typeface="+mn-ea"/>
            </a:rPr>
            <a:t>氮气窒息的危害</a:t>
          </a:r>
          <a:r>
            <a:rPr lang="en-US" altLang="zh-CN" sz="2000" b="1" kern="1200" dirty="0">
              <a:solidFill>
                <a:schemeClr val="tx1"/>
              </a:solidFill>
              <a:latin typeface="+mn-ea"/>
              <a:ea typeface="+mn-ea"/>
            </a:rPr>
            <a:t>》</a:t>
          </a:r>
        </a:p>
        <a:p>
          <a:pPr marL="0" lvl="0" indent="0" algn="l" defTabSz="889000">
            <a:lnSpc>
              <a:spcPct val="90000"/>
            </a:lnSpc>
            <a:spcBef>
              <a:spcPct val="0"/>
            </a:spcBef>
            <a:spcAft>
              <a:spcPct val="35000"/>
            </a:spcAft>
            <a:buNone/>
          </a:pPr>
          <a:r>
            <a:rPr lang="zh-CN" altLang="zh-CN" sz="2000" b="1" kern="1200" dirty="0">
              <a:solidFill>
                <a:schemeClr val="tx1"/>
              </a:solidFill>
              <a:latin typeface="+mn-ea"/>
              <a:ea typeface="+mn-ea"/>
            </a:rPr>
            <a:t>新疆</a:t>
          </a:r>
          <a:r>
            <a:rPr lang="en-US" altLang="zh-CN" sz="2000" b="1" kern="1200" dirty="0">
              <a:solidFill>
                <a:schemeClr val="tx1"/>
              </a:solidFill>
              <a:latin typeface="+mn-ea"/>
              <a:ea typeface="+mn-ea"/>
            </a:rPr>
            <a:t>HM“10.26”</a:t>
          </a:r>
          <a:r>
            <a:rPr lang="zh-CN" altLang="zh-CN" sz="2000" b="1" kern="1200" dirty="0">
              <a:solidFill>
                <a:schemeClr val="tx1"/>
              </a:solidFill>
              <a:latin typeface="+mn-ea"/>
              <a:ea typeface="+mn-ea"/>
            </a:rPr>
            <a:t>净化车间发生中毒事故报告</a:t>
          </a:r>
          <a:r>
            <a:rPr lang="zh-CN" altLang="en-US" sz="2000" b="1" kern="1200" dirty="0">
              <a:solidFill>
                <a:schemeClr val="tx1"/>
              </a:solidFill>
              <a:latin typeface="+mn-ea"/>
              <a:ea typeface="+mn-ea"/>
            </a:rPr>
            <a:t>。</a:t>
          </a:r>
          <a:endParaRPr lang="en-US" altLang="zh-CN" sz="2000" b="1" kern="1200" dirty="0">
            <a:solidFill>
              <a:schemeClr val="tx1"/>
            </a:solidFill>
            <a:latin typeface="+mn-ea"/>
            <a:ea typeface="+mn-ea"/>
          </a:endParaRPr>
        </a:p>
        <a:p>
          <a:pPr marL="0" lvl="0" indent="0" algn="l" defTabSz="889000">
            <a:lnSpc>
              <a:spcPct val="90000"/>
            </a:lnSpc>
            <a:spcBef>
              <a:spcPct val="0"/>
            </a:spcBef>
            <a:spcAft>
              <a:spcPct val="35000"/>
            </a:spcAft>
            <a:buNone/>
          </a:pPr>
          <a:r>
            <a:rPr lang="en-US" altLang="zh-CN" sz="2000" b="1" kern="1200" dirty="0">
              <a:solidFill>
                <a:schemeClr val="tx1"/>
              </a:solidFill>
              <a:latin typeface="+mn-ea"/>
              <a:ea typeface="+mn-ea"/>
            </a:rPr>
            <a:t>2025</a:t>
          </a:r>
          <a:r>
            <a:rPr lang="zh-CN" altLang="zh-CN" sz="2000" b="1" kern="1200" dirty="0">
              <a:solidFill>
                <a:schemeClr val="tx1"/>
              </a:solidFill>
              <a:latin typeface="+mn-ea"/>
              <a:ea typeface="+mn-ea"/>
            </a:rPr>
            <a:t>年</a:t>
          </a:r>
          <a:r>
            <a:rPr lang="en-US" altLang="zh-CN" sz="2000" b="1" kern="1200" dirty="0">
              <a:solidFill>
                <a:schemeClr val="tx1"/>
              </a:solidFill>
              <a:latin typeface="+mn-ea"/>
              <a:ea typeface="+mn-ea"/>
            </a:rPr>
            <a:t>2</a:t>
          </a:r>
          <a:r>
            <a:rPr lang="zh-CN" altLang="zh-CN" sz="2000" b="1" kern="1200" dirty="0">
              <a:solidFill>
                <a:schemeClr val="tx1"/>
              </a:solidFill>
              <a:latin typeface="+mn-ea"/>
              <a:ea typeface="+mn-ea"/>
            </a:rPr>
            <a:t>月</a:t>
          </a:r>
          <a:r>
            <a:rPr lang="en-US" altLang="zh-CN" sz="2000" b="1" kern="1200" dirty="0">
              <a:solidFill>
                <a:schemeClr val="tx1"/>
              </a:solidFill>
              <a:latin typeface="+mn-ea"/>
              <a:ea typeface="+mn-ea"/>
            </a:rPr>
            <a:t>23</a:t>
          </a:r>
          <a:r>
            <a:rPr lang="zh-CN" altLang="zh-CN" sz="2000" b="1" kern="1200" dirty="0">
              <a:solidFill>
                <a:schemeClr val="tx1"/>
              </a:solidFill>
              <a:latin typeface="+mn-ea"/>
              <a:ea typeface="+mn-ea"/>
            </a:rPr>
            <a:t>日</a:t>
          </a:r>
          <a:r>
            <a:rPr lang="en-US" altLang="zh-CN" sz="2000" b="1" kern="1200" dirty="0">
              <a:solidFill>
                <a:schemeClr val="tx1"/>
              </a:solidFill>
              <a:latin typeface="+mn-ea"/>
              <a:ea typeface="+mn-ea"/>
            </a:rPr>
            <a:t>17</a:t>
          </a:r>
          <a:r>
            <a:rPr lang="zh-CN" altLang="zh-CN" sz="2000" b="1" kern="1200" dirty="0">
              <a:solidFill>
                <a:schemeClr val="tx1"/>
              </a:solidFill>
              <a:latin typeface="+mn-ea"/>
              <a:ea typeface="+mn-ea"/>
            </a:rPr>
            <a:t>时</a:t>
          </a:r>
          <a:r>
            <a:rPr lang="en-US" altLang="zh-CN" sz="2000" b="1" kern="1200" dirty="0">
              <a:solidFill>
                <a:schemeClr val="tx1"/>
              </a:solidFill>
              <a:latin typeface="+mn-ea"/>
              <a:ea typeface="+mn-ea"/>
            </a:rPr>
            <a:t>45</a:t>
          </a:r>
          <a:r>
            <a:rPr lang="zh-CN" altLang="zh-CN" sz="2000" b="1" kern="1200" dirty="0">
              <a:solidFill>
                <a:schemeClr val="tx1"/>
              </a:solidFill>
              <a:latin typeface="+mn-ea"/>
              <a:ea typeface="+mn-ea"/>
            </a:rPr>
            <a:t>分许，新疆</a:t>
          </a:r>
          <a:r>
            <a:rPr lang="en-US" altLang="zh-CN" sz="2000" b="1" kern="1200" dirty="0">
              <a:solidFill>
                <a:schemeClr val="tx1"/>
              </a:solidFill>
              <a:latin typeface="+mn-ea"/>
              <a:ea typeface="+mn-ea"/>
            </a:rPr>
            <a:t>HM</a:t>
          </a:r>
          <a:r>
            <a:rPr lang="zh-CN" altLang="zh-CN" sz="2000" b="1" kern="1200" dirty="0">
              <a:solidFill>
                <a:schemeClr val="tx1"/>
              </a:solidFill>
              <a:latin typeface="+mn-ea"/>
              <a:ea typeface="+mn-ea"/>
            </a:rPr>
            <a:t>能源化工科技有限公司在气分装置动火作业时，焊渣掉落引发脱乙烷塔塔顶冷凝器泄漏的</a:t>
          </a:r>
          <a:r>
            <a:rPr lang="zh-CN" altLang="zh-CN" sz="2000" b="1" kern="1200">
              <a:solidFill>
                <a:schemeClr val="tx1"/>
              </a:solidFill>
              <a:latin typeface="+mn-ea"/>
              <a:ea typeface="+mn-ea"/>
            </a:rPr>
            <a:t>气体着火</a:t>
          </a:r>
          <a:r>
            <a:rPr lang="zh-CN" altLang="en-US" sz="2000" b="1" kern="1200">
              <a:solidFill>
                <a:schemeClr val="tx1"/>
              </a:solidFill>
              <a:latin typeface="+mn-ea"/>
              <a:ea typeface="+mn-ea"/>
            </a:rPr>
            <a:t>。</a:t>
          </a:r>
          <a:endParaRPr lang="en-US" altLang="zh-CN" sz="2000" b="1" kern="1200" dirty="0">
            <a:solidFill>
              <a:schemeClr val="tx1"/>
            </a:solidFill>
            <a:latin typeface="+mn-ea"/>
            <a:ea typeface="+mn-ea"/>
          </a:endParaRPr>
        </a:p>
      </dsp:txBody>
      <dsp:txXfrm>
        <a:off x="2051687" y="1812320"/>
        <a:ext cx="6880472" cy="23143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B6A6E-7430-4FF2-9482-136B68398F7C}">
      <dsp:nvSpPr>
        <dsp:cNvPr id="0" name=""/>
        <dsp:cNvSpPr/>
      </dsp:nvSpPr>
      <dsp:spPr>
        <a:xfrm>
          <a:off x="0" y="0"/>
          <a:ext cx="3773015" cy="377301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B9E6F-6BF5-4B45-92C7-8DC6ADBDBFA7}">
      <dsp:nvSpPr>
        <dsp:cNvPr id="0" name=""/>
        <dsp:cNvSpPr/>
      </dsp:nvSpPr>
      <dsp:spPr>
        <a:xfrm>
          <a:off x="1886507" y="0"/>
          <a:ext cx="6246255" cy="377301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0" kern="1200" dirty="0">
              <a:latin typeface="+mn-ea"/>
              <a:ea typeface="+mn-ea"/>
            </a:rPr>
            <a:t>管理提升后各班组考核失分严重，拉开距离较大。本月失分项目比上月无明显消减，说明班组工作无明显提升。</a:t>
          </a:r>
          <a:endParaRPr lang="zh-CN" altLang="en-US" sz="2000" kern="1200" dirty="0"/>
        </a:p>
      </dsp:txBody>
      <dsp:txXfrm>
        <a:off x="1886507" y="0"/>
        <a:ext cx="6246255" cy="1792182"/>
      </dsp:txXfrm>
    </dsp:sp>
    <dsp:sp modelId="{F761A9BD-E8FA-4232-8E9C-886B04229FD8}">
      <dsp:nvSpPr>
        <dsp:cNvPr id="0" name=""/>
        <dsp:cNvSpPr/>
      </dsp:nvSpPr>
      <dsp:spPr>
        <a:xfrm>
          <a:off x="990416" y="1792182"/>
          <a:ext cx="1792182" cy="179218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450CA-A63F-422B-AF96-9013D4F1586D}">
      <dsp:nvSpPr>
        <dsp:cNvPr id="0" name=""/>
        <dsp:cNvSpPr/>
      </dsp:nvSpPr>
      <dsp:spPr>
        <a:xfrm>
          <a:off x="1886507" y="1792182"/>
          <a:ext cx="6246255" cy="179218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    失分主要项目是消防器材，各类检查签名，副班考试。前两项失分以中方员工为主，考试失分以文方员工为主。</a:t>
          </a:r>
        </a:p>
      </dsp:txBody>
      <dsp:txXfrm>
        <a:off x="1886507" y="1792182"/>
        <a:ext cx="6246255" cy="179218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5E746-DA91-4B72-AAC9-2B674A1CDD59}">
      <dsp:nvSpPr>
        <dsp:cNvPr id="0" name=""/>
        <dsp:cNvSpPr/>
      </dsp:nvSpPr>
      <dsp:spPr>
        <a:xfrm>
          <a:off x="0" y="0"/>
          <a:ext cx="708025" cy="708025"/>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DC9CE-F90B-48C7-9CA0-77752AF68A22}">
      <dsp:nvSpPr>
        <dsp:cNvPr id="0" name=""/>
        <dsp:cNvSpPr/>
      </dsp:nvSpPr>
      <dsp:spPr>
        <a:xfrm>
          <a:off x="354012" y="0"/>
          <a:ext cx="5713412" cy="7080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五</a:t>
          </a:r>
          <a:r>
            <a:rPr lang="zh-CN" sz="3000" b="1" kern="1200" dirty="0"/>
            <a:t>、下一步</a:t>
          </a:r>
          <a:r>
            <a:rPr lang="en-US" sz="3000" b="1" kern="1200" dirty="0"/>
            <a:t>HSE</a:t>
          </a:r>
          <a:r>
            <a:rPr lang="zh-CN" sz="3000" b="1" kern="1200" dirty="0"/>
            <a:t>工作计划</a:t>
          </a:r>
          <a:endParaRPr lang="zh-CN" sz="3000" kern="1200" dirty="0"/>
        </a:p>
      </dsp:txBody>
      <dsp:txXfrm>
        <a:off x="354012" y="0"/>
        <a:ext cx="5713412" cy="70802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E65A8-DD5F-451B-96A2-DF0DB65DBD13}">
      <dsp:nvSpPr>
        <dsp:cNvPr id="0" name=""/>
        <dsp:cNvSpPr/>
      </dsp:nvSpPr>
      <dsp:spPr>
        <a:xfrm>
          <a:off x="0" y="856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1</a:t>
          </a:r>
          <a:r>
            <a:rPr lang="zh-CN" sz="1600" kern="1200" dirty="0">
              <a:solidFill>
                <a:schemeClr val="tx1"/>
              </a:solidFill>
              <a:latin typeface="+mn-ea"/>
              <a:ea typeface="+mn-ea"/>
            </a:rPr>
            <a:t>、</a:t>
          </a:r>
          <a:r>
            <a:rPr lang="zh-CN" altLang="en-US" sz="1600" kern="1200" dirty="0">
              <a:solidFill>
                <a:schemeClr val="tx1"/>
              </a:solidFill>
              <a:latin typeface="+mn-ea"/>
              <a:ea typeface="+mn-ea"/>
            </a:rPr>
            <a:t>根据公司检查内容</a:t>
          </a:r>
          <a:r>
            <a:rPr lang="zh-CN" altLang="en-US" sz="1600" kern="1200" dirty="0">
              <a:solidFill>
                <a:schemeClr val="tx1"/>
              </a:solidFill>
              <a:latin typeface="+mn-ea"/>
              <a:ea typeface="+mn-ea"/>
              <a:cs typeface="+mn-cs"/>
            </a:rPr>
            <a:t>更新日周月检表格。</a:t>
          </a:r>
          <a:r>
            <a:rPr lang="zh-CN" sz="1600" kern="1200" dirty="0">
              <a:solidFill>
                <a:schemeClr val="tx1"/>
              </a:solidFill>
              <a:latin typeface="+mn-ea"/>
              <a:ea typeface="+mn-ea"/>
              <a:cs typeface="+mn-cs"/>
            </a:rPr>
            <a:t>控制高风险作业数量，安排监护人员，督促班组提高监护质量。</a:t>
          </a:r>
        </a:p>
      </dsp:txBody>
      <dsp:txXfrm>
        <a:off x="46491" y="55056"/>
        <a:ext cx="7841343" cy="859398"/>
      </dsp:txXfrm>
    </dsp:sp>
    <dsp:sp modelId="{3A36F043-90DE-4CB7-8D30-1F56DE7A326F}">
      <dsp:nvSpPr>
        <dsp:cNvPr id="0" name=""/>
        <dsp:cNvSpPr/>
      </dsp:nvSpPr>
      <dsp:spPr>
        <a:xfrm>
          <a:off x="0" y="106750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2</a:t>
          </a:r>
          <a:r>
            <a:rPr lang="zh-CN" sz="1600" kern="1200" dirty="0">
              <a:solidFill>
                <a:schemeClr val="tx1"/>
              </a:solidFill>
              <a:latin typeface="+mn-ea"/>
              <a:ea typeface="+mn-ea"/>
            </a:rPr>
            <a:t>、</a:t>
          </a:r>
          <a:r>
            <a:rPr lang="zh-CN" altLang="en-US" sz="1600" kern="1200" dirty="0">
              <a:solidFill>
                <a:schemeClr val="tx1"/>
              </a:solidFill>
              <a:latin typeface="+mn-ea"/>
              <a:ea typeface="+mn-ea"/>
            </a:rPr>
            <a:t>针对本月演练暴露出来的问题，及时讨论整改。每月第二周开始</a:t>
          </a:r>
          <a:r>
            <a:rPr lang="zh-CN" altLang="en-US" sz="1600" kern="1200" dirty="0">
              <a:solidFill>
                <a:prstClr val="black"/>
              </a:solidFill>
              <a:latin typeface="华文新魏" panose="02010800040101010101" pitchFamily="2" charset="-122"/>
              <a:ea typeface="华文新魏" panose="02010800040101010101" pitchFamily="2" charset="-122"/>
              <a:cs typeface="+mn-cs"/>
            </a:rPr>
            <a:t>事故演练。继续按照</a:t>
          </a:r>
          <a:r>
            <a:rPr lang="zh-CN" sz="1600" kern="1200" dirty="0">
              <a:solidFill>
                <a:schemeClr val="tx1"/>
              </a:solidFill>
            </a:rPr>
            <a:t>不局限于计划演练项目，</a:t>
          </a:r>
          <a:r>
            <a:rPr lang="zh-CN" altLang="en-US" sz="1600" kern="1200" dirty="0">
              <a:solidFill>
                <a:schemeClr val="tx1"/>
              </a:solidFill>
            </a:rPr>
            <a:t>迎接公司每季度开展的</a:t>
          </a:r>
          <a:r>
            <a:rPr lang="en-US" sz="1600" kern="1200" dirty="0">
              <a:solidFill>
                <a:schemeClr val="tx1"/>
              </a:solidFill>
            </a:rPr>
            <a:t>“</a:t>
          </a:r>
          <a:r>
            <a:rPr lang="zh-CN" sz="1600" kern="1200" dirty="0">
              <a:solidFill>
                <a:schemeClr val="tx1"/>
              </a:solidFill>
            </a:rPr>
            <a:t>不通知</a:t>
          </a:r>
          <a:r>
            <a:rPr lang="en-US" sz="1600" kern="1200" dirty="0">
              <a:solidFill>
                <a:schemeClr val="tx1"/>
              </a:solidFill>
            </a:rPr>
            <a:t>”</a:t>
          </a:r>
          <a:r>
            <a:rPr lang="zh-CN" sz="1600" kern="1200" dirty="0">
              <a:solidFill>
                <a:schemeClr val="tx1"/>
              </a:solidFill>
            </a:rPr>
            <a:t>演练</a:t>
          </a:r>
          <a:r>
            <a:rPr lang="zh-CN" altLang="en-US" sz="1600" kern="1200" dirty="0">
              <a:solidFill>
                <a:schemeClr val="tx1"/>
              </a:solidFill>
            </a:rPr>
            <a:t>，使得演练更贴近于实际</a:t>
          </a:r>
          <a:r>
            <a:rPr lang="zh-CN" altLang="en-US" sz="1600" kern="1200" dirty="0">
              <a:solidFill>
                <a:schemeClr val="tx1"/>
              </a:solidFill>
              <a:latin typeface="+mn-ea"/>
              <a:ea typeface="+mn-ea"/>
              <a:cs typeface="+mn-cs"/>
            </a:rPr>
            <a:t>。</a:t>
          </a:r>
          <a:endParaRPr lang="zh-CN" sz="1600" kern="1200" dirty="0">
            <a:solidFill>
              <a:schemeClr val="tx1"/>
            </a:solidFill>
            <a:latin typeface="+mn-ea"/>
            <a:ea typeface="+mn-ea"/>
            <a:cs typeface="+mn-cs"/>
          </a:endParaRPr>
        </a:p>
      </dsp:txBody>
      <dsp:txXfrm>
        <a:off x="46491" y="1113996"/>
        <a:ext cx="7841343" cy="859398"/>
      </dsp:txXfrm>
    </dsp:sp>
    <dsp:sp modelId="{80E377B5-5A5C-48A1-8209-049510BA9CC7}">
      <dsp:nvSpPr>
        <dsp:cNvPr id="0" name=""/>
        <dsp:cNvSpPr/>
      </dsp:nvSpPr>
      <dsp:spPr>
        <a:xfrm>
          <a:off x="0" y="212644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3</a:t>
          </a:r>
          <a:r>
            <a:rPr lang="zh-CN" sz="1600" kern="1200" dirty="0">
              <a:solidFill>
                <a:schemeClr val="tx1"/>
              </a:solidFill>
              <a:latin typeface="+mn-ea"/>
              <a:ea typeface="+mn-ea"/>
            </a:rPr>
            <a:t>、</a:t>
          </a:r>
          <a:r>
            <a:rPr lang="zh-CN" altLang="en-US" sz="1600" kern="1200" dirty="0">
              <a:solidFill>
                <a:schemeClr val="tx1"/>
              </a:solidFill>
              <a:latin typeface="+mn-ea"/>
              <a:ea typeface="+mn-ea"/>
            </a:rPr>
            <a:t>提前下发中方文方新员工培训计划，督促各班组做好新员工安全基础知识培训并考试。确保培训有计划、有目标、有效果</a:t>
          </a:r>
          <a:r>
            <a:rPr lang="zh-CN" sz="1600" kern="1200" dirty="0">
              <a:solidFill>
                <a:schemeClr val="tx1"/>
              </a:solidFill>
              <a:latin typeface="华文新魏" panose="02010800040101010101" pitchFamily="2" charset="-122"/>
              <a:ea typeface="华文新魏" panose="02010800040101010101" pitchFamily="2" charset="-122"/>
              <a:cs typeface="+mn-cs"/>
            </a:rPr>
            <a:t>。</a:t>
          </a:r>
          <a:endParaRPr lang="zh-CN" sz="1600" kern="1200" dirty="0">
            <a:solidFill>
              <a:schemeClr val="tx1"/>
            </a:solidFill>
            <a:latin typeface="+mn-ea"/>
            <a:ea typeface="+mn-ea"/>
            <a:cs typeface="+mn-cs"/>
          </a:endParaRPr>
        </a:p>
      </dsp:txBody>
      <dsp:txXfrm>
        <a:off x="46491" y="2172936"/>
        <a:ext cx="7841343" cy="859398"/>
      </dsp:txXfrm>
    </dsp:sp>
    <dsp:sp modelId="{F99C8EDB-C0E5-49B1-973B-1AB07883CE57}">
      <dsp:nvSpPr>
        <dsp:cNvPr id="0" name=""/>
        <dsp:cNvSpPr/>
      </dsp:nvSpPr>
      <dsp:spPr>
        <a:xfrm>
          <a:off x="0" y="318538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mn-ea"/>
              <a:ea typeface="+mn-ea"/>
            </a:rPr>
            <a:t>4</a:t>
          </a:r>
          <a:r>
            <a:rPr lang="zh-CN" sz="1600" kern="1200" dirty="0">
              <a:solidFill>
                <a:schemeClr val="tx1"/>
              </a:solidFill>
              <a:latin typeface="+mn-ea"/>
              <a:ea typeface="+mn-ea"/>
            </a:rPr>
            <a:t>、</a:t>
          </a:r>
          <a:r>
            <a:rPr lang="zh-CN" altLang="en-US" sz="1600" kern="1200" dirty="0">
              <a:solidFill>
                <a:schemeClr val="tx1"/>
              </a:solidFill>
              <a:latin typeface="+mn-ea"/>
              <a:ea typeface="+mn-ea"/>
            </a:rPr>
            <a:t>制定</a:t>
          </a:r>
          <a:r>
            <a:rPr lang="en-US" altLang="zh-CN" sz="1600" kern="1200" dirty="0">
              <a:solidFill>
                <a:schemeClr val="tx1"/>
              </a:solidFill>
              <a:latin typeface="+mn-ea"/>
              <a:ea typeface="+mn-ea"/>
            </a:rPr>
            <a:t>2025</a:t>
          </a:r>
          <a:r>
            <a:rPr lang="zh-CN" altLang="en-US" sz="1600" kern="1200" dirty="0">
              <a:solidFill>
                <a:schemeClr val="tx1"/>
              </a:solidFill>
              <a:latin typeface="+mn-ea"/>
              <a:ea typeface="+mn-ea"/>
            </a:rPr>
            <a:t>年</a:t>
          </a:r>
          <a:r>
            <a:rPr lang="en-US" altLang="zh-CN" sz="1600" kern="1200">
              <a:solidFill>
                <a:schemeClr val="tx1"/>
              </a:solidFill>
              <a:latin typeface="+mn-ea"/>
              <a:ea typeface="+mn-ea"/>
            </a:rPr>
            <a:t>3</a:t>
          </a:r>
          <a:r>
            <a:rPr lang="zh-CN" altLang="en-US" sz="1600" kern="1200">
              <a:solidFill>
                <a:schemeClr val="tx1"/>
              </a:solidFill>
              <a:latin typeface="+mn-ea"/>
              <a:ea typeface="+mn-ea"/>
            </a:rPr>
            <a:t>月</a:t>
          </a:r>
          <a:r>
            <a:rPr lang="zh-CN" altLang="en-US" sz="1600" kern="1200" dirty="0">
              <a:solidFill>
                <a:schemeClr val="tx1"/>
              </a:solidFill>
              <a:latin typeface="+mn-ea"/>
              <a:ea typeface="+mn-ea"/>
            </a:rPr>
            <a:t>的安全学习计划，学习公司培训内容。强调由班组自行组织学习，第二周会议室组织闭卷考试验证学习效果。新人按计划模块化培训。</a:t>
          </a:r>
          <a:endParaRPr lang="zh-CN" sz="1600" kern="1200" dirty="0">
            <a:solidFill>
              <a:schemeClr val="tx1"/>
            </a:solidFill>
            <a:latin typeface="+mn-ea"/>
            <a:ea typeface="+mn-ea"/>
          </a:endParaRPr>
        </a:p>
      </dsp:txBody>
      <dsp:txXfrm>
        <a:off x="46491" y="3231876"/>
        <a:ext cx="7841343" cy="859398"/>
      </dsp:txXfrm>
    </dsp:sp>
    <dsp:sp modelId="{BD8D005E-FC84-4ECE-9F88-C699EFF9BB33}">
      <dsp:nvSpPr>
        <dsp:cNvPr id="0" name=""/>
        <dsp:cNvSpPr/>
      </dsp:nvSpPr>
      <dsp:spPr>
        <a:xfrm>
          <a:off x="0" y="4244325"/>
          <a:ext cx="7934325" cy="9523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sz="1600" kern="1200" dirty="0">
              <a:solidFill>
                <a:schemeClr val="tx1"/>
              </a:solidFill>
              <a:latin typeface="+mn-ea"/>
              <a:ea typeface="+mn-ea"/>
            </a:rPr>
            <a:t>按</a:t>
          </a:r>
          <a:r>
            <a:rPr lang="en-US" sz="1600" kern="1200">
              <a:solidFill>
                <a:schemeClr val="tx1"/>
              </a:solidFill>
              <a:latin typeface="+mn-ea"/>
              <a:ea typeface="+mn-ea"/>
            </a:rPr>
            <a:t>2025</a:t>
          </a:r>
          <a:r>
            <a:rPr lang="zh-CN" sz="1600" kern="1200">
              <a:solidFill>
                <a:schemeClr val="tx1"/>
              </a:solidFill>
              <a:latin typeface="+mn-ea"/>
              <a:ea typeface="+mn-ea"/>
            </a:rPr>
            <a:t>年度</a:t>
          </a:r>
          <a:r>
            <a:rPr lang="zh-CN" sz="1600" kern="1200" dirty="0">
              <a:solidFill>
                <a:schemeClr val="tx1"/>
              </a:solidFill>
              <a:latin typeface="+mn-ea"/>
              <a:ea typeface="+mn-ea"/>
            </a:rPr>
            <a:t>制定的</a:t>
          </a:r>
          <a:r>
            <a:rPr lang="en-US" sz="1600" kern="1200" dirty="0">
              <a:solidFill>
                <a:schemeClr val="tx1"/>
              </a:solidFill>
              <a:latin typeface="+mn-ea"/>
              <a:ea typeface="+mn-ea"/>
            </a:rPr>
            <a:t>HSE</a:t>
          </a:r>
          <a:r>
            <a:rPr lang="zh-CN" sz="1600" kern="1200" dirty="0">
              <a:solidFill>
                <a:schemeClr val="tx1"/>
              </a:solidFill>
              <a:latin typeface="+mn-ea"/>
              <a:ea typeface="+mn-ea"/>
            </a:rPr>
            <a:t>工作计划和目标开展全年安全工作</a:t>
          </a:r>
          <a:r>
            <a:rPr lang="zh-CN" altLang="en-US" sz="1600" kern="1200" dirty="0">
              <a:solidFill>
                <a:schemeClr val="tx1"/>
              </a:solidFill>
              <a:latin typeface="+mn-ea"/>
              <a:ea typeface="+mn-ea"/>
            </a:rPr>
            <a:t>，完成公司和部门布置的工作</a:t>
          </a:r>
          <a:r>
            <a:rPr lang="zh-CN" sz="1600" kern="1200" dirty="0">
              <a:solidFill>
                <a:schemeClr val="tx1"/>
              </a:solidFill>
              <a:latin typeface="+mn-ea"/>
              <a:ea typeface="+mn-ea"/>
            </a:rPr>
            <a:t>。</a:t>
          </a:r>
        </a:p>
      </dsp:txBody>
      <dsp:txXfrm>
        <a:off x="46491" y="4290816"/>
        <a:ext cx="7841343" cy="859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39C-B86E-4617-B5BB-92652B8B16EC}">
      <dsp:nvSpPr>
        <dsp:cNvPr id="0" name=""/>
        <dsp:cNvSpPr/>
      </dsp:nvSpPr>
      <dsp:spPr>
        <a:xfrm>
          <a:off x="0" y="885172"/>
          <a:ext cx="8352928" cy="12193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1.</a:t>
          </a:r>
          <a:r>
            <a:rPr lang="zh-CN" altLang="en-US" sz="3200" b="1" kern="1200" dirty="0">
              <a:solidFill>
                <a:schemeClr val="tx1"/>
              </a:solidFill>
            </a:rPr>
            <a:t>通报考核</a:t>
          </a:r>
          <a:endParaRPr lang="zh-CN" sz="3200" kern="1200" dirty="0">
            <a:solidFill>
              <a:schemeClr val="tx1"/>
            </a:solidFill>
          </a:endParaRPr>
        </a:p>
      </dsp:txBody>
      <dsp:txXfrm>
        <a:off x="59525" y="944697"/>
        <a:ext cx="8233878" cy="1100329"/>
      </dsp:txXfrm>
    </dsp:sp>
    <dsp:sp modelId="{A66ED17F-5FCE-499D-9A99-AB172CDB9B0A}">
      <dsp:nvSpPr>
        <dsp:cNvPr id="0" name=""/>
        <dsp:cNvSpPr/>
      </dsp:nvSpPr>
      <dsp:spPr>
        <a:xfrm>
          <a:off x="0" y="2419495"/>
          <a:ext cx="8352928" cy="15267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solidFill>
                <a:schemeClr val="tx1"/>
              </a:solidFill>
            </a:rPr>
            <a:t>2025</a:t>
          </a:r>
          <a:r>
            <a:rPr lang="zh-CN" altLang="en-US" sz="2800" kern="1200" dirty="0">
              <a:solidFill>
                <a:schemeClr val="tx1"/>
              </a:solidFill>
            </a:rPr>
            <a:t>年</a:t>
          </a:r>
          <a:r>
            <a:rPr lang="en-US" altLang="en-US" sz="2800" kern="1200" dirty="0">
              <a:solidFill>
                <a:schemeClr val="tx1"/>
              </a:solidFill>
            </a:rPr>
            <a:t>2</a:t>
          </a:r>
          <a:r>
            <a:rPr lang="zh-CN" altLang="en-US" sz="2800" kern="1200" dirty="0">
              <a:solidFill>
                <a:schemeClr val="tx1"/>
              </a:solidFill>
            </a:rPr>
            <a:t>月</a:t>
          </a:r>
          <a:r>
            <a:rPr lang="en-US" altLang="en-US" sz="2800" kern="1200" dirty="0">
              <a:solidFill>
                <a:schemeClr val="tx1"/>
              </a:solidFill>
            </a:rPr>
            <a:t>19</a:t>
          </a:r>
          <a:r>
            <a:rPr lang="zh-CN" altLang="en-US" sz="2800" kern="1200" dirty="0">
              <a:solidFill>
                <a:schemeClr val="tx1"/>
              </a:solidFill>
            </a:rPr>
            <a:t>日承包商在</a:t>
          </a:r>
          <a:r>
            <a:rPr lang="en-US" altLang="en-US" sz="2800" kern="1200" dirty="0">
              <a:solidFill>
                <a:schemeClr val="tx1"/>
              </a:solidFill>
            </a:rPr>
            <a:t>CCR</a:t>
          </a:r>
          <a:r>
            <a:rPr lang="zh-CN" altLang="en-US" sz="2800" kern="1200" dirty="0">
              <a:solidFill>
                <a:schemeClr val="tx1"/>
              </a:solidFill>
            </a:rPr>
            <a:t>一楼抽烟处罚</a:t>
          </a:r>
          <a:endParaRPr lang="zh-CN" sz="2800" kern="1200" dirty="0">
            <a:solidFill>
              <a:schemeClr val="tx1"/>
            </a:solidFill>
            <a:latin typeface="Trebuchet MS" panose="020B0603020202020204"/>
            <a:ea typeface="华文新魏" panose="02010800040101010101" pitchFamily="2" charset="-122"/>
            <a:cs typeface="+mn-cs"/>
          </a:endParaRPr>
        </a:p>
      </dsp:txBody>
      <dsp:txXfrm>
        <a:off x="74532" y="2494027"/>
        <a:ext cx="8203864" cy="1377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4A6C-89F7-4917-A8A1-1772942918B8}">
      <dsp:nvSpPr>
        <dsp:cNvPr id="0" name=""/>
        <dsp:cNvSpPr/>
      </dsp:nvSpPr>
      <dsp:spPr>
        <a:xfrm>
          <a:off x="0" y="493720"/>
          <a:ext cx="7994650" cy="19113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4F211-F14A-44A8-9F8F-200D8456B2FB}">
      <dsp:nvSpPr>
        <dsp:cNvPr id="0" name=""/>
        <dsp:cNvSpPr/>
      </dsp:nvSpPr>
      <dsp:spPr>
        <a:xfrm>
          <a:off x="5714" y="307937"/>
          <a:ext cx="3243440" cy="67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b="1" kern="1200" dirty="0"/>
            <a:t>2.</a:t>
          </a:r>
          <a:r>
            <a:rPr lang="zh-CN" sz="2800" b="1" kern="1200" dirty="0"/>
            <a:t>整改和教育情况</a:t>
          </a:r>
          <a:endParaRPr lang="zh-CN" sz="2800" kern="1200" dirty="0"/>
        </a:p>
      </dsp:txBody>
      <dsp:txXfrm>
        <a:off x="5714" y="307937"/>
        <a:ext cx="3243440" cy="679599"/>
      </dsp:txXfrm>
    </dsp:sp>
    <dsp:sp modelId="{E4EC0746-4652-44B4-80D5-02C424D478B8}">
      <dsp:nvSpPr>
        <dsp:cNvPr id="0" name=""/>
        <dsp:cNvSpPr/>
      </dsp:nvSpPr>
      <dsp:spPr>
        <a:xfrm>
          <a:off x="1421520" y="1609724"/>
          <a:ext cx="477837" cy="4778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FA7BE-A321-477C-981E-220193F6DDC7}">
      <dsp:nvSpPr>
        <dsp:cNvPr id="0" name=""/>
        <dsp:cNvSpPr/>
      </dsp:nvSpPr>
      <dsp:spPr>
        <a:xfrm>
          <a:off x="3724912" y="2101443"/>
          <a:ext cx="3856342" cy="1959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zh-CN" altLang="en-US" sz="2000" kern="1200" dirty="0"/>
            <a:t>     中控室抽烟事件已宣贯，进行举一反三，宣贯携带违禁品进入工业区和酒后驾车，酒后上岗问题的严重后果。</a:t>
          </a:r>
        </a:p>
      </dsp:txBody>
      <dsp:txXfrm>
        <a:off x="3724912" y="2101443"/>
        <a:ext cx="3856342" cy="1959783"/>
      </dsp:txXfrm>
    </dsp:sp>
    <dsp:sp modelId="{39B3A21A-8660-4031-824C-AF2A5C281984}">
      <dsp:nvSpPr>
        <dsp:cNvPr id="0" name=""/>
        <dsp:cNvSpPr/>
      </dsp:nvSpPr>
      <dsp:spPr>
        <a:xfrm>
          <a:off x="4996333" y="1677912"/>
          <a:ext cx="477837" cy="4778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CB7D-1DAD-4734-A304-9F0ED6C33406}">
      <dsp:nvSpPr>
        <dsp:cNvPr id="0" name=""/>
        <dsp:cNvSpPr/>
      </dsp:nvSpPr>
      <dsp:spPr>
        <a:xfrm>
          <a:off x="0" y="0"/>
          <a:ext cx="1152127" cy="115212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A0580-D9DC-4973-939E-7DC0F6B4428C}">
      <dsp:nvSpPr>
        <dsp:cNvPr id="0" name=""/>
        <dsp:cNvSpPr/>
      </dsp:nvSpPr>
      <dsp:spPr>
        <a:xfrm>
          <a:off x="576063" y="0"/>
          <a:ext cx="5510684" cy="115212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zh-CN" altLang="en-US" sz="4100" b="1" kern="1200" dirty="0"/>
            <a:t>二</a:t>
          </a:r>
          <a:r>
            <a:rPr lang="zh-CN" sz="4100" b="1" kern="1200" dirty="0"/>
            <a:t>、本月</a:t>
          </a:r>
          <a:r>
            <a:rPr lang="en-US" sz="4100" b="1" kern="1200" dirty="0"/>
            <a:t>HSE</a:t>
          </a:r>
          <a:r>
            <a:rPr lang="zh-CN" sz="4100" b="1" kern="1200" dirty="0"/>
            <a:t>工作汇报</a:t>
          </a:r>
          <a:endParaRPr lang="zh-CN" sz="4100" kern="1200" dirty="0"/>
        </a:p>
      </dsp:txBody>
      <dsp:txXfrm>
        <a:off x="576063" y="0"/>
        <a:ext cx="5510684" cy="1152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4C63-6973-4EBD-B55E-373F9BE633A0}">
      <dsp:nvSpPr>
        <dsp:cNvPr id="0" name=""/>
        <dsp:cNvSpPr/>
      </dsp:nvSpPr>
      <dsp:spPr>
        <a:xfrm>
          <a:off x="-259081" y="0"/>
          <a:ext cx="5615704" cy="5615704"/>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6DFEF-179D-46D7-818C-C38F9793D885}">
      <dsp:nvSpPr>
        <dsp:cNvPr id="0" name=""/>
        <dsp:cNvSpPr/>
      </dsp:nvSpPr>
      <dsp:spPr>
        <a:xfrm>
          <a:off x="2548770" y="564327"/>
          <a:ext cx="3650208" cy="168879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b="1" kern="1200" dirty="0">
              <a:latin typeface="+mn-ea"/>
              <a:ea typeface="+mn-ea"/>
            </a:rPr>
            <a:t>1</a:t>
          </a:r>
          <a:r>
            <a:rPr lang="zh-CN" sz="2000" b="1" kern="1200" dirty="0">
              <a:latin typeface="+mn-ea"/>
              <a:ea typeface="+mn-ea"/>
            </a:rPr>
            <a:t>、上月公司</a:t>
          </a:r>
          <a:r>
            <a:rPr lang="zh-CN" altLang="en-US" sz="2000" b="1" kern="1200" dirty="0">
              <a:latin typeface="+mn-ea"/>
              <a:ea typeface="+mn-ea"/>
            </a:rPr>
            <a:t>考核</a:t>
          </a:r>
          <a:r>
            <a:rPr lang="zh-CN" sz="2000" b="1" kern="1200" dirty="0">
              <a:latin typeface="+mn-ea"/>
              <a:ea typeface="+mn-ea"/>
            </a:rPr>
            <a:t>情况</a:t>
          </a:r>
          <a:r>
            <a:rPr lang="zh-CN" sz="1050" kern="1200" dirty="0"/>
            <a:t>：  </a:t>
          </a:r>
        </a:p>
      </dsp:txBody>
      <dsp:txXfrm>
        <a:off x="2631210" y="646767"/>
        <a:ext cx="3485328" cy="1523911"/>
      </dsp:txXfrm>
    </dsp:sp>
    <dsp:sp modelId="{3395B0F2-E9E1-4C29-9249-C408FC3AC2FD}">
      <dsp:nvSpPr>
        <dsp:cNvPr id="0" name=""/>
        <dsp:cNvSpPr/>
      </dsp:nvSpPr>
      <dsp:spPr>
        <a:xfrm>
          <a:off x="248190" y="2460828"/>
          <a:ext cx="8229613" cy="2298597"/>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altLang="zh-CN" sz="2000" kern="1200" dirty="0"/>
        </a:p>
        <a:p>
          <a:pPr marL="0" lvl="0" indent="0" algn="l" defTabSz="889000">
            <a:lnSpc>
              <a:spcPct val="90000"/>
            </a:lnSpc>
            <a:spcBef>
              <a:spcPct val="0"/>
            </a:spcBef>
            <a:spcAft>
              <a:spcPct val="35000"/>
            </a:spcAft>
            <a:buNone/>
          </a:pPr>
          <a:r>
            <a:rPr lang="zh-CN" altLang="en-US" sz="2000" kern="1200" dirty="0">
              <a:solidFill>
                <a:schemeClr val="tx1"/>
              </a:solidFill>
            </a:rPr>
            <a:t>奖：该部积极配合消防队现场实战演练，并在部门演练时邀请消防队共同进行，培养部门联动性和人员默契度。</a:t>
          </a:r>
          <a:r>
            <a:rPr lang="en-US" altLang="zh-CN" sz="2000" kern="1200" dirty="0">
              <a:solidFill>
                <a:schemeClr val="tx1"/>
              </a:solidFill>
            </a:rPr>
            <a:t>
</a:t>
          </a:r>
          <a:r>
            <a:rPr lang="zh-CN" altLang="en-US" sz="2000" kern="1200" dirty="0">
              <a:solidFill>
                <a:schemeClr val="tx1"/>
              </a:solidFill>
            </a:rPr>
            <a:t>罚：</a:t>
          </a:r>
          <a:r>
            <a:rPr lang="en-US" altLang="zh-CN" sz="2000" kern="1200" dirty="0">
              <a:solidFill>
                <a:schemeClr val="tx1"/>
              </a:solidFill>
            </a:rPr>
            <a:t>1</a:t>
          </a:r>
          <a:r>
            <a:rPr lang="zh-CN" altLang="zh-CN" sz="2000" kern="1200" dirty="0">
              <a:solidFill>
                <a:schemeClr val="tx1"/>
              </a:solidFill>
            </a:rPr>
            <a:t>月</a:t>
          </a:r>
          <a:r>
            <a:rPr lang="en-US" altLang="zh-CN" sz="2000" kern="1200" dirty="0">
              <a:solidFill>
                <a:schemeClr val="tx1"/>
              </a:solidFill>
            </a:rPr>
            <a:t>13</a:t>
          </a:r>
          <a:r>
            <a:rPr lang="zh-CN" altLang="zh-CN" sz="2000" kern="1200" dirty="0">
              <a:solidFill>
                <a:schemeClr val="tx1"/>
              </a:solidFill>
            </a:rPr>
            <a:t>日，该部灭火器箱未及时更换检查卡。</a:t>
          </a:r>
          <a:endParaRPr lang="en-US" altLang="zh-CN" sz="2000" kern="1200" dirty="0">
            <a:solidFill>
              <a:schemeClr val="tx1"/>
            </a:solidFill>
          </a:endParaRPr>
        </a:p>
        <a:p>
          <a:pPr marL="0" lvl="0" indent="0" algn="l" defTabSz="889000">
            <a:lnSpc>
              <a:spcPct val="90000"/>
            </a:lnSpc>
            <a:spcBef>
              <a:spcPct val="0"/>
            </a:spcBef>
            <a:spcAft>
              <a:spcPct val="35000"/>
            </a:spcAft>
            <a:buNone/>
          </a:pPr>
          <a:r>
            <a:rPr lang="en-US" altLang="zh-CN" sz="2000" kern="1200" dirty="0">
              <a:solidFill>
                <a:schemeClr val="tx1"/>
              </a:solidFill>
            </a:rPr>
            <a:t>       1</a:t>
          </a:r>
          <a:r>
            <a:rPr lang="zh-CN" altLang="zh-CN" sz="2000" kern="1200" dirty="0">
              <a:solidFill>
                <a:schemeClr val="tx1"/>
              </a:solidFill>
            </a:rPr>
            <a:t>月</a:t>
          </a:r>
          <a:r>
            <a:rPr lang="en-US" altLang="zh-CN" sz="2000" kern="1200" dirty="0">
              <a:solidFill>
                <a:schemeClr val="tx1"/>
              </a:solidFill>
            </a:rPr>
            <a:t>9</a:t>
          </a:r>
          <a:r>
            <a:rPr lang="zh-CN" altLang="zh-CN" sz="2000" kern="1200" dirty="0">
              <a:solidFill>
                <a:schemeClr val="tx1"/>
              </a:solidFill>
            </a:rPr>
            <a:t>日，</a:t>
          </a:r>
          <a:r>
            <a:rPr lang="en-US" altLang="zh-CN" sz="2000" kern="1200" dirty="0">
              <a:solidFill>
                <a:schemeClr val="tx1"/>
              </a:solidFill>
            </a:rPr>
            <a:t>BAP2043 </a:t>
          </a:r>
          <a:r>
            <a:rPr lang="zh-CN" altLang="en-US" sz="2000" kern="1200" dirty="0">
              <a:solidFill>
                <a:schemeClr val="tx1"/>
              </a:solidFill>
            </a:rPr>
            <a:t>李桂能</a:t>
          </a:r>
          <a:r>
            <a:rPr lang="zh-CN" altLang="zh-CN" sz="2000" kern="1200" dirty="0">
              <a:solidFill>
                <a:schemeClr val="tx1"/>
              </a:solidFill>
            </a:rPr>
            <a:t>在岛上路段超速行驶。</a:t>
          </a:r>
          <a:endParaRPr lang="en-US" altLang="zh-CN" sz="1800" kern="1200" dirty="0"/>
        </a:p>
      </dsp:txBody>
      <dsp:txXfrm>
        <a:off x="360398" y="2573036"/>
        <a:ext cx="8005197" cy="20741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5AE47-899C-42E3-9068-EB2FFE374E80}">
      <dsp:nvSpPr>
        <dsp:cNvPr id="0" name=""/>
        <dsp:cNvSpPr/>
      </dsp:nvSpPr>
      <dsp:spPr>
        <a:xfrm>
          <a:off x="1333976" y="6822"/>
          <a:ext cx="5152602" cy="515260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4B23A-6426-4931-A83E-C853D2B091B8}">
      <dsp:nvSpPr>
        <dsp:cNvPr id="0" name=""/>
        <dsp:cNvSpPr/>
      </dsp:nvSpPr>
      <dsp:spPr>
        <a:xfrm>
          <a:off x="193054" y="231455"/>
          <a:ext cx="3071462" cy="24615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tx1"/>
              </a:solidFill>
              <a:latin typeface="+mn-ea"/>
              <a:ea typeface="+mn-ea"/>
            </a:rPr>
            <a:t>截止</a:t>
          </a:r>
          <a:r>
            <a:rPr lang="en-US" altLang="zh-CN" sz="1800" kern="1200" dirty="0">
              <a:solidFill>
                <a:schemeClr val="tx1"/>
              </a:solidFill>
              <a:latin typeface="+mn-ea"/>
              <a:ea typeface="+mn-ea"/>
            </a:rPr>
            <a:t>31</a:t>
          </a:r>
          <a:r>
            <a:rPr lang="zh-CN" altLang="en-US" sz="1800" kern="1200" dirty="0">
              <a:solidFill>
                <a:schemeClr val="tx1"/>
              </a:solidFill>
              <a:latin typeface="+mn-ea"/>
              <a:ea typeface="+mn-ea"/>
            </a:rPr>
            <a:t>日，</a:t>
          </a:r>
          <a:r>
            <a:rPr lang="zh-CN" sz="1800" kern="1200" dirty="0">
              <a:solidFill>
                <a:schemeClr val="tx1"/>
              </a:solidFill>
              <a:latin typeface="+mn-ea"/>
              <a:ea typeface="+mn-ea"/>
            </a:rPr>
            <a:t>本月</a:t>
          </a:r>
          <a:r>
            <a:rPr lang="en-US" sz="1800" kern="1200" dirty="0">
              <a:solidFill>
                <a:schemeClr val="tx1"/>
              </a:solidFill>
              <a:latin typeface="+mn-ea"/>
              <a:ea typeface="+mn-ea"/>
            </a:rPr>
            <a:t>FGS</a:t>
          </a:r>
          <a:r>
            <a:rPr lang="zh-CN" sz="1800" kern="1200" dirty="0">
              <a:solidFill>
                <a:schemeClr val="tx1"/>
              </a:solidFill>
              <a:latin typeface="+mn-ea"/>
              <a:ea typeface="+mn-ea"/>
            </a:rPr>
            <a:t>系统共报警</a:t>
          </a:r>
          <a:r>
            <a:rPr lang="en-US" altLang="zh-CN" sz="1800" kern="1200" dirty="0">
              <a:solidFill>
                <a:schemeClr val="tx1"/>
              </a:solidFill>
              <a:latin typeface="+mn-ea"/>
              <a:ea typeface="+mn-ea"/>
            </a:rPr>
            <a:t>9</a:t>
          </a:r>
          <a:r>
            <a:rPr lang="zh-CN" sz="1800" kern="1200" dirty="0">
              <a:solidFill>
                <a:schemeClr val="tx1"/>
              </a:solidFill>
              <a:latin typeface="+mn-ea"/>
              <a:ea typeface="+mn-ea"/>
            </a:rPr>
            <a:t>次，加氢装置报警</a:t>
          </a:r>
          <a:r>
            <a:rPr lang="en-US" altLang="zh-CN" sz="1800" kern="1200" dirty="0">
              <a:solidFill>
                <a:schemeClr val="tx1"/>
              </a:solidFill>
              <a:latin typeface="+mn-ea"/>
              <a:ea typeface="+mn-ea"/>
            </a:rPr>
            <a:t>0</a:t>
          </a:r>
          <a:r>
            <a:rPr lang="zh-CN" sz="1800" kern="1200" dirty="0">
              <a:solidFill>
                <a:schemeClr val="tx1"/>
              </a:solidFill>
              <a:latin typeface="+mn-ea"/>
              <a:ea typeface="+mn-ea"/>
            </a:rPr>
            <a:t>次，加裂气分报警</a:t>
          </a:r>
          <a:r>
            <a:rPr lang="en-US" altLang="zh-CN" sz="1800" kern="1200" dirty="0">
              <a:solidFill>
                <a:schemeClr val="tx1"/>
              </a:solidFill>
              <a:latin typeface="+mn-ea"/>
              <a:ea typeface="+mn-ea"/>
            </a:rPr>
            <a:t>9</a:t>
          </a:r>
          <a:r>
            <a:rPr lang="zh-CN" sz="1800" kern="1200" dirty="0">
              <a:solidFill>
                <a:schemeClr val="tx1"/>
              </a:solidFill>
              <a:latin typeface="+mn-ea"/>
              <a:ea typeface="+mn-ea"/>
            </a:rPr>
            <a:t>次。</a:t>
          </a:r>
          <a:r>
            <a:rPr lang="zh-CN" altLang="en-US" sz="1800" kern="1200" dirty="0">
              <a:solidFill>
                <a:schemeClr val="tx1"/>
              </a:solidFill>
              <a:latin typeface="+mn-ea"/>
              <a:ea typeface="+mn-ea"/>
            </a:rPr>
            <a:t>其中有计划触发（</a:t>
          </a:r>
          <a:r>
            <a:rPr lang="en-US" altLang="zh-CN" sz="1800" kern="1200" dirty="0">
              <a:solidFill>
                <a:schemeClr val="tx1"/>
              </a:solidFill>
              <a:latin typeface="+mn-ea"/>
              <a:ea typeface="+mn-ea"/>
            </a:rPr>
            <a:t>9</a:t>
          </a:r>
          <a:r>
            <a:rPr lang="zh-CN" altLang="en-US" sz="1800" kern="1200" dirty="0">
              <a:solidFill>
                <a:schemeClr val="tx1"/>
              </a:solidFill>
              <a:latin typeface="+mn-ea"/>
              <a:ea typeface="+mn-ea"/>
            </a:rPr>
            <a:t>次）</a:t>
          </a:r>
          <a:endParaRPr lang="zh-CN" sz="1600" kern="1200" dirty="0">
            <a:solidFill>
              <a:schemeClr val="tx1"/>
            </a:solidFill>
            <a:latin typeface="+mn-ea"/>
            <a:ea typeface="+mn-ea"/>
          </a:endParaRPr>
        </a:p>
      </dsp:txBody>
      <dsp:txXfrm>
        <a:off x="313219" y="351620"/>
        <a:ext cx="2831132" cy="2221265"/>
      </dsp:txXfrm>
    </dsp:sp>
    <dsp:sp modelId="{9F60D864-90CE-4A9C-80E3-4C601B437B62}">
      <dsp:nvSpPr>
        <dsp:cNvPr id="0" name=""/>
        <dsp:cNvSpPr/>
      </dsp:nvSpPr>
      <dsp:spPr>
        <a:xfrm>
          <a:off x="3277073" y="-6822"/>
          <a:ext cx="4510134" cy="30157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sz="1800" kern="1200" dirty="0">
              <a:solidFill>
                <a:schemeClr val="tx1"/>
              </a:solidFill>
              <a:latin typeface="+mn-ea"/>
              <a:ea typeface="+mn-ea"/>
            </a:rPr>
            <a:t>从报警情况来看，现场固报本月</a:t>
          </a:r>
          <a:r>
            <a:rPr lang="zh-CN" altLang="en-US" sz="1800" kern="1200" dirty="0">
              <a:solidFill>
                <a:schemeClr val="tx1"/>
              </a:solidFill>
              <a:latin typeface="+mn-ea"/>
              <a:ea typeface="+mn-ea"/>
            </a:rPr>
            <a:t>意外触发报警次数</a:t>
          </a:r>
          <a:r>
            <a:rPr lang="en-US" altLang="zh-CN" sz="1800" kern="1200" dirty="0">
              <a:solidFill>
                <a:schemeClr val="tx1"/>
              </a:solidFill>
              <a:latin typeface="+mn-ea"/>
              <a:ea typeface="+mn-ea"/>
            </a:rPr>
            <a:t>0</a:t>
          </a:r>
          <a:r>
            <a:rPr lang="zh-CN" altLang="en-US" sz="1800" kern="1200" dirty="0">
              <a:solidFill>
                <a:schemeClr val="tx1"/>
              </a:solidFill>
              <a:latin typeface="+mn-ea"/>
              <a:ea typeface="+mn-ea"/>
            </a:rPr>
            <a:t>次，其中误报（</a:t>
          </a:r>
          <a:r>
            <a:rPr lang="en-US" altLang="zh-CN" sz="1800" kern="1200" dirty="0">
              <a:solidFill>
                <a:schemeClr val="tx1"/>
              </a:solidFill>
              <a:latin typeface="+mn-ea"/>
              <a:ea typeface="+mn-ea"/>
            </a:rPr>
            <a:t>0</a:t>
          </a:r>
          <a:r>
            <a:rPr lang="zh-CN" altLang="en-US" sz="1800" kern="1200" dirty="0">
              <a:solidFill>
                <a:schemeClr val="tx1"/>
              </a:solidFill>
              <a:latin typeface="+mn-ea"/>
              <a:ea typeface="+mn-ea"/>
            </a:rPr>
            <a:t>次）；加氢无触发；加裂</a:t>
          </a:r>
          <a:r>
            <a:rPr lang="en-US" altLang="zh-CN" sz="1800" kern="1200" dirty="0">
              <a:solidFill>
                <a:schemeClr val="tx1"/>
              </a:solidFill>
              <a:latin typeface="+mn-ea"/>
              <a:ea typeface="+mn-ea"/>
            </a:rPr>
            <a:t>2</a:t>
          </a:r>
          <a:r>
            <a:rPr lang="zh-CN" altLang="en-US" sz="1800" kern="1200" dirty="0">
              <a:solidFill>
                <a:schemeClr val="tx1"/>
              </a:solidFill>
              <a:latin typeface="+mn-ea"/>
              <a:ea typeface="+mn-ea"/>
            </a:rPr>
            <a:t>次机泵排油，</a:t>
          </a:r>
          <a:r>
            <a:rPr lang="en-US" altLang="zh-CN" sz="1800" kern="1200" dirty="0">
              <a:solidFill>
                <a:schemeClr val="tx1"/>
              </a:solidFill>
              <a:latin typeface="+mn-ea"/>
              <a:ea typeface="+mn-ea"/>
            </a:rPr>
            <a:t>3</a:t>
          </a:r>
          <a:r>
            <a:rPr lang="zh-CN" altLang="en-US" sz="1800" kern="1200" dirty="0">
              <a:solidFill>
                <a:schemeClr val="tx1"/>
              </a:solidFill>
              <a:latin typeface="+mn-ea"/>
              <a:ea typeface="+mn-ea"/>
            </a:rPr>
            <a:t>次雨淋阀和手动报警测试，</a:t>
          </a:r>
          <a:r>
            <a:rPr lang="en-US" altLang="zh-CN" sz="1800" kern="1200" dirty="0">
              <a:solidFill>
                <a:schemeClr val="tx1"/>
              </a:solidFill>
              <a:latin typeface="+mn-ea"/>
              <a:ea typeface="+mn-ea"/>
            </a:rPr>
            <a:t>4</a:t>
          </a:r>
          <a:r>
            <a:rPr lang="zh-CN" altLang="en-US" sz="1800" kern="1200" dirty="0">
              <a:solidFill>
                <a:schemeClr val="tx1"/>
              </a:solidFill>
              <a:latin typeface="+mn-ea"/>
              <a:ea typeface="+mn-ea"/>
            </a:rPr>
            <a:t>次演练</a:t>
          </a:r>
          <a:r>
            <a:rPr lang="zh-CN" sz="1800" kern="1200" dirty="0">
              <a:solidFill>
                <a:schemeClr val="tx1"/>
              </a:solidFill>
              <a:latin typeface="+mn-ea"/>
              <a:ea typeface="+mn-ea"/>
            </a:rPr>
            <a:t>。加氢装置本月</a:t>
          </a:r>
          <a:r>
            <a:rPr lang="zh-CN" altLang="en-US" sz="1800" kern="1200" dirty="0">
              <a:solidFill>
                <a:schemeClr val="tx1"/>
              </a:solidFill>
              <a:latin typeface="+mn-ea"/>
              <a:ea typeface="+mn-ea"/>
            </a:rPr>
            <a:t>意外触发</a:t>
          </a:r>
          <a:r>
            <a:rPr lang="zh-CN" sz="1800" kern="1200" dirty="0">
              <a:solidFill>
                <a:schemeClr val="tx1"/>
              </a:solidFill>
              <a:latin typeface="+mn-ea"/>
              <a:ea typeface="+mn-ea"/>
            </a:rPr>
            <a:t>报警次数（</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）与</a:t>
          </a:r>
          <a:r>
            <a:rPr lang="zh-CN" sz="1800" kern="1200" dirty="0">
              <a:solidFill>
                <a:schemeClr val="tx1"/>
              </a:solidFill>
              <a:latin typeface="+mn-ea"/>
              <a:ea typeface="+mn-ea"/>
            </a:rPr>
            <a:t>上月（</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持平</a:t>
          </a:r>
          <a:r>
            <a:rPr lang="zh-CN" sz="1800" kern="1200" dirty="0">
              <a:solidFill>
                <a:schemeClr val="tx1"/>
              </a:solidFill>
              <a:latin typeface="+mn-ea"/>
              <a:ea typeface="+mn-ea"/>
            </a:rPr>
            <a:t>，加裂装置本月</a:t>
          </a:r>
          <a:r>
            <a:rPr lang="zh-CN" altLang="en-US" sz="1800" kern="1200" dirty="0">
              <a:solidFill>
                <a:schemeClr val="tx1"/>
              </a:solidFill>
              <a:latin typeface="+mn-ea"/>
              <a:ea typeface="+mn-ea"/>
            </a:rPr>
            <a:t>意外触发</a:t>
          </a:r>
          <a:r>
            <a:rPr lang="zh-CN" sz="1800" kern="1200" dirty="0">
              <a:solidFill>
                <a:schemeClr val="tx1"/>
              </a:solidFill>
              <a:latin typeface="+mn-ea"/>
              <a:ea typeface="+mn-ea"/>
            </a:rPr>
            <a:t>报警次数（</a:t>
          </a:r>
          <a:r>
            <a:rPr lang="en-US" altLang="zh-CN" sz="1800" kern="1200" dirty="0">
              <a:solidFill>
                <a:schemeClr val="tx1"/>
              </a:solidFill>
              <a:latin typeface="+mn-ea"/>
              <a:ea typeface="+mn-ea"/>
            </a:rPr>
            <a:t>0</a:t>
          </a:r>
          <a:r>
            <a:rPr lang="zh-CN" sz="1800" kern="1200" dirty="0">
              <a:solidFill>
                <a:schemeClr val="tx1"/>
              </a:solidFill>
              <a:latin typeface="+mn-ea"/>
              <a:ea typeface="+mn-ea"/>
            </a:rPr>
            <a:t>次）</a:t>
          </a:r>
          <a:r>
            <a:rPr lang="zh-CN" altLang="en-US" sz="1800" kern="1200" dirty="0">
              <a:solidFill>
                <a:schemeClr val="tx1"/>
              </a:solidFill>
              <a:latin typeface="+mn-ea"/>
              <a:ea typeface="+mn-ea"/>
            </a:rPr>
            <a:t>与</a:t>
          </a:r>
          <a:r>
            <a:rPr lang="zh-CN" sz="1800" kern="1200" dirty="0">
              <a:solidFill>
                <a:schemeClr val="tx1"/>
              </a:solidFill>
              <a:latin typeface="+mn-ea"/>
              <a:ea typeface="+mn-ea"/>
            </a:rPr>
            <a:t>上月</a:t>
          </a:r>
          <a:r>
            <a:rPr lang="zh-CN" altLang="en-US" sz="1800" kern="1200" dirty="0">
              <a:solidFill>
                <a:schemeClr val="tx1"/>
              </a:solidFill>
              <a:latin typeface="+mn-ea"/>
              <a:ea typeface="+mn-ea"/>
            </a:rPr>
            <a:t>（</a:t>
          </a:r>
          <a:r>
            <a:rPr lang="en-US" altLang="zh-CN" sz="1800" kern="1200" dirty="0">
              <a:solidFill>
                <a:schemeClr val="tx1"/>
              </a:solidFill>
              <a:latin typeface="+mn-ea"/>
              <a:ea typeface="+mn-ea"/>
            </a:rPr>
            <a:t>1</a:t>
          </a:r>
          <a:r>
            <a:rPr lang="zh-CN" sz="1800" kern="1200" dirty="0">
              <a:solidFill>
                <a:schemeClr val="tx1"/>
              </a:solidFill>
              <a:latin typeface="+mn-ea"/>
              <a:ea typeface="+mn-ea"/>
            </a:rPr>
            <a:t>次）</a:t>
          </a:r>
          <a:r>
            <a:rPr lang="zh-CN" altLang="en-US" sz="1800" kern="1200" dirty="0">
              <a:solidFill>
                <a:schemeClr val="tx1"/>
              </a:solidFill>
              <a:latin typeface="+mn-ea"/>
              <a:ea typeface="+mn-ea"/>
            </a:rPr>
            <a:t>减少。</a:t>
          </a:r>
          <a:endParaRPr lang="zh-CN" sz="2000" kern="1200" dirty="0">
            <a:solidFill>
              <a:schemeClr val="tx1"/>
            </a:solidFill>
            <a:latin typeface="+mn-ea"/>
            <a:ea typeface="+mn-ea"/>
          </a:endParaRPr>
        </a:p>
      </dsp:txBody>
      <dsp:txXfrm>
        <a:off x="3424292" y="140397"/>
        <a:ext cx="4215696" cy="2721361"/>
      </dsp:txXfrm>
    </dsp:sp>
    <dsp:sp modelId="{33BB78E6-439F-490C-A95E-FD1D88A1F428}">
      <dsp:nvSpPr>
        <dsp:cNvPr id="0" name=""/>
        <dsp:cNvSpPr/>
      </dsp:nvSpPr>
      <dsp:spPr>
        <a:xfrm>
          <a:off x="0" y="3116331"/>
          <a:ext cx="4576830" cy="17568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solidFill>
                <a:schemeClr val="tx1"/>
              </a:solidFill>
            </a:rPr>
            <a:t>深入分析及整改措施：本月装置触发</a:t>
          </a:r>
          <a:r>
            <a:rPr lang="en-US" altLang="zh-CN" sz="1800" kern="1200" dirty="0">
              <a:solidFill>
                <a:schemeClr val="tx1"/>
              </a:solidFill>
            </a:rPr>
            <a:t>FGS</a:t>
          </a:r>
          <a:r>
            <a:rPr lang="zh-CN" altLang="en-US" sz="1800" kern="1200" dirty="0">
              <a:solidFill>
                <a:schemeClr val="tx1"/>
              </a:solidFill>
            </a:rPr>
            <a:t>报警全部是有计划触发。</a:t>
          </a:r>
        </a:p>
      </dsp:txBody>
      <dsp:txXfrm>
        <a:off x="85764" y="3202095"/>
        <a:ext cx="4405302" cy="1585350"/>
      </dsp:txXfrm>
    </dsp:sp>
    <dsp:sp modelId="{E451BC92-C828-486F-BAE7-4D7FC04B5084}">
      <dsp:nvSpPr>
        <dsp:cNvPr id="0" name=""/>
        <dsp:cNvSpPr/>
      </dsp:nvSpPr>
      <dsp:spPr>
        <a:xfrm>
          <a:off x="4978900" y="3115527"/>
          <a:ext cx="2621090" cy="16128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n-ea"/>
              <a:ea typeface="+mn-ea"/>
            </a:rPr>
            <a:t>2</a:t>
          </a:r>
          <a:r>
            <a:rPr lang="zh-CN" sz="1800" kern="1200" dirty="0">
              <a:solidFill>
                <a:schemeClr val="tx1"/>
              </a:solidFill>
              <a:latin typeface="+mn-ea"/>
              <a:ea typeface="+mn-ea"/>
            </a:rPr>
            <a:t>、其他设施情况：无</a:t>
          </a:r>
        </a:p>
      </dsp:txBody>
      <dsp:txXfrm>
        <a:off x="5057633" y="3194260"/>
        <a:ext cx="2463624" cy="14553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C9EBA-83A9-4AD8-B5ED-DB188C5778B4}">
      <dsp:nvSpPr>
        <dsp:cNvPr id="0" name=""/>
        <dsp:cNvSpPr/>
      </dsp:nvSpPr>
      <dsp:spPr>
        <a:xfrm>
          <a:off x="0" y="0"/>
          <a:ext cx="2900363" cy="290036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0A36F-23A6-42ED-B7F8-5914B64E1CD0}">
      <dsp:nvSpPr>
        <dsp:cNvPr id="0" name=""/>
        <dsp:cNvSpPr/>
      </dsp:nvSpPr>
      <dsp:spPr>
        <a:xfrm>
          <a:off x="1450181" y="0"/>
          <a:ext cx="5760243" cy="290036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ea"/>
              <a:ea typeface="+mn-ea"/>
            </a:rPr>
            <a:t>1</a:t>
          </a:r>
          <a:r>
            <a:rPr lang="zh-CN" sz="2000" kern="1200" dirty="0">
              <a:latin typeface="+mn-ea"/>
              <a:ea typeface="+mn-ea"/>
            </a:rPr>
            <a:t>、本月标识变动情况：</a:t>
          </a:r>
          <a:r>
            <a:rPr lang="zh-CN" altLang="en-US" sz="2000" kern="1200" dirty="0">
              <a:latin typeface="+mn-ea"/>
              <a:ea typeface="+mn-ea"/>
            </a:rPr>
            <a:t>加氢含油污水泵，加裂反应器二层等</a:t>
          </a:r>
          <a:r>
            <a:rPr lang="en-US" altLang="zh-CN" sz="2000" kern="1200" dirty="0">
              <a:latin typeface="+mn-ea"/>
              <a:ea typeface="+mn-ea"/>
            </a:rPr>
            <a:t>4</a:t>
          </a:r>
          <a:r>
            <a:rPr lang="zh-CN" altLang="en-US" sz="2000" kern="1200" dirty="0">
              <a:latin typeface="+mn-ea"/>
              <a:ea typeface="+mn-ea"/>
            </a:rPr>
            <a:t>块警示牌更新。</a:t>
          </a:r>
          <a:endParaRPr lang="zh-CN" sz="2000" kern="1200" dirty="0">
            <a:latin typeface="+mn-ea"/>
            <a:ea typeface="+mn-ea"/>
          </a:endParaRPr>
        </a:p>
      </dsp:txBody>
      <dsp:txXfrm>
        <a:off x="1450181" y="0"/>
        <a:ext cx="5760243" cy="1377672"/>
      </dsp:txXfrm>
    </dsp:sp>
    <dsp:sp modelId="{C885C0E8-B5E1-4F3A-A16C-16E8A55D2644}">
      <dsp:nvSpPr>
        <dsp:cNvPr id="0" name=""/>
        <dsp:cNvSpPr/>
      </dsp:nvSpPr>
      <dsp:spPr>
        <a:xfrm>
          <a:off x="761345" y="1377672"/>
          <a:ext cx="1377672" cy="137767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0000-59CC-4D37-8912-6021B636DB90}">
      <dsp:nvSpPr>
        <dsp:cNvPr id="0" name=""/>
        <dsp:cNvSpPr/>
      </dsp:nvSpPr>
      <dsp:spPr>
        <a:xfrm>
          <a:off x="1450181" y="1274346"/>
          <a:ext cx="5760243" cy="158432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深入分析及整改措施：无。</a:t>
          </a:r>
        </a:p>
      </dsp:txBody>
      <dsp:txXfrm>
        <a:off x="1450181" y="1274346"/>
        <a:ext cx="5760243" cy="15843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BB6E6C1-747A-47F2-B203-55B3B160E6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7D26929E-2F10-4E74-A617-627FA14E162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3FDA7F7-CD4E-4598-A08C-47B4A9FE27E2}" type="datetimeFigureOut">
              <a:rPr lang="zh-CN" altLang="en-US"/>
              <a:pPr>
                <a:defRPr/>
              </a:pPr>
              <a:t>2025/3/7</a:t>
            </a:fld>
            <a:endParaRPr lang="zh-CN" altLang="en-US"/>
          </a:p>
        </p:txBody>
      </p:sp>
      <p:sp>
        <p:nvSpPr>
          <p:cNvPr id="4" name="幻灯片图像占位符 3">
            <a:extLst>
              <a:ext uri="{FF2B5EF4-FFF2-40B4-BE49-F238E27FC236}">
                <a16:creationId xmlns:a16="http://schemas.microsoft.com/office/drawing/2014/main" id="{379BD7F7-58BC-45AA-8FEF-307A889922F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E1785DF3-8695-4BF8-8AF1-F23DD08E75B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0342432C-B9E5-4A43-9B69-0DDCFD3C373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115F295F-F4BE-492F-B1BE-B016236C6F4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59A5D69-21A6-4E7C-876B-01843BA787C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AFD7E74E-02F3-4DFB-8DDB-8E220C6C3D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2CF3F920-9D14-4897-969B-0B81AAC76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a:extLst>
              <a:ext uri="{FF2B5EF4-FFF2-40B4-BE49-F238E27FC236}">
                <a16:creationId xmlns:a16="http://schemas.microsoft.com/office/drawing/2014/main" id="{119B8CF7-3C13-4BD8-A738-FD323B7166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AF8C744-C629-46F9-8860-8428D6C95E1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D1F4B1F9-1DEF-4020-A207-148081CC89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a:extLst>
              <a:ext uri="{FF2B5EF4-FFF2-40B4-BE49-F238E27FC236}">
                <a16:creationId xmlns:a16="http://schemas.microsoft.com/office/drawing/2014/main" id="{64669315-4720-4157-8B18-0D3E9BD512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3796" name="灯片编号占位符 3">
            <a:extLst>
              <a:ext uri="{FF2B5EF4-FFF2-40B4-BE49-F238E27FC236}">
                <a16:creationId xmlns:a16="http://schemas.microsoft.com/office/drawing/2014/main" id="{505619CD-5356-4AC0-A3CA-6F0C389E00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5345131-EF09-4C8C-8010-791072CDB9B5}"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E2A7EFCD-E5D4-446B-B5FF-DE3C467947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a:extLst>
              <a:ext uri="{FF2B5EF4-FFF2-40B4-BE49-F238E27FC236}">
                <a16:creationId xmlns:a16="http://schemas.microsoft.com/office/drawing/2014/main" id="{BF791181-04E2-4032-9C8A-4B246618FD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5844" name="灯片编号占位符 3">
            <a:extLst>
              <a:ext uri="{FF2B5EF4-FFF2-40B4-BE49-F238E27FC236}">
                <a16:creationId xmlns:a16="http://schemas.microsoft.com/office/drawing/2014/main" id="{03FC57ED-503F-468E-9F00-399166028F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1AAF826-5B9B-476C-9035-5342288A5C58}" type="slidenum">
              <a:rPr lang="zh-CN" altLang="en-US" smtClean="0"/>
              <a:pPr/>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3E7B28D6-B4A2-4F52-9BA8-523AB32473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B15480AF-4C6E-41EC-96D2-9D797CEA0F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7892" name="灯片编号占位符 3">
            <a:extLst>
              <a:ext uri="{FF2B5EF4-FFF2-40B4-BE49-F238E27FC236}">
                <a16:creationId xmlns:a16="http://schemas.microsoft.com/office/drawing/2014/main" id="{7667D147-D328-45E2-A856-F6D0B2A1F5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6AD69C-35F8-44D4-BDE3-71D3CAF6DADD}" type="slidenum">
              <a:rPr lang="zh-CN" altLang="en-US" smtClean="0"/>
              <a:pPr/>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08F76FD8-F95A-4056-BB6F-EFA2553C52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a:extLst>
              <a:ext uri="{FF2B5EF4-FFF2-40B4-BE49-F238E27FC236}">
                <a16:creationId xmlns:a16="http://schemas.microsoft.com/office/drawing/2014/main" id="{42F75A3F-9646-4E24-A00F-FC1090DCCE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9940" name="灯片编号占位符 3">
            <a:extLst>
              <a:ext uri="{FF2B5EF4-FFF2-40B4-BE49-F238E27FC236}">
                <a16:creationId xmlns:a16="http://schemas.microsoft.com/office/drawing/2014/main" id="{38CA35CE-E3FF-46A2-BD6C-98E3548CE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B22EB42-83DB-478E-9F19-71216F4D8064}" type="slidenum">
              <a:rPr lang="zh-CN" altLang="en-US" smtClean="0"/>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5DEB879B-2857-48E1-88F3-E965D907D4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a:extLst>
              <a:ext uri="{FF2B5EF4-FFF2-40B4-BE49-F238E27FC236}">
                <a16:creationId xmlns:a16="http://schemas.microsoft.com/office/drawing/2014/main" id="{89426B18-F414-4FAC-8A47-D377DD016D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988" name="灯片编号占位符 3">
            <a:extLst>
              <a:ext uri="{FF2B5EF4-FFF2-40B4-BE49-F238E27FC236}">
                <a16:creationId xmlns:a16="http://schemas.microsoft.com/office/drawing/2014/main" id="{CA7DA8DA-B465-4A88-943B-213CBA6677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C43410-10D1-4CE0-8F4C-F081DBDDF88F}" type="slidenum">
              <a:rPr lang="zh-CN" altLang="en-US" smtClean="0"/>
              <a:pPr/>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A33ED0E8-F3B5-437C-B42A-E9D359133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B61B8C38-3BA9-4166-ADFD-59AF54961B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4036" name="灯片编号占位符 3">
            <a:extLst>
              <a:ext uri="{FF2B5EF4-FFF2-40B4-BE49-F238E27FC236}">
                <a16:creationId xmlns:a16="http://schemas.microsoft.com/office/drawing/2014/main" id="{07B914BE-B8A4-476A-BBB8-0ACC981965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9754EE-D92B-442A-9DD7-80DCA97E723F}" type="slidenum">
              <a:rPr lang="zh-CN" altLang="en-US" smtClean="0"/>
              <a:pPr/>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78E68F82-2E79-4661-9E4D-D4AE3A157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D4169A20-1A7E-432D-8FCA-F51C400A5B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6084" name="灯片编号占位符 3">
            <a:extLst>
              <a:ext uri="{FF2B5EF4-FFF2-40B4-BE49-F238E27FC236}">
                <a16:creationId xmlns:a16="http://schemas.microsoft.com/office/drawing/2014/main" id="{BF5F7A71-7239-46F1-9DD0-A1718FF56D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0BDAAD-4EE8-4BA3-820F-F333CA011D13}"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398A315C-3216-49F4-B807-C01EA6CDB8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a:extLst>
              <a:ext uri="{FF2B5EF4-FFF2-40B4-BE49-F238E27FC236}">
                <a16:creationId xmlns:a16="http://schemas.microsoft.com/office/drawing/2014/main" id="{C8968EF6-371D-4E50-AFA1-BA108A9B1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0180" name="灯片编号占位符 3">
            <a:extLst>
              <a:ext uri="{FF2B5EF4-FFF2-40B4-BE49-F238E27FC236}">
                <a16:creationId xmlns:a16="http://schemas.microsoft.com/office/drawing/2014/main" id="{F21EB108-4193-4F97-A1F3-4F19217763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7B093FE-58F8-41A3-B6DB-E489EF056E0A}" type="slidenum">
              <a:rPr lang="zh-CN" altLang="en-US" smtClean="0"/>
              <a:pPr/>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1048B07A-DB5F-4149-BE8D-BDB61F31C2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a:extLst>
              <a:ext uri="{FF2B5EF4-FFF2-40B4-BE49-F238E27FC236}">
                <a16:creationId xmlns:a16="http://schemas.microsoft.com/office/drawing/2014/main" id="{72495FB8-C360-4675-94F8-CBBA5DA1FF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2228" name="灯片编号占位符 3">
            <a:extLst>
              <a:ext uri="{FF2B5EF4-FFF2-40B4-BE49-F238E27FC236}">
                <a16:creationId xmlns:a16="http://schemas.microsoft.com/office/drawing/2014/main" id="{38FBE196-05D5-41C3-97C9-1F30A4FA67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7BBC6C5-185E-4D8F-9043-E8244F3BA2A3}" type="slidenum">
              <a:rPr lang="zh-CN" altLang="en-US" smtClean="0"/>
              <a:pPr/>
              <a:t>25</a:t>
            </a:fld>
            <a:endParaRPr lang="zh-CN" altLang="en-US"/>
          </a:p>
        </p:txBody>
      </p:sp>
    </p:spTree>
    <p:extLst>
      <p:ext uri="{BB962C8B-B14F-4D97-AF65-F5344CB8AC3E}">
        <p14:creationId xmlns:p14="http://schemas.microsoft.com/office/powerpoint/2010/main" val="91724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a:extLst>
              <a:ext uri="{FF2B5EF4-FFF2-40B4-BE49-F238E27FC236}">
                <a16:creationId xmlns:a16="http://schemas.microsoft.com/office/drawing/2014/main" id="{C48F9464-9737-489B-83DA-D7DD7BDE95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a:extLst>
              <a:ext uri="{FF2B5EF4-FFF2-40B4-BE49-F238E27FC236}">
                <a16:creationId xmlns:a16="http://schemas.microsoft.com/office/drawing/2014/main" id="{5AF995B3-74BC-494A-A7AE-7766EF65E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8436" name="灯片编号占位符 3">
            <a:extLst>
              <a:ext uri="{FF2B5EF4-FFF2-40B4-BE49-F238E27FC236}">
                <a16:creationId xmlns:a16="http://schemas.microsoft.com/office/drawing/2014/main" id="{28730CF2-8849-4DF4-8EB7-C8E0850F2D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AC591F-64D2-453F-B2C5-398723D0E60C}" type="slidenum">
              <a:rPr lang="zh-CN" altLang="en-US" smtClean="0"/>
              <a:pPr/>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a:extLst>
              <a:ext uri="{FF2B5EF4-FFF2-40B4-BE49-F238E27FC236}">
                <a16:creationId xmlns:a16="http://schemas.microsoft.com/office/drawing/2014/main" id="{F5366603-2501-4799-AE7D-A60CD7314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a:extLst>
              <a:ext uri="{FF2B5EF4-FFF2-40B4-BE49-F238E27FC236}">
                <a16:creationId xmlns:a16="http://schemas.microsoft.com/office/drawing/2014/main" id="{73860B22-17B7-4936-BE5D-65ADB22CA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0420" name="灯片编号占位符 3">
            <a:extLst>
              <a:ext uri="{FF2B5EF4-FFF2-40B4-BE49-F238E27FC236}">
                <a16:creationId xmlns:a16="http://schemas.microsoft.com/office/drawing/2014/main" id="{1047B4A8-AA65-4C73-82C0-D4583109A1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90E80B9-45A9-4812-A4A6-D82B5613F076}" type="slidenum">
              <a:rPr lang="zh-CN" altLang="en-US" smtClean="0"/>
              <a:pPr/>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6B4F16B0-5CE7-417B-AE5D-0B713C55F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a:extLst>
              <a:ext uri="{FF2B5EF4-FFF2-40B4-BE49-F238E27FC236}">
                <a16:creationId xmlns:a16="http://schemas.microsoft.com/office/drawing/2014/main" id="{25D4EB66-59C6-4326-870B-802803047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2468" name="灯片编号占位符 3">
            <a:extLst>
              <a:ext uri="{FF2B5EF4-FFF2-40B4-BE49-F238E27FC236}">
                <a16:creationId xmlns:a16="http://schemas.microsoft.com/office/drawing/2014/main" id="{0C7B2905-EDEB-4A7D-A64C-3F4106DA8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1457A2C-CC2D-4A61-A781-DB1F1F21354A}" type="slidenum">
              <a:rPr lang="zh-CN" altLang="en-US" smtClean="0"/>
              <a:pPr/>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28</a:t>
            </a:fld>
            <a:endParaRPr lang="zh-CN" altLang="en-US"/>
          </a:p>
        </p:txBody>
      </p:sp>
    </p:spTree>
    <p:extLst>
      <p:ext uri="{BB962C8B-B14F-4D97-AF65-F5344CB8AC3E}">
        <p14:creationId xmlns:p14="http://schemas.microsoft.com/office/powerpoint/2010/main" val="2856273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963D32AA-BC53-4575-AA4C-8895FCDB6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BBDC956D-4F96-478A-B418-757A694226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4276" name="灯片编号占位符 3">
            <a:extLst>
              <a:ext uri="{FF2B5EF4-FFF2-40B4-BE49-F238E27FC236}">
                <a16:creationId xmlns:a16="http://schemas.microsoft.com/office/drawing/2014/main" id="{F8A0664D-6060-45FE-AE90-E379100C5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4FCB47-52D1-4F8B-A030-4DF6B5D18706}" type="slidenum">
              <a:rPr lang="zh-CN" altLang="en-US" smtClean="0"/>
              <a:pPr/>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a:extLst>
              <a:ext uri="{FF2B5EF4-FFF2-40B4-BE49-F238E27FC236}">
                <a16:creationId xmlns:a16="http://schemas.microsoft.com/office/drawing/2014/main" id="{82611D85-6A86-4A3E-9F67-B14E23F87C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a:extLst>
              <a:ext uri="{FF2B5EF4-FFF2-40B4-BE49-F238E27FC236}">
                <a16:creationId xmlns:a16="http://schemas.microsoft.com/office/drawing/2014/main" id="{B1C605FD-6CF4-445B-8899-C52AA580A0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6324" name="灯片编号占位符 3">
            <a:extLst>
              <a:ext uri="{FF2B5EF4-FFF2-40B4-BE49-F238E27FC236}">
                <a16:creationId xmlns:a16="http://schemas.microsoft.com/office/drawing/2014/main" id="{96D21238-C75C-4FD8-8C9F-B3A78AE9EF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2C971E8-75BE-440C-8015-D56BA973A167}" type="slidenum">
              <a:rPr lang="zh-CN" altLang="en-US" smtClean="0"/>
              <a:pPr/>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a:extLst>
              <a:ext uri="{FF2B5EF4-FFF2-40B4-BE49-F238E27FC236}">
                <a16:creationId xmlns:a16="http://schemas.microsoft.com/office/drawing/2014/main" id="{9BEF7C26-3C04-4D30-B1EC-D9B9DE6604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a:extLst>
              <a:ext uri="{FF2B5EF4-FFF2-40B4-BE49-F238E27FC236}">
                <a16:creationId xmlns:a16="http://schemas.microsoft.com/office/drawing/2014/main" id="{E913DC39-BF5D-461B-B07F-3B690981E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8372" name="灯片编号占位符 3">
            <a:extLst>
              <a:ext uri="{FF2B5EF4-FFF2-40B4-BE49-F238E27FC236}">
                <a16:creationId xmlns:a16="http://schemas.microsoft.com/office/drawing/2014/main" id="{D54C328B-88C4-4C1F-9A73-1EBA581AD2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0D79A1A-C063-4B46-9B0F-2B8BECA76AB3}" type="slidenum">
              <a:rPr lang="zh-CN" altLang="en-US" smtClean="0"/>
              <a:pPr/>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730AA1E2-745C-46B5-9C7A-920621BB91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a:extLst>
              <a:ext uri="{FF2B5EF4-FFF2-40B4-BE49-F238E27FC236}">
                <a16:creationId xmlns:a16="http://schemas.microsoft.com/office/drawing/2014/main" id="{62B60B36-E2C6-474C-8FFD-551B9BC52E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4516" name="灯片编号占位符 3">
            <a:extLst>
              <a:ext uri="{FF2B5EF4-FFF2-40B4-BE49-F238E27FC236}">
                <a16:creationId xmlns:a16="http://schemas.microsoft.com/office/drawing/2014/main" id="{59F897C5-CEA9-4DA4-B695-7969CC3665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A3AEDB-5CCF-4E93-9605-98EE3EFF7B55}" type="slidenum">
              <a:rPr lang="zh-CN" altLang="en-US" smtClean="0"/>
              <a:pPr/>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730AA1E2-745C-46B5-9C7A-920621BB91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a:extLst>
              <a:ext uri="{FF2B5EF4-FFF2-40B4-BE49-F238E27FC236}">
                <a16:creationId xmlns:a16="http://schemas.microsoft.com/office/drawing/2014/main" id="{62B60B36-E2C6-474C-8FFD-551B9BC52E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4516" name="灯片编号占位符 3">
            <a:extLst>
              <a:ext uri="{FF2B5EF4-FFF2-40B4-BE49-F238E27FC236}">
                <a16:creationId xmlns:a16="http://schemas.microsoft.com/office/drawing/2014/main" id="{59F897C5-CEA9-4DA4-B695-7969CC3665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A3AEDB-5CCF-4E93-9605-98EE3EFF7B55}" type="slidenum">
              <a:rPr lang="zh-CN" altLang="en-US" smtClean="0"/>
              <a:pPr/>
              <a:t>33</a:t>
            </a:fld>
            <a:endParaRPr lang="zh-CN" altLang="en-US"/>
          </a:p>
        </p:txBody>
      </p:sp>
    </p:spTree>
    <p:extLst>
      <p:ext uri="{BB962C8B-B14F-4D97-AF65-F5344CB8AC3E}">
        <p14:creationId xmlns:p14="http://schemas.microsoft.com/office/powerpoint/2010/main" val="306559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3F72F1E-FDCD-4531-8C40-A8F191287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a:extLst>
              <a:ext uri="{FF2B5EF4-FFF2-40B4-BE49-F238E27FC236}">
                <a16:creationId xmlns:a16="http://schemas.microsoft.com/office/drawing/2014/main" id="{46D7271D-C151-4F27-8B55-08DB06D34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a:extLst>
              <a:ext uri="{FF2B5EF4-FFF2-40B4-BE49-F238E27FC236}">
                <a16:creationId xmlns:a16="http://schemas.microsoft.com/office/drawing/2014/main" id="{D167467E-B5BA-4C24-855B-A77AE7FEA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8D8DBD-625C-4EA3-852B-061AC3C3A674}" type="slidenum">
              <a:rPr lang="zh-CN" altLang="en-US" smtClean="0"/>
              <a:pPr/>
              <a:t>34</a:t>
            </a:fld>
            <a:endParaRPr lang="zh-CN" altLang="en-US"/>
          </a:p>
        </p:txBody>
      </p:sp>
    </p:spTree>
    <p:extLst>
      <p:ext uri="{BB962C8B-B14F-4D97-AF65-F5344CB8AC3E}">
        <p14:creationId xmlns:p14="http://schemas.microsoft.com/office/powerpoint/2010/main" val="1891154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a:extLst>
              <a:ext uri="{FF2B5EF4-FFF2-40B4-BE49-F238E27FC236}">
                <a16:creationId xmlns:a16="http://schemas.microsoft.com/office/drawing/2014/main" id="{F17560F4-AE54-47A2-95EF-1AA8D4F912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a:extLst>
              <a:ext uri="{FF2B5EF4-FFF2-40B4-BE49-F238E27FC236}">
                <a16:creationId xmlns:a16="http://schemas.microsoft.com/office/drawing/2014/main" id="{76D42750-DDAE-43AC-97D5-973D99744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6564" name="灯片编号占位符 3">
            <a:extLst>
              <a:ext uri="{FF2B5EF4-FFF2-40B4-BE49-F238E27FC236}">
                <a16:creationId xmlns:a16="http://schemas.microsoft.com/office/drawing/2014/main" id="{D36BB9D9-BB04-42BB-8496-69F348AAD4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CAC2A-6454-45EC-B5D4-9C126642CD9D}" type="slidenum">
              <a:rPr lang="zh-CN" altLang="en-US" smtClean="0"/>
              <a:pPr/>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22311D1C-821D-448C-9868-3EF802148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a:extLst>
              <a:ext uri="{FF2B5EF4-FFF2-40B4-BE49-F238E27FC236}">
                <a16:creationId xmlns:a16="http://schemas.microsoft.com/office/drawing/2014/main" id="{9504AC24-ED3F-4984-A476-009F3AFD2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solidFill>
                  <a:srgbClr val="FF0000"/>
                </a:solidFill>
              </a:rPr>
              <a:t>5</a:t>
            </a:r>
            <a:r>
              <a:rPr lang="zh-CN" altLang="en-US">
                <a:solidFill>
                  <a:srgbClr val="FF0000"/>
                </a:solidFill>
              </a:rPr>
              <a:t>月份，公司高风险作业</a:t>
            </a:r>
            <a:r>
              <a:rPr lang="en-US" altLang="zh-CN">
                <a:solidFill>
                  <a:srgbClr val="FF0000"/>
                </a:solidFill>
              </a:rPr>
              <a:t>206</a:t>
            </a:r>
            <a:r>
              <a:rPr lang="zh-CN" altLang="en-US">
                <a:solidFill>
                  <a:srgbClr val="FF0000"/>
                </a:solidFill>
              </a:rPr>
              <a:t>项，安全督察</a:t>
            </a:r>
            <a:r>
              <a:rPr lang="en-US" altLang="zh-CN">
                <a:solidFill>
                  <a:srgbClr val="FF0000"/>
                </a:solidFill>
              </a:rPr>
              <a:t>223</a:t>
            </a:r>
            <a:r>
              <a:rPr lang="zh-CN" altLang="en-US">
                <a:solidFill>
                  <a:srgbClr val="FF0000"/>
                </a:solidFill>
              </a:rPr>
              <a:t>次，提出问题通报</a:t>
            </a:r>
            <a:r>
              <a:rPr lang="en-US" altLang="zh-CN">
                <a:solidFill>
                  <a:srgbClr val="FF0000"/>
                </a:solidFill>
              </a:rPr>
              <a:t>33</a:t>
            </a:r>
            <a:r>
              <a:rPr lang="zh-CN" altLang="en-US">
                <a:solidFill>
                  <a:srgbClr val="FF0000"/>
                </a:solidFill>
              </a:rPr>
              <a:t>项，考核建议</a:t>
            </a:r>
            <a:r>
              <a:rPr lang="en-US" altLang="zh-CN">
                <a:solidFill>
                  <a:srgbClr val="FF0000"/>
                </a:solidFill>
              </a:rPr>
              <a:t>18</a:t>
            </a:r>
            <a:r>
              <a:rPr lang="zh-CN" altLang="en-US">
                <a:solidFill>
                  <a:srgbClr val="FF0000"/>
                </a:solidFill>
              </a:rPr>
              <a:t>项</a:t>
            </a:r>
            <a:endParaRPr lang="zh-CN" altLang="en-US"/>
          </a:p>
        </p:txBody>
      </p:sp>
      <p:sp>
        <p:nvSpPr>
          <p:cNvPr id="21508" name="灯片编号占位符 3">
            <a:extLst>
              <a:ext uri="{FF2B5EF4-FFF2-40B4-BE49-F238E27FC236}">
                <a16:creationId xmlns:a16="http://schemas.microsoft.com/office/drawing/2014/main" id="{EF2DBFA2-535D-4265-A3E7-C6BB6BD880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09CC199-A712-4AA3-A324-08BE0C05E944}" type="slidenum">
              <a:rPr lang="zh-CN" altLang="en-US" smtClean="0"/>
              <a:pPr/>
              <a:t>9</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a:extLst>
              <a:ext uri="{FF2B5EF4-FFF2-40B4-BE49-F238E27FC236}">
                <a16:creationId xmlns:a16="http://schemas.microsoft.com/office/drawing/2014/main" id="{BD68D4A8-5BDC-4B4D-B365-6B1E2A603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a:extLst>
              <a:ext uri="{FF2B5EF4-FFF2-40B4-BE49-F238E27FC236}">
                <a16:creationId xmlns:a16="http://schemas.microsoft.com/office/drawing/2014/main" id="{2EC347CF-ED49-45A3-B6F2-A06D7610AD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8612" name="灯片编号占位符 3">
            <a:extLst>
              <a:ext uri="{FF2B5EF4-FFF2-40B4-BE49-F238E27FC236}">
                <a16:creationId xmlns:a16="http://schemas.microsoft.com/office/drawing/2014/main" id="{7FED522F-9839-4C65-8DEB-B47ABCFBAA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57D1CA5-0021-4451-962F-5BBEE729A411}" type="slidenum">
              <a:rPr lang="zh-CN" altLang="en-US" smtClean="0"/>
              <a:pPr/>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a:extLst>
              <a:ext uri="{FF2B5EF4-FFF2-40B4-BE49-F238E27FC236}">
                <a16:creationId xmlns:a16="http://schemas.microsoft.com/office/drawing/2014/main" id="{C0C833B2-EF31-49D1-B381-EE0C92E6F3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a:extLst>
              <a:ext uri="{FF2B5EF4-FFF2-40B4-BE49-F238E27FC236}">
                <a16:creationId xmlns:a16="http://schemas.microsoft.com/office/drawing/2014/main" id="{0A10AD6F-E48F-4F52-ABD5-D47FF81A04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a:extLst>
              <a:ext uri="{FF2B5EF4-FFF2-40B4-BE49-F238E27FC236}">
                <a16:creationId xmlns:a16="http://schemas.microsoft.com/office/drawing/2014/main" id="{7B320CDA-2559-4BF2-A471-A601C8F19D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6E8906-BE1B-4D3E-94D5-B12B0833E8A1}" type="slidenum">
              <a:rPr lang="zh-CN" altLang="en-US" smtClean="0"/>
              <a:pPr/>
              <a:t>37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a:extLst>
              <a:ext uri="{FF2B5EF4-FFF2-40B4-BE49-F238E27FC236}">
                <a16:creationId xmlns:a16="http://schemas.microsoft.com/office/drawing/2014/main" id="{C17654EE-03EC-4567-BD4E-2D1C2D091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a:extLst>
              <a:ext uri="{FF2B5EF4-FFF2-40B4-BE49-F238E27FC236}">
                <a16:creationId xmlns:a16="http://schemas.microsoft.com/office/drawing/2014/main" id="{91DF6D52-0E42-4299-9B98-44FA26F75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a:extLst>
              <a:ext uri="{FF2B5EF4-FFF2-40B4-BE49-F238E27FC236}">
                <a16:creationId xmlns:a16="http://schemas.microsoft.com/office/drawing/2014/main" id="{F53BCD27-886B-4892-8ED8-FB0769BB22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864592-5120-4D97-858C-D16941CF0016}" type="slidenum">
              <a:rPr lang="zh-CN" altLang="en-US" smtClean="0"/>
              <a:pPr/>
              <a:t>38</a:t>
            </a:fld>
            <a:endParaRPr lang="zh-CN" altLang="en-US"/>
          </a:p>
        </p:txBody>
      </p:sp>
    </p:spTree>
    <p:extLst>
      <p:ext uri="{BB962C8B-B14F-4D97-AF65-F5344CB8AC3E}">
        <p14:creationId xmlns:p14="http://schemas.microsoft.com/office/powerpoint/2010/main" val="1168779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a:extLst>
              <a:ext uri="{FF2B5EF4-FFF2-40B4-BE49-F238E27FC236}">
                <a16:creationId xmlns:a16="http://schemas.microsoft.com/office/drawing/2014/main" id="{B426A044-62E0-4DEC-9E99-2C9AA2EE8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a:extLst>
              <a:ext uri="{FF2B5EF4-FFF2-40B4-BE49-F238E27FC236}">
                <a16:creationId xmlns:a16="http://schemas.microsoft.com/office/drawing/2014/main" id="{4807FCA7-3FE3-4F02-BC88-3ED8CB9973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4756" name="灯片编号占位符 3">
            <a:extLst>
              <a:ext uri="{FF2B5EF4-FFF2-40B4-BE49-F238E27FC236}">
                <a16:creationId xmlns:a16="http://schemas.microsoft.com/office/drawing/2014/main" id="{CD6B0531-B87D-48A9-AB21-5A0877D81E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D614A3-CDF5-416A-83A1-6EC8548DD777}" type="slidenum">
              <a:rPr lang="zh-CN" altLang="en-US" smtClean="0"/>
              <a:pPr/>
              <a:t>39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a:extLst>
              <a:ext uri="{FF2B5EF4-FFF2-40B4-BE49-F238E27FC236}">
                <a16:creationId xmlns:a16="http://schemas.microsoft.com/office/drawing/2014/main" id="{0E03AD43-92AF-414D-95C4-EF9AD46BC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a:extLst>
              <a:ext uri="{FF2B5EF4-FFF2-40B4-BE49-F238E27FC236}">
                <a16:creationId xmlns:a16="http://schemas.microsoft.com/office/drawing/2014/main" id="{0EA6F9AF-1889-4393-ADCB-772B9D795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6804" name="灯片编号占位符 3">
            <a:extLst>
              <a:ext uri="{FF2B5EF4-FFF2-40B4-BE49-F238E27FC236}">
                <a16:creationId xmlns:a16="http://schemas.microsoft.com/office/drawing/2014/main" id="{93C62259-E31F-4F60-8D06-5C4C09A3F8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461280-9276-4AE4-B2A3-2C23761EAFF6}" type="slidenum">
              <a:rPr lang="zh-CN" altLang="en-US" smtClean="0"/>
              <a:pPr/>
              <a:t>40</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a:extLst>
              <a:ext uri="{FF2B5EF4-FFF2-40B4-BE49-F238E27FC236}">
                <a16:creationId xmlns:a16="http://schemas.microsoft.com/office/drawing/2014/main" id="{61D6EA19-B065-4CAB-A1D6-164955F55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a:extLst>
              <a:ext uri="{FF2B5EF4-FFF2-40B4-BE49-F238E27FC236}">
                <a16:creationId xmlns:a16="http://schemas.microsoft.com/office/drawing/2014/main" id="{02BD89E1-B4E1-4A48-8F7D-6F5D066B5E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3972" name="灯片编号占位符 3">
            <a:extLst>
              <a:ext uri="{FF2B5EF4-FFF2-40B4-BE49-F238E27FC236}">
                <a16:creationId xmlns:a16="http://schemas.microsoft.com/office/drawing/2014/main" id="{00DFB116-8366-4B1C-BAB1-5E5CC783CD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ED1828F-7A89-4D65-BF3F-A16A4230AD85}" type="slidenum">
              <a:rPr lang="zh-CN" altLang="en-US" smtClean="0"/>
              <a:pPr/>
              <a:t>42</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a:extLst>
              <a:ext uri="{FF2B5EF4-FFF2-40B4-BE49-F238E27FC236}">
                <a16:creationId xmlns:a16="http://schemas.microsoft.com/office/drawing/2014/main" id="{AD45DD37-3EEE-4547-890D-7E47C3716C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a:extLst>
              <a:ext uri="{FF2B5EF4-FFF2-40B4-BE49-F238E27FC236}">
                <a16:creationId xmlns:a16="http://schemas.microsoft.com/office/drawing/2014/main" id="{EF522F69-BDB6-4B1B-9E87-13938298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7044" name="灯片编号占位符 3">
            <a:extLst>
              <a:ext uri="{FF2B5EF4-FFF2-40B4-BE49-F238E27FC236}">
                <a16:creationId xmlns:a16="http://schemas.microsoft.com/office/drawing/2014/main" id="{0362E3E3-39E5-44BD-BC91-4EBA83CA10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50B9F5-6550-4C0E-81C6-2CCF5C3895A9}" type="slidenum">
              <a:rPr lang="zh-CN" altLang="en-US" smtClean="0"/>
              <a:pPr/>
              <a:t>44</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a:extLst>
              <a:ext uri="{FF2B5EF4-FFF2-40B4-BE49-F238E27FC236}">
                <a16:creationId xmlns:a16="http://schemas.microsoft.com/office/drawing/2014/main" id="{AD45DD37-3EEE-4547-890D-7E47C3716C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a:extLst>
              <a:ext uri="{FF2B5EF4-FFF2-40B4-BE49-F238E27FC236}">
                <a16:creationId xmlns:a16="http://schemas.microsoft.com/office/drawing/2014/main" id="{EF522F69-BDB6-4B1B-9E87-13938298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7044" name="灯片编号占位符 3">
            <a:extLst>
              <a:ext uri="{FF2B5EF4-FFF2-40B4-BE49-F238E27FC236}">
                <a16:creationId xmlns:a16="http://schemas.microsoft.com/office/drawing/2014/main" id="{0362E3E3-39E5-44BD-BC91-4EBA83CA10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50B9F5-6550-4C0E-81C6-2CCF5C3895A9}" type="slidenum">
              <a:rPr lang="zh-CN" altLang="en-US" smtClean="0"/>
              <a:pPr/>
              <a:t>45</a:t>
            </a:fld>
            <a:endParaRPr lang="zh-CN" altLang="en-US"/>
          </a:p>
        </p:txBody>
      </p:sp>
    </p:spTree>
    <p:extLst>
      <p:ext uri="{BB962C8B-B14F-4D97-AF65-F5344CB8AC3E}">
        <p14:creationId xmlns:p14="http://schemas.microsoft.com/office/powerpoint/2010/main" val="4206756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a:extLst>
              <a:ext uri="{FF2B5EF4-FFF2-40B4-BE49-F238E27FC236}">
                <a16:creationId xmlns:a16="http://schemas.microsoft.com/office/drawing/2014/main" id="{76F29405-11AF-493E-91A3-400C84DD6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a:extLst>
              <a:ext uri="{FF2B5EF4-FFF2-40B4-BE49-F238E27FC236}">
                <a16:creationId xmlns:a16="http://schemas.microsoft.com/office/drawing/2014/main" id="{3107D2D4-DAC7-458C-8AAD-D7FC8EB4BE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0116" name="灯片编号占位符 3">
            <a:extLst>
              <a:ext uri="{FF2B5EF4-FFF2-40B4-BE49-F238E27FC236}">
                <a16:creationId xmlns:a16="http://schemas.microsoft.com/office/drawing/2014/main" id="{F3332D31-7B04-4B69-8CC6-72A552349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67B3A6-03BD-433F-8CDB-5F6A51561474}" type="slidenum">
              <a:rPr lang="zh-CN" altLang="en-US" smtClean="0"/>
              <a:pPr/>
              <a:t>47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01A28E57-40DF-4351-B484-C2FABD1E96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E35D8342-E6CE-4E55-8866-A84FACE46C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3556" name="灯片编号占位符 3">
            <a:extLst>
              <a:ext uri="{FF2B5EF4-FFF2-40B4-BE49-F238E27FC236}">
                <a16:creationId xmlns:a16="http://schemas.microsoft.com/office/drawing/2014/main" id="{8CFE9752-239C-4905-AF49-58D43829D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431292-1925-487D-8B11-89E904639649}" type="slidenum">
              <a:rPr lang="zh-CN" altLang="en-US" smtClean="0"/>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1E81031F-9C81-4E44-8E59-1DD8FB5711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71E56C02-D33E-4165-9493-C6611EC25D8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zh-CN" altLang="en-US" dirty="0">
              <a:highlight>
                <a:srgbClr val="FFFF00"/>
              </a:highlight>
            </a:endParaRPr>
          </a:p>
        </p:txBody>
      </p:sp>
      <p:sp>
        <p:nvSpPr>
          <p:cNvPr id="25604" name="灯片编号占位符 3">
            <a:extLst>
              <a:ext uri="{FF2B5EF4-FFF2-40B4-BE49-F238E27FC236}">
                <a16:creationId xmlns:a16="http://schemas.microsoft.com/office/drawing/2014/main" id="{85BC3348-98CD-4425-AA38-E7DC030F6E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9D49E1-6A55-4798-87BB-F97BF8176E69}"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a:extLst>
              <a:ext uri="{FF2B5EF4-FFF2-40B4-BE49-F238E27FC236}">
                <a16:creationId xmlns:a16="http://schemas.microsoft.com/office/drawing/2014/main" id="{0AF484BF-7931-4057-843D-4F1F3AAF5D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a:extLst>
              <a:ext uri="{FF2B5EF4-FFF2-40B4-BE49-F238E27FC236}">
                <a16:creationId xmlns:a16="http://schemas.microsoft.com/office/drawing/2014/main" id="{BBC25CDE-26A8-47A2-B1E7-DDF44C37E6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0900" name="灯片编号占位符 3">
            <a:extLst>
              <a:ext uri="{FF2B5EF4-FFF2-40B4-BE49-F238E27FC236}">
                <a16:creationId xmlns:a16="http://schemas.microsoft.com/office/drawing/2014/main" id="{1F6FB953-18F8-416D-8F99-6F36C3819F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CFBD550-F59C-4130-A728-6D26837A6716}" type="slidenum">
              <a:rPr lang="zh-CN" altLang="en-US" smtClean="0"/>
              <a:pPr/>
              <a:t>12</a:t>
            </a:fld>
            <a:endParaRPr lang="zh-CN" altLang="en-US"/>
          </a:p>
        </p:txBody>
      </p:sp>
    </p:spTree>
    <p:extLst>
      <p:ext uri="{BB962C8B-B14F-4D97-AF65-F5344CB8AC3E}">
        <p14:creationId xmlns:p14="http://schemas.microsoft.com/office/powerpoint/2010/main" val="302121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5D7DAA1-718B-462C-8F78-A078299F99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a:extLst>
              <a:ext uri="{FF2B5EF4-FFF2-40B4-BE49-F238E27FC236}">
                <a16:creationId xmlns:a16="http://schemas.microsoft.com/office/drawing/2014/main" id="{BDB8708F-E7D9-40C1-92D8-94FEBAE52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7652" name="灯片编号占位符 3">
            <a:extLst>
              <a:ext uri="{FF2B5EF4-FFF2-40B4-BE49-F238E27FC236}">
                <a16:creationId xmlns:a16="http://schemas.microsoft.com/office/drawing/2014/main" id="{23BF33DD-D820-48F9-AFFC-133B7B030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CB7BE0-C24D-412F-BFC7-353B1DB967B7}" type="slidenum">
              <a:rPr lang="zh-CN" altLang="en-US" smtClean="0"/>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459A405C-A17B-4B55-A236-B13E7105D2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a:extLst>
              <a:ext uri="{FF2B5EF4-FFF2-40B4-BE49-F238E27FC236}">
                <a16:creationId xmlns:a16="http://schemas.microsoft.com/office/drawing/2014/main" id="{2DBCE61A-CCB8-4313-B389-33E0666E0F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9700" name="灯片编号占位符 3">
            <a:extLst>
              <a:ext uri="{FF2B5EF4-FFF2-40B4-BE49-F238E27FC236}">
                <a16:creationId xmlns:a16="http://schemas.microsoft.com/office/drawing/2014/main" id="{FFC54268-3DAF-4F8A-B261-5B75779A4D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9831F1-98C8-4249-A1B0-D8B0BEE8866E}" type="slidenum">
              <a:rPr lang="zh-CN" altLang="en-US" smtClean="0"/>
              <a:pPr/>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2733A78E-44BC-4381-81C4-A2C2F04A4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a:extLst>
              <a:ext uri="{FF2B5EF4-FFF2-40B4-BE49-F238E27FC236}">
                <a16:creationId xmlns:a16="http://schemas.microsoft.com/office/drawing/2014/main" id="{2A3F8CE5-1518-400A-A30E-5B2EC5C508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1748" name="灯片编号占位符 3">
            <a:extLst>
              <a:ext uri="{FF2B5EF4-FFF2-40B4-BE49-F238E27FC236}">
                <a16:creationId xmlns:a16="http://schemas.microsoft.com/office/drawing/2014/main" id="{D2FA9C9A-75BB-42B8-9A66-958849A08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E33811-809A-495A-A035-A49688AEF8A7}"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Rectangle 4">
            <a:extLst>
              <a:ext uri="{FF2B5EF4-FFF2-40B4-BE49-F238E27FC236}">
                <a16:creationId xmlns:a16="http://schemas.microsoft.com/office/drawing/2014/main" id="{71CBCB27-FB6B-421A-86D8-0DCD75CC893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A423010-39F8-498C-8B72-3F46A5C9997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A0F445B-C4E3-4E96-AABA-FC3A6156AB80}"/>
              </a:ext>
            </a:extLst>
          </p:cNvPr>
          <p:cNvSpPr>
            <a:spLocks noGrp="1" noChangeArrowheads="1"/>
          </p:cNvSpPr>
          <p:nvPr>
            <p:ph type="sldNum" sz="quarter" idx="12"/>
          </p:nvPr>
        </p:nvSpPr>
        <p:spPr>
          <a:ln/>
        </p:spPr>
        <p:txBody>
          <a:bodyPr/>
          <a:lstStyle>
            <a:lvl1pPr>
              <a:defRPr/>
            </a:lvl1pPr>
          </a:lstStyle>
          <a:p>
            <a:pPr>
              <a:defRPr/>
            </a:pPr>
            <a:fld id="{3CC5F992-D519-4EB1-8F52-395A72C18733}" type="slidenum">
              <a:rPr lang="en-US" altLang="zh-CN"/>
              <a:pPr>
                <a:defRPr/>
              </a:pPr>
              <a:t>‹#›</a:t>
            </a:fld>
            <a:endParaRPr lang="en-US" altLang="zh-CN"/>
          </a:p>
        </p:txBody>
      </p:sp>
    </p:spTree>
    <p:extLst>
      <p:ext uri="{BB962C8B-B14F-4D97-AF65-F5344CB8AC3E}">
        <p14:creationId xmlns:p14="http://schemas.microsoft.com/office/powerpoint/2010/main" val="245235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BAFE0D65-6DE2-4C09-AFF0-EF238F3BD59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A40EBD0-8F83-4088-8885-E1E045F53D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222395E-F44F-4655-AE32-97E33E856336}"/>
              </a:ext>
            </a:extLst>
          </p:cNvPr>
          <p:cNvSpPr>
            <a:spLocks noGrp="1" noChangeArrowheads="1"/>
          </p:cNvSpPr>
          <p:nvPr>
            <p:ph type="sldNum" sz="quarter" idx="12"/>
          </p:nvPr>
        </p:nvSpPr>
        <p:spPr>
          <a:ln/>
        </p:spPr>
        <p:txBody>
          <a:bodyPr/>
          <a:lstStyle>
            <a:lvl1pPr>
              <a:defRPr/>
            </a:lvl1pPr>
          </a:lstStyle>
          <a:p>
            <a:pPr>
              <a:defRPr/>
            </a:pPr>
            <a:fld id="{3A80AC8B-5D1A-4CBA-A47F-B1A9420727F2}" type="slidenum">
              <a:rPr lang="en-US" altLang="zh-CN"/>
              <a:pPr>
                <a:defRPr/>
              </a:pPr>
              <a:t>‹#›</a:t>
            </a:fld>
            <a:endParaRPr lang="en-US" altLang="zh-CN"/>
          </a:p>
        </p:txBody>
      </p:sp>
    </p:spTree>
    <p:extLst>
      <p:ext uri="{BB962C8B-B14F-4D97-AF65-F5344CB8AC3E}">
        <p14:creationId xmlns:p14="http://schemas.microsoft.com/office/powerpoint/2010/main" val="144532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DEA5B969-70A5-42CD-A456-BBF5A55C653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760449F-98CC-42AC-A5B7-94C89FDBD17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25F236B-CA7A-4477-A30C-9118F74093EB}"/>
              </a:ext>
            </a:extLst>
          </p:cNvPr>
          <p:cNvSpPr>
            <a:spLocks noGrp="1" noChangeArrowheads="1"/>
          </p:cNvSpPr>
          <p:nvPr>
            <p:ph type="sldNum" sz="quarter" idx="12"/>
          </p:nvPr>
        </p:nvSpPr>
        <p:spPr>
          <a:ln/>
        </p:spPr>
        <p:txBody>
          <a:bodyPr/>
          <a:lstStyle>
            <a:lvl1pPr>
              <a:defRPr/>
            </a:lvl1pPr>
          </a:lstStyle>
          <a:p>
            <a:pPr>
              <a:defRPr/>
            </a:pPr>
            <a:fld id="{B5950FD3-3119-48E2-93FC-0325DF34C143}" type="slidenum">
              <a:rPr lang="en-US" altLang="zh-CN"/>
              <a:pPr>
                <a:defRPr/>
              </a:pPr>
              <a:t>‹#›</a:t>
            </a:fld>
            <a:endParaRPr lang="en-US" altLang="zh-CN"/>
          </a:p>
        </p:txBody>
      </p:sp>
    </p:spTree>
    <p:extLst>
      <p:ext uri="{BB962C8B-B14F-4D97-AF65-F5344CB8AC3E}">
        <p14:creationId xmlns:p14="http://schemas.microsoft.com/office/powerpoint/2010/main" val="191510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5C50C9BF-CB17-4E80-88E1-DB7D8C7F0849}"/>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498390F0-03F0-437B-BC5A-96C8079CD13F}"/>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94774883-A79B-4A4C-A7F4-71BE4CC298C0}"/>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E01BAF4E-327A-46F7-9EC7-BE1297E9FB20}"/>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FFCE009D-118B-4D10-B788-1DC3A91CA42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A4D4B3BE-D4CB-4E35-9581-A922787145A7}"/>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2D7D134D-9F48-4829-9D7D-CC2D3C69CE47}"/>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9E28DFD3-2238-49D7-8601-A53F799D021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EA2962D-C1F9-4C8B-9CAF-7CCFD11395E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007ED43-9D10-4E82-A850-FFFF5FE12B9F}"/>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167CF973-A02A-4EAF-AE3A-1FC6BE8D20C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5" name="Date Placeholder 3">
            <a:extLst>
              <a:ext uri="{FF2B5EF4-FFF2-40B4-BE49-F238E27FC236}">
                <a16:creationId xmlns:a16="http://schemas.microsoft.com/office/drawing/2014/main" id="{F7BD88DB-9996-4BF7-8867-F678E6B9839F}"/>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AE9ABC88-C69B-4B13-B747-F0AF85D27A2D}"/>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9D536AAA-FC8D-49F6-94DC-E4FA622A7EE3}"/>
              </a:ext>
            </a:extLst>
          </p:cNvPr>
          <p:cNvSpPr>
            <a:spLocks noGrp="1"/>
          </p:cNvSpPr>
          <p:nvPr>
            <p:ph type="sldNum" sz="quarter" idx="12"/>
          </p:nvPr>
        </p:nvSpPr>
        <p:spPr/>
        <p:txBody>
          <a:bodyPr/>
          <a:lstStyle>
            <a:lvl1pPr>
              <a:defRPr/>
            </a:lvl1pPr>
          </a:lstStyle>
          <a:p>
            <a:pPr>
              <a:defRPr/>
            </a:pPr>
            <a:fld id="{16CFA44F-F031-46E0-8A8F-D8953F94A90E}" type="slidenum">
              <a:rPr lang="en-US" altLang="zh-CN"/>
              <a:pPr>
                <a:defRPr/>
              </a:pPr>
              <a:t>‹#›</a:t>
            </a:fld>
            <a:endParaRPr lang="en-US" altLang="zh-CN"/>
          </a:p>
        </p:txBody>
      </p:sp>
    </p:spTree>
    <p:extLst>
      <p:ext uri="{BB962C8B-B14F-4D97-AF65-F5344CB8AC3E}">
        <p14:creationId xmlns:p14="http://schemas.microsoft.com/office/powerpoint/2010/main" val="376684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C05C1345-4255-4876-9A84-F59BB5C1D1D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4F6A544-796B-436E-A3BD-B15ED7973FC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713D046-82E5-4316-B866-5200B1A0DDD7}"/>
              </a:ext>
            </a:extLst>
          </p:cNvPr>
          <p:cNvSpPr>
            <a:spLocks noGrp="1"/>
          </p:cNvSpPr>
          <p:nvPr>
            <p:ph type="sldNum" sz="quarter" idx="12"/>
          </p:nvPr>
        </p:nvSpPr>
        <p:spPr/>
        <p:txBody>
          <a:bodyPr/>
          <a:lstStyle>
            <a:lvl1pPr>
              <a:defRPr/>
            </a:lvl1pPr>
          </a:lstStyle>
          <a:p>
            <a:pPr>
              <a:defRPr/>
            </a:pPr>
            <a:fld id="{BC05DC76-7966-4C2A-9108-B24F77835EAE}" type="slidenum">
              <a:rPr lang="en-US" altLang="zh-CN"/>
              <a:pPr>
                <a:defRPr/>
              </a:pPr>
              <a:t>‹#›</a:t>
            </a:fld>
            <a:endParaRPr lang="en-US" altLang="zh-CN"/>
          </a:p>
        </p:txBody>
      </p:sp>
    </p:spTree>
    <p:extLst>
      <p:ext uri="{BB962C8B-B14F-4D97-AF65-F5344CB8AC3E}">
        <p14:creationId xmlns:p14="http://schemas.microsoft.com/office/powerpoint/2010/main" val="197029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9169BA04-20E9-45C1-884B-F2639D3CEB76}"/>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1C284A95-E6B5-44C0-98F9-26D363EB4FA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33B43B3-1CE6-4962-B13D-8CF59DAC1FD1}"/>
              </a:ext>
            </a:extLst>
          </p:cNvPr>
          <p:cNvSpPr>
            <a:spLocks noGrp="1"/>
          </p:cNvSpPr>
          <p:nvPr>
            <p:ph type="sldNum" sz="quarter" idx="12"/>
          </p:nvPr>
        </p:nvSpPr>
        <p:spPr/>
        <p:txBody>
          <a:bodyPr/>
          <a:lstStyle>
            <a:lvl1pPr>
              <a:defRPr/>
            </a:lvl1pPr>
          </a:lstStyle>
          <a:p>
            <a:pPr>
              <a:defRPr/>
            </a:pPr>
            <a:fld id="{22CAE2C8-BC57-4CD4-AE0E-046846D5323F}" type="slidenum">
              <a:rPr lang="en-US" altLang="zh-CN"/>
              <a:pPr>
                <a:defRPr/>
              </a:pPr>
              <a:t>‹#›</a:t>
            </a:fld>
            <a:endParaRPr lang="en-US" altLang="zh-CN"/>
          </a:p>
        </p:txBody>
      </p:sp>
    </p:spTree>
    <p:extLst>
      <p:ext uri="{BB962C8B-B14F-4D97-AF65-F5344CB8AC3E}">
        <p14:creationId xmlns:p14="http://schemas.microsoft.com/office/powerpoint/2010/main" val="111348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42E9371E-099A-46B5-A67B-D9AB6BB28C8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135449F-2827-4AD7-94C3-2AE92C0E43EB}"/>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74B56B9-6D88-4C8D-A9E3-E73E3CED03C9}"/>
              </a:ext>
            </a:extLst>
          </p:cNvPr>
          <p:cNvSpPr>
            <a:spLocks noGrp="1"/>
          </p:cNvSpPr>
          <p:nvPr>
            <p:ph type="sldNum" sz="quarter" idx="12"/>
          </p:nvPr>
        </p:nvSpPr>
        <p:spPr/>
        <p:txBody>
          <a:bodyPr/>
          <a:lstStyle>
            <a:lvl1pPr>
              <a:defRPr/>
            </a:lvl1pPr>
          </a:lstStyle>
          <a:p>
            <a:pPr>
              <a:defRPr/>
            </a:pPr>
            <a:fld id="{72283055-2000-4B6A-8CF9-01FE0120E4F8}" type="slidenum">
              <a:rPr lang="en-US" altLang="zh-CN"/>
              <a:pPr>
                <a:defRPr/>
              </a:pPr>
              <a:t>‹#›</a:t>
            </a:fld>
            <a:endParaRPr lang="en-US" altLang="zh-CN"/>
          </a:p>
        </p:txBody>
      </p:sp>
    </p:spTree>
    <p:extLst>
      <p:ext uri="{BB962C8B-B14F-4D97-AF65-F5344CB8AC3E}">
        <p14:creationId xmlns:p14="http://schemas.microsoft.com/office/powerpoint/2010/main" val="243086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a:extLst>
              <a:ext uri="{FF2B5EF4-FFF2-40B4-BE49-F238E27FC236}">
                <a16:creationId xmlns:a16="http://schemas.microsoft.com/office/drawing/2014/main" id="{850FA4B1-7CDF-44B2-9C52-35F7784D4546}"/>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9CD3DA4E-BE59-4D06-82D8-F2A65E049E9B}"/>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F7886A21-928C-4607-ABA1-876C4FB3AF6F}"/>
              </a:ext>
            </a:extLst>
          </p:cNvPr>
          <p:cNvSpPr>
            <a:spLocks noGrp="1"/>
          </p:cNvSpPr>
          <p:nvPr>
            <p:ph type="sldNum" sz="quarter" idx="12"/>
          </p:nvPr>
        </p:nvSpPr>
        <p:spPr/>
        <p:txBody>
          <a:bodyPr/>
          <a:lstStyle>
            <a:lvl1pPr>
              <a:defRPr/>
            </a:lvl1pPr>
          </a:lstStyle>
          <a:p>
            <a:pPr>
              <a:defRPr/>
            </a:pPr>
            <a:fld id="{CAD15777-659A-4EBC-B4D4-947ABA0C8501}" type="slidenum">
              <a:rPr lang="en-US" altLang="zh-CN"/>
              <a:pPr>
                <a:defRPr/>
              </a:pPr>
              <a:t>‹#›</a:t>
            </a:fld>
            <a:endParaRPr lang="en-US" altLang="zh-CN"/>
          </a:p>
        </p:txBody>
      </p:sp>
    </p:spTree>
    <p:extLst>
      <p:ext uri="{BB962C8B-B14F-4D97-AF65-F5344CB8AC3E}">
        <p14:creationId xmlns:p14="http://schemas.microsoft.com/office/powerpoint/2010/main" val="1303102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C2E11499-5D49-4CC8-96C6-29625136213D}"/>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598618D3-4F9A-4A93-BA1D-8C5E3487D62B}"/>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3FEA8470-1CEC-4CEB-A23C-666F8BC18D9D}"/>
              </a:ext>
            </a:extLst>
          </p:cNvPr>
          <p:cNvSpPr>
            <a:spLocks noGrp="1"/>
          </p:cNvSpPr>
          <p:nvPr>
            <p:ph type="sldNum" sz="quarter" idx="12"/>
          </p:nvPr>
        </p:nvSpPr>
        <p:spPr/>
        <p:txBody>
          <a:bodyPr/>
          <a:lstStyle>
            <a:lvl1pPr>
              <a:defRPr/>
            </a:lvl1pPr>
          </a:lstStyle>
          <a:p>
            <a:pPr>
              <a:defRPr/>
            </a:pPr>
            <a:fld id="{AC5AD0F1-508D-42FD-AB52-664BF0965B42}" type="slidenum">
              <a:rPr lang="en-US" altLang="zh-CN"/>
              <a:pPr>
                <a:defRPr/>
              </a:pPr>
              <a:t>‹#›</a:t>
            </a:fld>
            <a:endParaRPr lang="en-US" altLang="zh-CN"/>
          </a:p>
        </p:txBody>
      </p:sp>
    </p:spTree>
    <p:extLst>
      <p:ext uri="{BB962C8B-B14F-4D97-AF65-F5344CB8AC3E}">
        <p14:creationId xmlns:p14="http://schemas.microsoft.com/office/powerpoint/2010/main" val="64084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8F0B3C-270F-4F1A-8A41-5E3C3EBC0EEA}"/>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5FF29897-AF57-4C89-96FA-67427E9C5BCD}"/>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CCFC730C-1123-4A18-B411-E44E00D67027}"/>
              </a:ext>
            </a:extLst>
          </p:cNvPr>
          <p:cNvSpPr>
            <a:spLocks noGrp="1"/>
          </p:cNvSpPr>
          <p:nvPr>
            <p:ph type="sldNum" sz="quarter" idx="12"/>
          </p:nvPr>
        </p:nvSpPr>
        <p:spPr/>
        <p:txBody>
          <a:bodyPr/>
          <a:lstStyle>
            <a:lvl1pPr>
              <a:defRPr/>
            </a:lvl1pPr>
          </a:lstStyle>
          <a:p>
            <a:pPr>
              <a:defRPr/>
            </a:pPr>
            <a:fld id="{E0506834-16B5-4407-8DA9-F95111548E4F}" type="slidenum">
              <a:rPr lang="en-US" altLang="zh-CN"/>
              <a:pPr>
                <a:defRPr/>
              </a:pPr>
              <a:t>‹#›</a:t>
            </a:fld>
            <a:endParaRPr lang="en-US" altLang="zh-CN"/>
          </a:p>
        </p:txBody>
      </p:sp>
    </p:spTree>
    <p:extLst>
      <p:ext uri="{BB962C8B-B14F-4D97-AF65-F5344CB8AC3E}">
        <p14:creationId xmlns:p14="http://schemas.microsoft.com/office/powerpoint/2010/main" val="2849430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C907F2FB-DDFE-4F25-BE53-7BA60BD88A4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E6C51D60-9C19-4EF0-B9E3-003440AD93F8}"/>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8A524B3-8A22-44C1-92FE-2304D910D2B7}"/>
              </a:ext>
            </a:extLst>
          </p:cNvPr>
          <p:cNvSpPr>
            <a:spLocks noGrp="1"/>
          </p:cNvSpPr>
          <p:nvPr>
            <p:ph type="sldNum" sz="quarter" idx="12"/>
          </p:nvPr>
        </p:nvSpPr>
        <p:spPr/>
        <p:txBody>
          <a:bodyPr/>
          <a:lstStyle>
            <a:lvl1pPr>
              <a:defRPr/>
            </a:lvl1pPr>
          </a:lstStyle>
          <a:p>
            <a:pPr>
              <a:defRPr/>
            </a:pPr>
            <a:fld id="{7C9BA156-39E2-456D-9C89-0D0EF58A7D86}" type="slidenum">
              <a:rPr lang="en-US" altLang="zh-CN"/>
              <a:pPr>
                <a:defRPr/>
              </a:pPr>
              <a:t>‹#›</a:t>
            </a:fld>
            <a:endParaRPr lang="en-US" altLang="zh-CN"/>
          </a:p>
        </p:txBody>
      </p:sp>
    </p:spTree>
    <p:extLst>
      <p:ext uri="{BB962C8B-B14F-4D97-AF65-F5344CB8AC3E}">
        <p14:creationId xmlns:p14="http://schemas.microsoft.com/office/powerpoint/2010/main" val="348018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Rectangle 4">
            <a:extLst>
              <a:ext uri="{FF2B5EF4-FFF2-40B4-BE49-F238E27FC236}">
                <a16:creationId xmlns:a16="http://schemas.microsoft.com/office/drawing/2014/main" id="{D2C4B9B2-906A-46EF-B647-D745411A7BB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0D1727EF-33D3-4FC8-8A03-FEFDB7C2E8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6E4D5A3-2606-4393-9AED-6CFA24CBF443}"/>
              </a:ext>
            </a:extLst>
          </p:cNvPr>
          <p:cNvSpPr>
            <a:spLocks noGrp="1" noChangeArrowheads="1"/>
          </p:cNvSpPr>
          <p:nvPr>
            <p:ph type="sldNum" sz="quarter" idx="12"/>
          </p:nvPr>
        </p:nvSpPr>
        <p:spPr>
          <a:ln/>
        </p:spPr>
        <p:txBody>
          <a:bodyPr/>
          <a:lstStyle>
            <a:lvl1pPr>
              <a:defRPr/>
            </a:lvl1pPr>
          </a:lstStyle>
          <a:p>
            <a:pPr>
              <a:defRPr/>
            </a:pPr>
            <a:fld id="{0862B5AD-D31D-4E13-9D49-5D32CB95CD60}" type="slidenum">
              <a:rPr lang="en-US" altLang="zh-CN"/>
              <a:pPr>
                <a:defRPr/>
              </a:pPr>
              <a:t>‹#›</a:t>
            </a:fld>
            <a:endParaRPr lang="en-US" altLang="zh-CN"/>
          </a:p>
        </p:txBody>
      </p:sp>
    </p:spTree>
    <p:extLst>
      <p:ext uri="{BB962C8B-B14F-4D97-AF65-F5344CB8AC3E}">
        <p14:creationId xmlns:p14="http://schemas.microsoft.com/office/powerpoint/2010/main" val="51973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880474E4-9AAC-4661-9C52-FA5B273021A7}"/>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4AAAEE8-D8D5-4CBE-B771-C3728771DA85}"/>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DBD0B4D-8D9C-4AA8-96D6-4F3F42AA772E}"/>
              </a:ext>
            </a:extLst>
          </p:cNvPr>
          <p:cNvSpPr>
            <a:spLocks noGrp="1"/>
          </p:cNvSpPr>
          <p:nvPr>
            <p:ph type="sldNum" sz="quarter" idx="12"/>
          </p:nvPr>
        </p:nvSpPr>
        <p:spPr/>
        <p:txBody>
          <a:bodyPr/>
          <a:lstStyle>
            <a:lvl1pPr>
              <a:defRPr/>
            </a:lvl1pPr>
          </a:lstStyle>
          <a:p>
            <a:pPr>
              <a:defRPr/>
            </a:pPr>
            <a:fld id="{7E2A88F0-9E8E-42B6-945E-EC2A6F79D361}" type="slidenum">
              <a:rPr lang="en-US" altLang="zh-CN"/>
              <a:pPr>
                <a:defRPr/>
              </a:pPr>
              <a:t>‹#›</a:t>
            </a:fld>
            <a:endParaRPr lang="en-US" altLang="zh-CN"/>
          </a:p>
        </p:txBody>
      </p:sp>
    </p:spTree>
    <p:extLst>
      <p:ext uri="{BB962C8B-B14F-4D97-AF65-F5344CB8AC3E}">
        <p14:creationId xmlns:p14="http://schemas.microsoft.com/office/powerpoint/2010/main" val="1929780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8F35753B-E7A8-416B-A1FC-B734AA6E510A}"/>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29592F3-4FAC-4184-B1ED-31286769ABD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0146F26-8AB9-4BD6-BC82-F62FFEC415F5}"/>
              </a:ext>
            </a:extLst>
          </p:cNvPr>
          <p:cNvSpPr>
            <a:spLocks noGrp="1"/>
          </p:cNvSpPr>
          <p:nvPr>
            <p:ph type="sldNum" sz="quarter" idx="12"/>
          </p:nvPr>
        </p:nvSpPr>
        <p:spPr/>
        <p:txBody>
          <a:bodyPr/>
          <a:lstStyle>
            <a:lvl1pPr>
              <a:defRPr/>
            </a:lvl1pPr>
          </a:lstStyle>
          <a:p>
            <a:pPr>
              <a:defRPr/>
            </a:pPr>
            <a:fld id="{DFE68F22-8A25-4C87-A86D-895373A5582C}" type="slidenum">
              <a:rPr lang="en-US" altLang="zh-CN"/>
              <a:pPr>
                <a:defRPr/>
              </a:pPr>
              <a:t>‹#›</a:t>
            </a:fld>
            <a:endParaRPr lang="en-US" altLang="zh-CN"/>
          </a:p>
        </p:txBody>
      </p:sp>
    </p:spTree>
    <p:extLst>
      <p:ext uri="{BB962C8B-B14F-4D97-AF65-F5344CB8AC3E}">
        <p14:creationId xmlns:p14="http://schemas.microsoft.com/office/powerpoint/2010/main" val="165863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AF9036C1-6B1B-469C-A286-21E2C8794C9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97C0125F-1878-424F-A46E-250ECB2306CA}"/>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D9B91722-FA7E-4100-869D-09563C290318}"/>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7449C943-7C63-4F09-8754-8ABACA44E974}"/>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B2A098D7-8DBF-4EF0-9D9C-54513E924F3E}"/>
              </a:ext>
            </a:extLst>
          </p:cNvPr>
          <p:cNvSpPr>
            <a:spLocks noGrp="1"/>
          </p:cNvSpPr>
          <p:nvPr>
            <p:ph type="sldNum" sz="quarter" idx="16"/>
          </p:nvPr>
        </p:nvSpPr>
        <p:spPr/>
        <p:txBody>
          <a:bodyPr/>
          <a:lstStyle>
            <a:lvl1pPr>
              <a:defRPr/>
            </a:lvl1pPr>
          </a:lstStyle>
          <a:p>
            <a:pPr>
              <a:defRPr/>
            </a:pPr>
            <a:fld id="{AEB5D233-C55C-4C03-A65E-1269AE24CE12}" type="slidenum">
              <a:rPr lang="en-US" altLang="zh-CN"/>
              <a:pPr>
                <a:defRPr/>
              </a:pPr>
              <a:t>‹#›</a:t>
            </a:fld>
            <a:endParaRPr lang="en-US" altLang="zh-CN"/>
          </a:p>
        </p:txBody>
      </p:sp>
    </p:spTree>
    <p:extLst>
      <p:ext uri="{BB962C8B-B14F-4D97-AF65-F5344CB8AC3E}">
        <p14:creationId xmlns:p14="http://schemas.microsoft.com/office/powerpoint/2010/main" val="3769602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8791EB2C-C8BC-43B4-BDB9-B5B1C312555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2DD6479D-FBAA-497A-B6A0-F7799EA82DC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B27DEFC-D7CB-4639-AD37-05F2BD7CB6AF}"/>
              </a:ext>
            </a:extLst>
          </p:cNvPr>
          <p:cNvSpPr>
            <a:spLocks noGrp="1"/>
          </p:cNvSpPr>
          <p:nvPr>
            <p:ph type="sldNum" sz="quarter" idx="12"/>
          </p:nvPr>
        </p:nvSpPr>
        <p:spPr/>
        <p:txBody>
          <a:bodyPr/>
          <a:lstStyle>
            <a:lvl1pPr>
              <a:defRPr/>
            </a:lvl1pPr>
          </a:lstStyle>
          <a:p>
            <a:pPr>
              <a:defRPr/>
            </a:pPr>
            <a:fld id="{C2E4897B-E221-4862-BEBC-C4EEFFC98932}" type="slidenum">
              <a:rPr lang="en-US" altLang="zh-CN"/>
              <a:pPr>
                <a:defRPr/>
              </a:pPr>
              <a:t>‹#›</a:t>
            </a:fld>
            <a:endParaRPr lang="en-US" altLang="zh-CN"/>
          </a:p>
        </p:txBody>
      </p:sp>
    </p:spTree>
    <p:extLst>
      <p:ext uri="{BB962C8B-B14F-4D97-AF65-F5344CB8AC3E}">
        <p14:creationId xmlns:p14="http://schemas.microsoft.com/office/powerpoint/2010/main" val="523922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83172909-0AE1-4C0F-A0DD-9CECE312CE6E}"/>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1F7AB1F2-6FD8-4329-AA01-D5F4265838C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1F739332-C681-4D75-AED0-EDCA1840F649}"/>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CF99AB8-99F5-4708-A5B5-99E72C688CC3}"/>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AC90CCED-3AA9-460E-8801-02D7647C14E9}"/>
              </a:ext>
            </a:extLst>
          </p:cNvPr>
          <p:cNvSpPr>
            <a:spLocks noGrp="1"/>
          </p:cNvSpPr>
          <p:nvPr>
            <p:ph type="sldNum" sz="quarter" idx="16"/>
          </p:nvPr>
        </p:nvSpPr>
        <p:spPr/>
        <p:txBody>
          <a:bodyPr/>
          <a:lstStyle>
            <a:lvl1pPr>
              <a:defRPr/>
            </a:lvl1pPr>
          </a:lstStyle>
          <a:p>
            <a:pPr>
              <a:defRPr/>
            </a:pPr>
            <a:fld id="{015353DC-BE21-425B-BB32-5E7905D8C1DB}" type="slidenum">
              <a:rPr lang="en-US" altLang="zh-CN"/>
              <a:pPr>
                <a:defRPr/>
              </a:pPr>
              <a:t>‹#›</a:t>
            </a:fld>
            <a:endParaRPr lang="en-US" altLang="zh-CN"/>
          </a:p>
        </p:txBody>
      </p:sp>
    </p:spTree>
    <p:extLst>
      <p:ext uri="{BB962C8B-B14F-4D97-AF65-F5344CB8AC3E}">
        <p14:creationId xmlns:p14="http://schemas.microsoft.com/office/powerpoint/2010/main" val="2614931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D37729D8-3BA1-473A-8E49-590B153E95B5}"/>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5165D6D-28CB-405B-BC89-4A1A830537C3}"/>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DA990EE-204E-4311-B801-E91AD391A377}"/>
              </a:ext>
            </a:extLst>
          </p:cNvPr>
          <p:cNvSpPr>
            <a:spLocks noGrp="1"/>
          </p:cNvSpPr>
          <p:nvPr>
            <p:ph type="sldNum" sz="quarter" idx="16"/>
          </p:nvPr>
        </p:nvSpPr>
        <p:spPr/>
        <p:txBody>
          <a:bodyPr/>
          <a:lstStyle>
            <a:lvl1pPr>
              <a:defRPr/>
            </a:lvl1pPr>
          </a:lstStyle>
          <a:p>
            <a:pPr>
              <a:defRPr/>
            </a:pPr>
            <a:fld id="{89CD3015-A118-4773-B264-FB7C6991FD23}" type="slidenum">
              <a:rPr lang="en-US" altLang="zh-CN"/>
              <a:pPr>
                <a:defRPr/>
              </a:pPr>
              <a:t>‹#›</a:t>
            </a:fld>
            <a:endParaRPr lang="en-US" altLang="zh-CN"/>
          </a:p>
        </p:txBody>
      </p:sp>
    </p:spTree>
    <p:extLst>
      <p:ext uri="{BB962C8B-B14F-4D97-AF65-F5344CB8AC3E}">
        <p14:creationId xmlns:p14="http://schemas.microsoft.com/office/powerpoint/2010/main" val="1833345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1511A3CE-F9C0-4A11-9717-CAC22FF7761D}"/>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F93B536-9A4E-4784-A030-BDA1EE62023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E3704B89-F7E9-47B3-8CDF-6CC6B4BC86FC}"/>
              </a:ext>
            </a:extLst>
          </p:cNvPr>
          <p:cNvSpPr>
            <a:spLocks noGrp="1"/>
          </p:cNvSpPr>
          <p:nvPr>
            <p:ph type="sldNum" sz="quarter" idx="12"/>
          </p:nvPr>
        </p:nvSpPr>
        <p:spPr/>
        <p:txBody>
          <a:bodyPr/>
          <a:lstStyle>
            <a:lvl1pPr>
              <a:defRPr/>
            </a:lvl1pPr>
          </a:lstStyle>
          <a:p>
            <a:pPr>
              <a:defRPr/>
            </a:pPr>
            <a:fld id="{B31F2228-14B5-424A-93D3-2F258DCED00F}" type="slidenum">
              <a:rPr lang="en-US" altLang="zh-CN"/>
              <a:pPr>
                <a:defRPr/>
              </a:pPr>
              <a:t>‹#›</a:t>
            </a:fld>
            <a:endParaRPr lang="en-US" altLang="zh-CN"/>
          </a:p>
        </p:txBody>
      </p:sp>
    </p:spTree>
    <p:extLst>
      <p:ext uri="{BB962C8B-B14F-4D97-AF65-F5344CB8AC3E}">
        <p14:creationId xmlns:p14="http://schemas.microsoft.com/office/powerpoint/2010/main" val="308703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6780AA4-56CF-4852-82E3-EBD6CE736FA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A1A8F23A-E28B-4E4F-B266-46C735CF7E7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1731C3B2-8B3C-48D0-9992-F2071F6F1000}"/>
              </a:ext>
            </a:extLst>
          </p:cNvPr>
          <p:cNvSpPr>
            <a:spLocks noGrp="1"/>
          </p:cNvSpPr>
          <p:nvPr>
            <p:ph type="sldNum" sz="quarter" idx="12"/>
          </p:nvPr>
        </p:nvSpPr>
        <p:spPr/>
        <p:txBody>
          <a:bodyPr/>
          <a:lstStyle>
            <a:lvl1pPr>
              <a:defRPr/>
            </a:lvl1pPr>
          </a:lstStyle>
          <a:p>
            <a:pPr>
              <a:defRPr/>
            </a:pPr>
            <a:fld id="{26086463-1520-40B2-8AB8-7AF068825ABC}" type="slidenum">
              <a:rPr lang="en-US" altLang="zh-CN"/>
              <a:pPr>
                <a:defRPr/>
              </a:pPr>
              <a:t>‹#›</a:t>
            </a:fld>
            <a:endParaRPr lang="en-US" altLang="zh-CN"/>
          </a:p>
        </p:txBody>
      </p:sp>
    </p:spTree>
    <p:extLst>
      <p:ext uri="{BB962C8B-B14F-4D97-AF65-F5344CB8AC3E}">
        <p14:creationId xmlns:p14="http://schemas.microsoft.com/office/powerpoint/2010/main" val="3446959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B6054F5-0ED4-4BF7-A809-93A37C913BAD}"/>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0E8B276C-ECD8-46A2-BB5A-F237A06FCEC1}"/>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C0D16863-7067-4203-808D-7143E63EEB82}"/>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5393A44B-3A2B-4DBA-98B6-4AB47820744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7A6821C-33BA-417A-B457-2D31C050840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2C4FBB94-C8D9-4CE1-B243-20C886CB636E}"/>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9969722A-B1F1-4E43-9300-7F1AA6F1110B}"/>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C8E04880-CAB4-47B8-9492-4AC6F88D859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962B18B-DCD5-4466-BB11-1B7ACBAC473D}"/>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8A3E705-844C-44A5-A71E-F65BD51A8855}"/>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5E62474-AF4A-4DE9-B929-DE89787552C5}"/>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5" name="Date Placeholder 3">
            <a:extLst>
              <a:ext uri="{FF2B5EF4-FFF2-40B4-BE49-F238E27FC236}">
                <a16:creationId xmlns:a16="http://schemas.microsoft.com/office/drawing/2014/main" id="{DD920D01-03A8-4180-8F10-98618E409748}"/>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48E42F61-4867-4C2E-BB80-F1A7630683E7}"/>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F00F0F13-3543-44A2-9F54-F7863B43269A}"/>
              </a:ext>
            </a:extLst>
          </p:cNvPr>
          <p:cNvSpPr>
            <a:spLocks noGrp="1"/>
          </p:cNvSpPr>
          <p:nvPr>
            <p:ph type="sldNum" sz="quarter" idx="12"/>
          </p:nvPr>
        </p:nvSpPr>
        <p:spPr/>
        <p:txBody>
          <a:bodyPr/>
          <a:lstStyle>
            <a:lvl1pPr>
              <a:defRPr/>
            </a:lvl1pPr>
          </a:lstStyle>
          <a:p>
            <a:pPr>
              <a:defRPr/>
            </a:pPr>
            <a:fld id="{14DDE315-00BE-4B92-BE85-09DD4106D704}" type="slidenum">
              <a:rPr lang="en-US" altLang="zh-CN"/>
              <a:pPr>
                <a:defRPr/>
              </a:pPr>
              <a:t>‹#›</a:t>
            </a:fld>
            <a:endParaRPr lang="en-US" altLang="zh-CN"/>
          </a:p>
        </p:txBody>
      </p:sp>
    </p:spTree>
    <p:extLst>
      <p:ext uri="{BB962C8B-B14F-4D97-AF65-F5344CB8AC3E}">
        <p14:creationId xmlns:p14="http://schemas.microsoft.com/office/powerpoint/2010/main" val="344447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59A6E122-BCCE-4E8A-9E64-C295D9DC2F1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A9601BF-96DB-498D-B627-29A22A4E82F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F3075BE5-3201-460C-9A45-7309E6C4AB9F}"/>
              </a:ext>
            </a:extLst>
          </p:cNvPr>
          <p:cNvSpPr>
            <a:spLocks noGrp="1"/>
          </p:cNvSpPr>
          <p:nvPr>
            <p:ph type="sldNum" sz="quarter" idx="12"/>
          </p:nvPr>
        </p:nvSpPr>
        <p:spPr/>
        <p:txBody>
          <a:bodyPr/>
          <a:lstStyle>
            <a:lvl1pPr>
              <a:defRPr/>
            </a:lvl1pPr>
          </a:lstStyle>
          <a:p>
            <a:pPr>
              <a:defRPr/>
            </a:pPr>
            <a:fld id="{813E968B-F5A1-48C8-B03E-4A1306AA66BB}" type="slidenum">
              <a:rPr lang="en-US" altLang="zh-CN"/>
              <a:pPr>
                <a:defRPr/>
              </a:pPr>
              <a:t>‹#›</a:t>
            </a:fld>
            <a:endParaRPr lang="en-US" altLang="zh-CN"/>
          </a:p>
        </p:txBody>
      </p:sp>
    </p:spTree>
    <p:extLst>
      <p:ext uri="{BB962C8B-B14F-4D97-AF65-F5344CB8AC3E}">
        <p14:creationId xmlns:p14="http://schemas.microsoft.com/office/powerpoint/2010/main" val="171566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
        <p:nvSpPr>
          <p:cNvPr id="4" name="Rectangle 4">
            <a:extLst>
              <a:ext uri="{FF2B5EF4-FFF2-40B4-BE49-F238E27FC236}">
                <a16:creationId xmlns:a16="http://schemas.microsoft.com/office/drawing/2014/main" id="{ED5C044F-3DEA-4A40-8F8E-E5AFF6F0B86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575183C-9E2D-46F0-9A26-F51D7288AC2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3DD35B1-2A6A-460F-AD99-818AA87961E8}"/>
              </a:ext>
            </a:extLst>
          </p:cNvPr>
          <p:cNvSpPr>
            <a:spLocks noGrp="1" noChangeArrowheads="1"/>
          </p:cNvSpPr>
          <p:nvPr>
            <p:ph type="sldNum" sz="quarter" idx="12"/>
          </p:nvPr>
        </p:nvSpPr>
        <p:spPr>
          <a:ln/>
        </p:spPr>
        <p:txBody>
          <a:bodyPr/>
          <a:lstStyle>
            <a:lvl1pPr>
              <a:defRPr/>
            </a:lvl1pPr>
          </a:lstStyle>
          <a:p>
            <a:pPr>
              <a:defRPr/>
            </a:pPr>
            <a:fld id="{5C77BC77-3C5F-44E5-9FAB-2DE36852A423}" type="slidenum">
              <a:rPr lang="en-US" altLang="zh-CN"/>
              <a:pPr>
                <a:defRPr/>
              </a:pPr>
              <a:t>‹#›</a:t>
            </a:fld>
            <a:endParaRPr lang="en-US" altLang="zh-CN"/>
          </a:p>
        </p:txBody>
      </p:sp>
    </p:spTree>
    <p:extLst>
      <p:ext uri="{BB962C8B-B14F-4D97-AF65-F5344CB8AC3E}">
        <p14:creationId xmlns:p14="http://schemas.microsoft.com/office/powerpoint/2010/main" val="213983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34A8C73A-80F4-4AF8-A6FD-FA8153DE522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7DA5A4A6-E70B-49D1-82FE-49050D2FC7B2}"/>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58AD93B-27FA-4358-B223-C2E2FD2A0871}"/>
              </a:ext>
            </a:extLst>
          </p:cNvPr>
          <p:cNvSpPr>
            <a:spLocks noGrp="1"/>
          </p:cNvSpPr>
          <p:nvPr>
            <p:ph type="sldNum" sz="quarter" idx="12"/>
          </p:nvPr>
        </p:nvSpPr>
        <p:spPr/>
        <p:txBody>
          <a:bodyPr/>
          <a:lstStyle>
            <a:lvl1pPr>
              <a:defRPr/>
            </a:lvl1pPr>
          </a:lstStyle>
          <a:p>
            <a:pPr>
              <a:defRPr/>
            </a:pPr>
            <a:fld id="{303963B0-0868-4DAF-82C8-042E3EE1F66E}" type="slidenum">
              <a:rPr lang="en-US" altLang="zh-CN"/>
              <a:pPr>
                <a:defRPr/>
              </a:pPr>
              <a:t>‹#›</a:t>
            </a:fld>
            <a:endParaRPr lang="en-US" altLang="zh-CN"/>
          </a:p>
        </p:txBody>
      </p:sp>
    </p:spTree>
    <p:extLst>
      <p:ext uri="{BB962C8B-B14F-4D97-AF65-F5344CB8AC3E}">
        <p14:creationId xmlns:p14="http://schemas.microsoft.com/office/powerpoint/2010/main" val="3688876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12E98AEC-32B3-43BC-8BBB-E20086EC420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7D406783-EC1B-4D9E-87FA-FD611BF6E82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44D7C53C-C60B-442B-9F1C-987820A3A2A8}"/>
              </a:ext>
            </a:extLst>
          </p:cNvPr>
          <p:cNvSpPr>
            <a:spLocks noGrp="1"/>
          </p:cNvSpPr>
          <p:nvPr>
            <p:ph type="sldNum" sz="quarter" idx="12"/>
          </p:nvPr>
        </p:nvSpPr>
        <p:spPr/>
        <p:txBody>
          <a:bodyPr/>
          <a:lstStyle>
            <a:lvl1pPr>
              <a:defRPr/>
            </a:lvl1pPr>
          </a:lstStyle>
          <a:p>
            <a:pPr>
              <a:defRPr/>
            </a:pPr>
            <a:fld id="{CEEEF8A7-03E1-4389-A262-6C0297149F22}" type="slidenum">
              <a:rPr lang="en-US" altLang="zh-CN"/>
              <a:pPr>
                <a:defRPr/>
              </a:pPr>
              <a:t>‹#›</a:t>
            </a:fld>
            <a:endParaRPr lang="en-US" altLang="zh-CN"/>
          </a:p>
        </p:txBody>
      </p:sp>
    </p:spTree>
    <p:extLst>
      <p:ext uri="{BB962C8B-B14F-4D97-AF65-F5344CB8AC3E}">
        <p14:creationId xmlns:p14="http://schemas.microsoft.com/office/powerpoint/2010/main" val="3348490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a:extLst>
              <a:ext uri="{FF2B5EF4-FFF2-40B4-BE49-F238E27FC236}">
                <a16:creationId xmlns:a16="http://schemas.microsoft.com/office/drawing/2014/main" id="{43CDD243-4CD1-45C3-A4C2-EE0AEBC117C5}"/>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7E33976-5642-44BA-AD67-BFEDFD3EE18D}"/>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76B7D762-F129-4DA6-8D76-F67B3BD5448C}"/>
              </a:ext>
            </a:extLst>
          </p:cNvPr>
          <p:cNvSpPr>
            <a:spLocks noGrp="1"/>
          </p:cNvSpPr>
          <p:nvPr>
            <p:ph type="sldNum" sz="quarter" idx="12"/>
          </p:nvPr>
        </p:nvSpPr>
        <p:spPr/>
        <p:txBody>
          <a:bodyPr/>
          <a:lstStyle>
            <a:lvl1pPr>
              <a:defRPr/>
            </a:lvl1pPr>
          </a:lstStyle>
          <a:p>
            <a:pPr>
              <a:defRPr/>
            </a:pPr>
            <a:fld id="{ADE6FA47-9F95-4639-9171-3DF1BCBF78AE}" type="slidenum">
              <a:rPr lang="en-US" altLang="zh-CN"/>
              <a:pPr>
                <a:defRPr/>
              </a:pPr>
              <a:t>‹#›</a:t>
            </a:fld>
            <a:endParaRPr lang="en-US" altLang="zh-CN"/>
          </a:p>
        </p:txBody>
      </p:sp>
    </p:spTree>
    <p:extLst>
      <p:ext uri="{BB962C8B-B14F-4D97-AF65-F5344CB8AC3E}">
        <p14:creationId xmlns:p14="http://schemas.microsoft.com/office/powerpoint/2010/main" val="3122028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651FABE5-913D-4A5E-BE1D-7240DD534129}"/>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217BDB04-D3F6-4914-ABC1-51F8BB7F31D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20FA667B-4638-4F02-964F-199AD7568DE1}"/>
              </a:ext>
            </a:extLst>
          </p:cNvPr>
          <p:cNvSpPr>
            <a:spLocks noGrp="1"/>
          </p:cNvSpPr>
          <p:nvPr>
            <p:ph type="sldNum" sz="quarter" idx="12"/>
          </p:nvPr>
        </p:nvSpPr>
        <p:spPr/>
        <p:txBody>
          <a:bodyPr/>
          <a:lstStyle>
            <a:lvl1pPr>
              <a:defRPr/>
            </a:lvl1pPr>
          </a:lstStyle>
          <a:p>
            <a:pPr>
              <a:defRPr/>
            </a:pPr>
            <a:fld id="{9B6CD186-75B5-41B7-9DFA-0D3E1E02F651}" type="slidenum">
              <a:rPr lang="en-US" altLang="zh-CN"/>
              <a:pPr>
                <a:defRPr/>
              </a:pPr>
              <a:t>‹#›</a:t>
            </a:fld>
            <a:endParaRPr lang="en-US" altLang="zh-CN"/>
          </a:p>
        </p:txBody>
      </p:sp>
    </p:spTree>
    <p:extLst>
      <p:ext uri="{BB962C8B-B14F-4D97-AF65-F5344CB8AC3E}">
        <p14:creationId xmlns:p14="http://schemas.microsoft.com/office/powerpoint/2010/main" val="863719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E48228-430B-4595-9FB6-0661D65E653F}"/>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94BF60AF-37BA-4FF3-990E-743E4C00A0B8}"/>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3959912F-8F45-4475-9DB8-8B74BFE61D4E}"/>
              </a:ext>
            </a:extLst>
          </p:cNvPr>
          <p:cNvSpPr>
            <a:spLocks noGrp="1"/>
          </p:cNvSpPr>
          <p:nvPr>
            <p:ph type="sldNum" sz="quarter" idx="12"/>
          </p:nvPr>
        </p:nvSpPr>
        <p:spPr/>
        <p:txBody>
          <a:bodyPr/>
          <a:lstStyle>
            <a:lvl1pPr>
              <a:defRPr/>
            </a:lvl1pPr>
          </a:lstStyle>
          <a:p>
            <a:pPr>
              <a:defRPr/>
            </a:pPr>
            <a:fld id="{325B5535-BE79-44DF-897C-0D3F3493A60F}" type="slidenum">
              <a:rPr lang="en-US" altLang="zh-CN"/>
              <a:pPr>
                <a:defRPr/>
              </a:pPr>
              <a:t>‹#›</a:t>
            </a:fld>
            <a:endParaRPr lang="en-US" altLang="zh-CN"/>
          </a:p>
        </p:txBody>
      </p:sp>
    </p:spTree>
    <p:extLst>
      <p:ext uri="{BB962C8B-B14F-4D97-AF65-F5344CB8AC3E}">
        <p14:creationId xmlns:p14="http://schemas.microsoft.com/office/powerpoint/2010/main" val="1952042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2956F0FD-D246-4678-B8B7-8C38776FD183}"/>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4251942C-6E87-4E0D-83DE-9C2F16209CA7}"/>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BD762BB-BCEE-4219-99B5-76842F697208}"/>
              </a:ext>
            </a:extLst>
          </p:cNvPr>
          <p:cNvSpPr>
            <a:spLocks noGrp="1"/>
          </p:cNvSpPr>
          <p:nvPr>
            <p:ph type="sldNum" sz="quarter" idx="12"/>
          </p:nvPr>
        </p:nvSpPr>
        <p:spPr/>
        <p:txBody>
          <a:bodyPr/>
          <a:lstStyle>
            <a:lvl1pPr>
              <a:defRPr/>
            </a:lvl1pPr>
          </a:lstStyle>
          <a:p>
            <a:pPr>
              <a:defRPr/>
            </a:pPr>
            <a:fld id="{C26DD1BD-F3EA-471B-9017-FD9E03AB4903}" type="slidenum">
              <a:rPr lang="en-US" altLang="zh-CN"/>
              <a:pPr>
                <a:defRPr/>
              </a:pPr>
              <a:t>‹#›</a:t>
            </a:fld>
            <a:endParaRPr lang="en-US" altLang="zh-CN"/>
          </a:p>
        </p:txBody>
      </p:sp>
    </p:spTree>
    <p:extLst>
      <p:ext uri="{BB962C8B-B14F-4D97-AF65-F5344CB8AC3E}">
        <p14:creationId xmlns:p14="http://schemas.microsoft.com/office/powerpoint/2010/main" val="258989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7FA526F8-108D-469A-BCB7-C4DB735141AC}"/>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9D1FBB44-E90D-4931-8126-E53ABA24FFB2}"/>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829D959A-3FF4-4DA1-BD3E-EB38D49BD4DC}"/>
              </a:ext>
            </a:extLst>
          </p:cNvPr>
          <p:cNvSpPr>
            <a:spLocks noGrp="1"/>
          </p:cNvSpPr>
          <p:nvPr>
            <p:ph type="sldNum" sz="quarter" idx="12"/>
          </p:nvPr>
        </p:nvSpPr>
        <p:spPr/>
        <p:txBody>
          <a:bodyPr/>
          <a:lstStyle>
            <a:lvl1pPr>
              <a:defRPr/>
            </a:lvl1pPr>
          </a:lstStyle>
          <a:p>
            <a:pPr>
              <a:defRPr/>
            </a:pPr>
            <a:fld id="{916CF974-5C5C-4B28-8ED5-B26E2CA348B1}" type="slidenum">
              <a:rPr lang="en-US" altLang="zh-CN"/>
              <a:pPr>
                <a:defRPr/>
              </a:pPr>
              <a:t>‹#›</a:t>
            </a:fld>
            <a:endParaRPr lang="en-US" altLang="zh-CN"/>
          </a:p>
        </p:txBody>
      </p:sp>
    </p:spTree>
    <p:extLst>
      <p:ext uri="{BB962C8B-B14F-4D97-AF65-F5344CB8AC3E}">
        <p14:creationId xmlns:p14="http://schemas.microsoft.com/office/powerpoint/2010/main" val="3519704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756BF56E-6819-4025-A29E-B43DC8AF2299}"/>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CC356877-A4A9-4CD5-862D-6A0B250C30BA}"/>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ADFE00C-628A-4BC6-B4A9-B0957E201AC9}"/>
              </a:ext>
            </a:extLst>
          </p:cNvPr>
          <p:cNvSpPr>
            <a:spLocks noGrp="1"/>
          </p:cNvSpPr>
          <p:nvPr>
            <p:ph type="sldNum" sz="quarter" idx="12"/>
          </p:nvPr>
        </p:nvSpPr>
        <p:spPr/>
        <p:txBody>
          <a:bodyPr/>
          <a:lstStyle>
            <a:lvl1pPr>
              <a:defRPr/>
            </a:lvl1pPr>
          </a:lstStyle>
          <a:p>
            <a:pPr>
              <a:defRPr/>
            </a:pPr>
            <a:fld id="{D78A5C81-FFFA-4321-8F65-B5E1F0E2ED36}" type="slidenum">
              <a:rPr lang="en-US" altLang="zh-CN"/>
              <a:pPr>
                <a:defRPr/>
              </a:pPr>
              <a:t>‹#›</a:t>
            </a:fld>
            <a:endParaRPr lang="en-US" altLang="zh-CN"/>
          </a:p>
        </p:txBody>
      </p:sp>
    </p:spTree>
    <p:extLst>
      <p:ext uri="{BB962C8B-B14F-4D97-AF65-F5344CB8AC3E}">
        <p14:creationId xmlns:p14="http://schemas.microsoft.com/office/powerpoint/2010/main" val="1785590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0139CFE-C59C-466F-81D2-A5F2A2E46A77}"/>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FE815930-52B6-4A0D-BE75-7C1D5C875F6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AE64D49E-C194-401A-9278-28519B62CC0B}"/>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C1536E91-D77F-4261-A31F-3C1EA04D4C15}"/>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DF1ECBB6-67DB-49ED-A5F9-AC472BE3F902}"/>
              </a:ext>
            </a:extLst>
          </p:cNvPr>
          <p:cNvSpPr>
            <a:spLocks noGrp="1"/>
          </p:cNvSpPr>
          <p:nvPr>
            <p:ph type="sldNum" sz="quarter" idx="16"/>
          </p:nvPr>
        </p:nvSpPr>
        <p:spPr/>
        <p:txBody>
          <a:bodyPr/>
          <a:lstStyle>
            <a:lvl1pPr>
              <a:defRPr/>
            </a:lvl1pPr>
          </a:lstStyle>
          <a:p>
            <a:pPr>
              <a:defRPr/>
            </a:pPr>
            <a:fld id="{968BD379-99DD-40DE-8BAF-F54BBCF722FA}" type="slidenum">
              <a:rPr lang="en-US" altLang="zh-CN"/>
              <a:pPr>
                <a:defRPr/>
              </a:pPr>
              <a:t>‹#›</a:t>
            </a:fld>
            <a:endParaRPr lang="en-US" altLang="zh-CN"/>
          </a:p>
        </p:txBody>
      </p:sp>
    </p:spTree>
    <p:extLst>
      <p:ext uri="{BB962C8B-B14F-4D97-AF65-F5344CB8AC3E}">
        <p14:creationId xmlns:p14="http://schemas.microsoft.com/office/powerpoint/2010/main" val="790792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F56F057C-2BC4-4B21-9F00-54EE7BF6E63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54D4E99B-1248-4253-9EF8-F5879BD1799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A0FD675-C63B-44ED-9E98-07C1E3F5892A}"/>
              </a:ext>
            </a:extLst>
          </p:cNvPr>
          <p:cNvSpPr>
            <a:spLocks noGrp="1"/>
          </p:cNvSpPr>
          <p:nvPr>
            <p:ph type="sldNum" sz="quarter" idx="12"/>
          </p:nvPr>
        </p:nvSpPr>
        <p:spPr/>
        <p:txBody>
          <a:bodyPr/>
          <a:lstStyle>
            <a:lvl1pPr>
              <a:defRPr/>
            </a:lvl1pPr>
          </a:lstStyle>
          <a:p>
            <a:pPr>
              <a:defRPr/>
            </a:pPr>
            <a:fld id="{71834583-4176-41B6-9689-E897F7FA4E90}" type="slidenum">
              <a:rPr lang="en-US" altLang="zh-CN"/>
              <a:pPr>
                <a:defRPr/>
              </a:pPr>
              <a:t>‹#›</a:t>
            </a:fld>
            <a:endParaRPr lang="en-US" altLang="zh-CN"/>
          </a:p>
        </p:txBody>
      </p:sp>
    </p:spTree>
    <p:extLst>
      <p:ext uri="{BB962C8B-B14F-4D97-AF65-F5344CB8AC3E}">
        <p14:creationId xmlns:p14="http://schemas.microsoft.com/office/powerpoint/2010/main" val="33016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Rectangle 4">
            <a:extLst>
              <a:ext uri="{FF2B5EF4-FFF2-40B4-BE49-F238E27FC236}">
                <a16:creationId xmlns:a16="http://schemas.microsoft.com/office/drawing/2014/main" id="{888278E8-03DA-4F93-AD82-823B7C0AF0B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D96ABFD-383C-4184-B074-C7AF6F28B31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1D6D0130-C958-4AA1-8025-4DFF23AD2D26}"/>
              </a:ext>
            </a:extLst>
          </p:cNvPr>
          <p:cNvSpPr>
            <a:spLocks noGrp="1" noChangeArrowheads="1"/>
          </p:cNvSpPr>
          <p:nvPr>
            <p:ph type="sldNum" sz="quarter" idx="12"/>
          </p:nvPr>
        </p:nvSpPr>
        <p:spPr>
          <a:ln/>
        </p:spPr>
        <p:txBody>
          <a:bodyPr/>
          <a:lstStyle>
            <a:lvl1pPr>
              <a:defRPr/>
            </a:lvl1pPr>
          </a:lstStyle>
          <a:p>
            <a:pPr>
              <a:defRPr/>
            </a:pPr>
            <a:fld id="{9562D096-FA50-463C-9EFC-762F67CEABB0}" type="slidenum">
              <a:rPr lang="en-US" altLang="zh-CN"/>
              <a:pPr>
                <a:defRPr/>
              </a:pPr>
              <a:t>‹#›</a:t>
            </a:fld>
            <a:endParaRPr lang="en-US" altLang="zh-CN"/>
          </a:p>
        </p:txBody>
      </p:sp>
    </p:spTree>
    <p:extLst>
      <p:ext uri="{BB962C8B-B14F-4D97-AF65-F5344CB8AC3E}">
        <p14:creationId xmlns:p14="http://schemas.microsoft.com/office/powerpoint/2010/main" val="1811739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8D9DBE7C-00C8-4FE6-B9E9-E4E255CB94A9}"/>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6" name="TextBox 24">
            <a:extLst>
              <a:ext uri="{FF2B5EF4-FFF2-40B4-BE49-F238E27FC236}">
                <a16:creationId xmlns:a16="http://schemas.microsoft.com/office/drawing/2014/main" id="{59621FD6-EB91-4CC6-A1AD-F5ACAE2C4C48}"/>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a:extLst>
              <a:ext uri="{FF2B5EF4-FFF2-40B4-BE49-F238E27FC236}">
                <a16:creationId xmlns:a16="http://schemas.microsoft.com/office/drawing/2014/main" id="{88301346-E1AC-4FE5-8B20-11B9B1CCDB54}"/>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E0FD8EFC-0F2D-4C10-8EB0-4DCABD657DBF}"/>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5975919A-5562-4367-BD12-233C408B3615}"/>
              </a:ext>
            </a:extLst>
          </p:cNvPr>
          <p:cNvSpPr>
            <a:spLocks noGrp="1"/>
          </p:cNvSpPr>
          <p:nvPr>
            <p:ph type="sldNum" sz="quarter" idx="16"/>
          </p:nvPr>
        </p:nvSpPr>
        <p:spPr/>
        <p:txBody>
          <a:bodyPr/>
          <a:lstStyle>
            <a:lvl1pPr>
              <a:defRPr/>
            </a:lvl1pPr>
          </a:lstStyle>
          <a:p>
            <a:pPr>
              <a:defRPr/>
            </a:pPr>
            <a:fld id="{B7478C8E-A2DD-4AC0-889F-E2A0C4279C96}" type="slidenum">
              <a:rPr lang="en-US" altLang="zh-CN"/>
              <a:pPr>
                <a:defRPr/>
              </a:pPr>
              <a:t>‹#›</a:t>
            </a:fld>
            <a:endParaRPr lang="en-US" altLang="zh-CN"/>
          </a:p>
        </p:txBody>
      </p:sp>
    </p:spTree>
    <p:extLst>
      <p:ext uri="{BB962C8B-B14F-4D97-AF65-F5344CB8AC3E}">
        <p14:creationId xmlns:p14="http://schemas.microsoft.com/office/powerpoint/2010/main" val="2820779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E4D0759A-E0A4-4DE2-897D-3FF35A6B4BC7}"/>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1A04243-3283-4ABC-B77E-B1D7FAC52B1E}"/>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E540B17B-E4A6-4AEC-8EB8-379E2B92B1B1}"/>
              </a:ext>
            </a:extLst>
          </p:cNvPr>
          <p:cNvSpPr>
            <a:spLocks noGrp="1"/>
          </p:cNvSpPr>
          <p:nvPr>
            <p:ph type="sldNum" sz="quarter" idx="16"/>
          </p:nvPr>
        </p:nvSpPr>
        <p:spPr/>
        <p:txBody>
          <a:bodyPr/>
          <a:lstStyle>
            <a:lvl1pPr>
              <a:defRPr/>
            </a:lvl1pPr>
          </a:lstStyle>
          <a:p>
            <a:pPr>
              <a:defRPr/>
            </a:pPr>
            <a:fld id="{43E01E08-DEC3-44B5-ABF4-A7D5C1686D17}" type="slidenum">
              <a:rPr lang="en-US" altLang="zh-CN"/>
              <a:pPr>
                <a:defRPr/>
              </a:pPr>
              <a:t>‹#›</a:t>
            </a:fld>
            <a:endParaRPr lang="en-US" altLang="zh-CN"/>
          </a:p>
        </p:txBody>
      </p:sp>
    </p:spTree>
    <p:extLst>
      <p:ext uri="{BB962C8B-B14F-4D97-AF65-F5344CB8AC3E}">
        <p14:creationId xmlns:p14="http://schemas.microsoft.com/office/powerpoint/2010/main" val="2315241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B30C60B-A75A-4A17-AB0E-69CC0A6FFA68}"/>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6DE1287-256D-401F-8F35-A6C21992680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8AE7FBA-69DA-4C69-A19C-F0D5436B4919}"/>
              </a:ext>
            </a:extLst>
          </p:cNvPr>
          <p:cNvSpPr>
            <a:spLocks noGrp="1"/>
          </p:cNvSpPr>
          <p:nvPr>
            <p:ph type="sldNum" sz="quarter" idx="12"/>
          </p:nvPr>
        </p:nvSpPr>
        <p:spPr/>
        <p:txBody>
          <a:bodyPr/>
          <a:lstStyle>
            <a:lvl1pPr>
              <a:defRPr/>
            </a:lvl1pPr>
          </a:lstStyle>
          <a:p>
            <a:pPr>
              <a:defRPr/>
            </a:pPr>
            <a:fld id="{ED6A09AC-6358-4251-941F-627D449CFB95}" type="slidenum">
              <a:rPr lang="en-US" altLang="zh-CN"/>
              <a:pPr>
                <a:defRPr/>
              </a:pPr>
              <a:t>‹#›</a:t>
            </a:fld>
            <a:endParaRPr lang="en-US" altLang="zh-CN"/>
          </a:p>
        </p:txBody>
      </p:sp>
    </p:spTree>
    <p:extLst>
      <p:ext uri="{BB962C8B-B14F-4D97-AF65-F5344CB8AC3E}">
        <p14:creationId xmlns:p14="http://schemas.microsoft.com/office/powerpoint/2010/main" val="1752638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a:extLst>
              <a:ext uri="{FF2B5EF4-FFF2-40B4-BE49-F238E27FC236}">
                <a16:creationId xmlns:a16="http://schemas.microsoft.com/office/drawing/2014/main" id="{D5D01FC7-67F0-4F0E-8BCB-B0A64ACC84D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1392B1B-9DC9-48E9-BF26-EF26DD51AF3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BA98C17-C295-4BFF-81C1-3F0238EFD923}"/>
              </a:ext>
            </a:extLst>
          </p:cNvPr>
          <p:cNvSpPr>
            <a:spLocks noGrp="1"/>
          </p:cNvSpPr>
          <p:nvPr>
            <p:ph type="sldNum" sz="quarter" idx="12"/>
          </p:nvPr>
        </p:nvSpPr>
        <p:spPr/>
        <p:txBody>
          <a:bodyPr/>
          <a:lstStyle>
            <a:lvl1pPr>
              <a:defRPr/>
            </a:lvl1pPr>
          </a:lstStyle>
          <a:p>
            <a:pPr>
              <a:defRPr/>
            </a:pPr>
            <a:fld id="{60872A43-255F-4BC7-8195-B981D834BC1E}" type="slidenum">
              <a:rPr lang="en-US" altLang="zh-CN"/>
              <a:pPr>
                <a:defRPr/>
              </a:pPr>
              <a:t>‹#›</a:t>
            </a:fld>
            <a:endParaRPr lang="en-US" altLang="zh-CN"/>
          </a:p>
        </p:txBody>
      </p:sp>
    </p:spTree>
    <p:extLst>
      <p:ext uri="{BB962C8B-B14F-4D97-AF65-F5344CB8AC3E}">
        <p14:creationId xmlns:p14="http://schemas.microsoft.com/office/powerpoint/2010/main" val="16386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Rectangle 4">
            <a:extLst>
              <a:ext uri="{FF2B5EF4-FFF2-40B4-BE49-F238E27FC236}">
                <a16:creationId xmlns:a16="http://schemas.microsoft.com/office/drawing/2014/main" id="{BD6601C5-B848-4DE3-AF06-C338E6AE9C2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72401698-FBDB-47B5-9F6F-EEB1DDBDC97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EB9B3EDF-8B74-401F-A532-5E14CC1E1D18}"/>
              </a:ext>
            </a:extLst>
          </p:cNvPr>
          <p:cNvSpPr>
            <a:spLocks noGrp="1" noChangeArrowheads="1"/>
          </p:cNvSpPr>
          <p:nvPr>
            <p:ph type="sldNum" sz="quarter" idx="12"/>
          </p:nvPr>
        </p:nvSpPr>
        <p:spPr>
          <a:ln/>
        </p:spPr>
        <p:txBody>
          <a:bodyPr/>
          <a:lstStyle>
            <a:lvl1pPr>
              <a:defRPr/>
            </a:lvl1pPr>
          </a:lstStyle>
          <a:p>
            <a:pPr>
              <a:defRPr/>
            </a:pPr>
            <a:fld id="{8CE48889-F04B-40B1-A568-7F5A0B0C7FC7}" type="slidenum">
              <a:rPr lang="en-US" altLang="zh-CN"/>
              <a:pPr>
                <a:defRPr/>
              </a:pPr>
              <a:t>‹#›</a:t>
            </a:fld>
            <a:endParaRPr lang="en-US" altLang="zh-CN"/>
          </a:p>
        </p:txBody>
      </p:sp>
    </p:spTree>
    <p:extLst>
      <p:ext uri="{BB962C8B-B14F-4D97-AF65-F5344CB8AC3E}">
        <p14:creationId xmlns:p14="http://schemas.microsoft.com/office/powerpoint/2010/main" val="377878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a:extLst>
              <a:ext uri="{FF2B5EF4-FFF2-40B4-BE49-F238E27FC236}">
                <a16:creationId xmlns:a16="http://schemas.microsoft.com/office/drawing/2014/main" id="{CE07D2BE-E824-4406-9CED-0DF72C70F9E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8792BFC4-D8FB-4281-8B46-B75E60F3B22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35C329D4-07DD-4A51-827B-F3E42F3C476F}"/>
              </a:ext>
            </a:extLst>
          </p:cNvPr>
          <p:cNvSpPr>
            <a:spLocks noGrp="1" noChangeArrowheads="1"/>
          </p:cNvSpPr>
          <p:nvPr>
            <p:ph type="sldNum" sz="quarter" idx="12"/>
          </p:nvPr>
        </p:nvSpPr>
        <p:spPr>
          <a:ln/>
        </p:spPr>
        <p:txBody>
          <a:bodyPr/>
          <a:lstStyle>
            <a:lvl1pPr>
              <a:defRPr/>
            </a:lvl1pPr>
          </a:lstStyle>
          <a:p>
            <a:pPr>
              <a:defRPr/>
            </a:pPr>
            <a:fld id="{E1765C71-6ADB-4A31-B509-5BCA1DE36BFF}" type="slidenum">
              <a:rPr lang="en-US" altLang="zh-CN"/>
              <a:pPr>
                <a:defRPr/>
              </a:pPr>
              <a:t>‹#›</a:t>
            </a:fld>
            <a:endParaRPr lang="en-US" altLang="zh-CN"/>
          </a:p>
        </p:txBody>
      </p:sp>
    </p:spTree>
    <p:extLst>
      <p:ext uri="{BB962C8B-B14F-4D97-AF65-F5344CB8AC3E}">
        <p14:creationId xmlns:p14="http://schemas.microsoft.com/office/powerpoint/2010/main" val="236161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346928-1F8E-4B86-A6B1-9A763417FD7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D73D43A0-D598-4243-87E6-5F1C3F3F009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D351FE3A-4CF6-417D-9EE1-66FB44B295BF}"/>
              </a:ext>
            </a:extLst>
          </p:cNvPr>
          <p:cNvSpPr>
            <a:spLocks noGrp="1" noChangeArrowheads="1"/>
          </p:cNvSpPr>
          <p:nvPr>
            <p:ph type="sldNum" sz="quarter" idx="12"/>
          </p:nvPr>
        </p:nvSpPr>
        <p:spPr>
          <a:ln/>
        </p:spPr>
        <p:txBody>
          <a:bodyPr/>
          <a:lstStyle>
            <a:lvl1pPr>
              <a:defRPr/>
            </a:lvl1pPr>
          </a:lstStyle>
          <a:p>
            <a:pPr>
              <a:defRPr/>
            </a:pPr>
            <a:fld id="{D2C98158-E1D8-42F2-8A8A-454D193FDEA8}" type="slidenum">
              <a:rPr lang="en-US" altLang="zh-CN"/>
              <a:pPr>
                <a:defRPr/>
              </a:pPr>
              <a:t>‹#›</a:t>
            </a:fld>
            <a:endParaRPr lang="en-US" altLang="zh-CN"/>
          </a:p>
        </p:txBody>
      </p:sp>
    </p:spTree>
    <p:extLst>
      <p:ext uri="{BB962C8B-B14F-4D97-AF65-F5344CB8AC3E}">
        <p14:creationId xmlns:p14="http://schemas.microsoft.com/office/powerpoint/2010/main" val="394293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id="{112E4491-EC68-495A-9E88-34B25BAE450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0F4AFE91-C6B4-42DD-BE56-BECF7DF0C9D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C9D58EA-073E-4BD4-91F1-79E12CA3A1CC}"/>
              </a:ext>
            </a:extLst>
          </p:cNvPr>
          <p:cNvSpPr>
            <a:spLocks noGrp="1" noChangeArrowheads="1"/>
          </p:cNvSpPr>
          <p:nvPr>
            <p:ph type="sldNum" sz="quarter" idx="12"/>
          </p:nvPr>
        </p:nvSpPr>
        <p:spPr>
          <a:ln/>
        </p:spPr>
        <p:txBody>
          <a:bodyPr/>
          <a:lstStyle>
            <a:lvl1pPr>
              <a:defRPr/>
            </a:lvl1pPr>
          </a:lstStyle>
          <a:p>
            <a:pPr>
              <a:defRPr/>
            </a:pPr>
            <a:fld id="{11F5F448-FB12-429B-BEA1-F47F9F027B93}" type="slidenum">
              <a:rPr lang="en-US" altLang="zh-CN"/>
              <a:pPr>
                <a:defRPr/>
              </a:pPr>
              <a:t>‹#›</a:t>
            </a:fld>
            <a:endParaRPr lang="en-US" altLang="zh-CN"/>
          </a:p>
        </p:txBody>
      </p:sp>
    </p:spTree>
    <p:extLst>
      <p:ext uri="{BB962C8B-B14F-4D97-AF65-F5344CB8AC3E}">
        <p14:creationId xmlns:p14="http://schemas.microsoft.com/office/powerpoint/2010/main" val="3763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Rectangle 4">
            <a:extLst>
              <a:ext uri="{FF2B5EF4-FFF2-40B4-BE49-F238E27FC236}">
                <a16:creationId xmlns:a16="http://schemas.microsoft.com/office/drawing/2014/main" id="{18FB54DD-D2C0-419E-B866-B9B273814CC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FD48E5B-2500-4B6A-94D9-6ADDE76BA77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C50AC24-A9F0-4007-BD81-C41C87A60671}"/>
              </a:ext>
            </a:extLst>
          </p:cNvPr>
          <p:cNvSpPr>
            <a:spLocks noGrp="1" noChangeArrowheads="1"/>
          </p:cNvSpPr>
          <p:nvPr>
            <p:ph type="sldNum" sz="quarter" idx="12"/>
          </p:nvPr>
        </p:nvSpPr>
        <p:spPr>
          <a:ln/>
        </p:spPr>
        <p:txBody>
          <a:bodyPr/>
          <a:lstStyle>
            <a:lvl1pPr>
              <a:defRPr/>
            </a:lvl1pPr>
          </a:lstStyle>
          <a:p>
            <a:pPr>
              <a:defRPr/>
            </a:pPr>
            <a:fld id="{6EE57C5D-932B-4C9D-8984-5AE711BBCDC1}" type="slidenum">
              <a:rPr lang="en-US" altLang="zh-CN"/>
              <a:pPr>
                <a:defRPr/>
              </a:pPr>
              <a:t>‹#›</a:t>
            </a:fld>
            <a:endParaRPr lang="en-US" altLang="zh-CN"/>
          </a:p>
        </p:txBody>
      </p:sp>
    </p:spTree>
    <p:extLst>
      <p:ext uri="{BB962C8B-B14F-4D97-AF65-F5344CB8AC3E}">
        <p14:creationId xmlns:p14="http://schemas.microsoft.com/office/powerpoint/2010/main" val="184353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9E2E67-2248-44CF-9CE6-88160167C8C9}"/>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92B89C0A-11AA-47CF-87F9-FE0D3919A15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6818AA48-8171-49DB-8ED3-2C39620556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vl1pPr>
          </a:lstStyle>
          <a:p>
            <a:pPr>
              <a:defRPr/>
            </a:pPr>
            <a:endParaRPr lang="en-US" altLang="zh-CN"/>
          </a:p>
        </p:txBody>
      </p:sp>
      <p:sp>
        <p:nvSpPr>
          <p:cNvPr id="1029" name="Rectangle 5">
            <a:extLst>
              <a:ext uri="{FF2B5EF4-FFF2-40B4-BE49-F238E27FC236}">
                <a16:creationId xmlns:a16="http://schemas.microsoft.com/office/drawing/2014/main" id="{F19435B2-80BB-451E-B582-06494FCBDD0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a:defRPr/>
            </a:pPr>
            <a:endParaRPr lang="en-US" altLang="zh-CN"/>
          </a:p>
        </p:txBody>
      </p:sp>
      <p:sp>
        <p:nvSpPr>
          <p:cNvPr id="1030" name="Rectangle 6">
            <a:extLst>
              <a:ext uri="{FF2B5EF4-FFF2-40B4-BE49-F238E27FC236}">
                <a16:creationId xmlns:a16="http://schemas.microsoft.com/office/drawing/2014/main" id="{AB21E2C7-E1E0-4FE5-9280-37BB702E2DF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9D4B719-1065-48EC-93DB-7308E101C66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53" r:id="rId1"/>
    <p:sldLayoutId id="2147488454" r:id="rId2"/>
    <p:sldLayoutId id="2147488455" r:id="rId3"/>
    <p:sldLayoutId id="2147488456" r:id="rId4"/>
    <p:sldLayoutId id="2147488457" r:id="rId5"/>
    <p:sldLayoutId id="2147488458" r:id="rId6"/>
    <p:sldLayoutId id="2147488459" r:id="rId7"/>
    <p:sldLayoutId id="2147488460" r:id="rId8"/>
    <p:sldLayoutId id="2147488461" r:id="rId9"/>
    <p:sldLayoutId id="2147488462" r:id="rId10"/>
    <p:sldLayoutId id="214748846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BCC27E95-7C12-4B11-AE0E-BBAF1F6D72D8}"/>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54760BC9-A658-41F3-AA1D-BF3A0E01C62D}"/>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FF22D27-7EFF-43FA-98A0-EEA987C6E772}"/>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1DBF7C-E08D-4DDB-A5D4-4F8B1536CB51}"/>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D83C335-8969-41A6-B441-25AB10F790B9}"/>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2ECDD07F-6EA5-4230-BD44-530B0DA88E96}"/>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08510FB-83D7-446B-822E-882554B1AAE1}"/>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FF8A245-0078-4E45-9EBD-F0F9BDE48BB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12FDC207-043A-4C8A-BA50-7E9F40B592C2}"/>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5E84A752-D4CC-42FD-A9F8-AD7013DC223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EEA2B6E-CC42-4548-B0C9-2EB50ACEC0EC}"/>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E3ACAFE6-FBFA-4B1E-81FC-1319ADBE2DD8}"/>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2052" name="Text Placeholder 2">
            <a:extLst>
              <a:ext uri="{FF2B5EF4-FFF2-40B4-BE49-F238E27FC236}">
                <a16:creationId xmlns:a16="http://schemas.microsoft.com/office/drawing/2014/main" id="{52916318-C0C9-4519-8269-C9AF7EBB1E24}"/>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4" name="Date Placeholder 3">
            <a:extLst>
              <a:ext uri="{FF2B5EF4-FFF2-40B4-BE49-F238E27FC236}">
                <a16:creationId xmlns:a16="http://schemas.microsoft.com/office/drawing/2014/main" id="{9F9DBAE1-2794-438C-A5F9-1C5B291C1E1F}"/>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4EC67B5D-AD1D-49F9-8B0A-48214A595977}"/>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5F4E6D37-6048-4DE3-AA0A-715164796C03}"/>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39F94D3-6F8C-4E48-8265-94952927E6E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90" r:id="rId1"/>
    <p:sldLayoutId id="2147488464" r:id="rId2"/>
    <p:sldLayoutId id="2147488465" r:id="rId3"/>
    <p:sldLayoutId id="2147488466" r:id="rId4"/>
    <p:sldLayoutId id="2147488467" r:id="rId5"/>
    <p:sldLayoutId id="2147488468" r:id="rId6"/>
    <p:sldLayoutId id="2147488469" r:id="rId7"/>
    <p:sldLayoutId id="2147488470" r:id="rId8"/>
    <p:sldLayoutId id="2147488471" r:id="rId9"/>
    <p:sldLayoutId id="2147488472" r:id="rId10"/>
    <p:sldLayoutId id="2147488491" r:id="rId11"/>
    <p:sldLayoutId id="2147488473" r:id="rId12"/>
    <p:sldLayoutId id="2147488492" r:id="rId13"/>
    <p:sldLayoutId id="2147488474" r:id="rId14"/>
    <p:sldLayoutId id="2147488475" r:id="rId15"/>
    <p:sldLayoutId id="214748847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id="{5E46A948-FA2D-4756-87A1-2C3F9F91AC19}"/>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3F648880-A40A-4C37-9B33-B9FC69E81940}"/>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FCC294A0-D576-4C54-B19A-76A71733EB95}"/>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B0B7057-9557-40FB-BBD1-E92354C432C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7433502-B0BF-418B-99E5-765414B53354}"/>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B5AF1E1A-3632-4339-A020-12F53F0655C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C903B741-F111-4769-9ACB-BE48747D386E}"/>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B7530D4B-995A-4079-932C-38902EF70C13}"/>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AB46EAB8-07D2-4E0F-909E-013DD26C272A}"/>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A73EEC2A-0444-4DA1-945F-2802DA3F29BF}"/>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92FB2AB-D868-49DE-8034-5F75DC33839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FC7738D6-4702-45E5-9B61-A2658F60785F}"/>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3076" name="Text Placeholder 2">
            <a:extLst>
              <a:ext uri="{FF2B5EF4-FFF2-40B4-BE49-F238E27FC236}">
                <a16:creationId xmlns:a16="http://schemas.microsoft.com/office/drawing/2014/main" id="{321F2D8C-67DE-40F4-AC58-2065F32D9321}"/>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ltLang="zh-CN"/>
          </a:p>
        </p:txBody>
      </p:sp>
      <p:sp>
        <p:nvSpPr>
          <p:cNvPr id="4" name="Date Placeholder 3">
            <a:extLst>
              <a:ext uri="{FF2B5EF4-FFF2-40B4-BE49-F238E27FC236}">
                <a16:creationId xmlns:a16="http://schemas.microsoft.com/office/drawing/2014/main" id="{81EEF167-9227-4C35-8D36-C476258F2BA4}"/>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CA0DA3AF-9BDA-4560-961C-439E405CB111}"/>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058CF223-4FB2-4EC7-A2E9-E426D3B53BC8}"/>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4F2E9DE-F94D-440A-A0C1-1A5FB5B940C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493" r:id="rId1"/>
    <p:sldLayoutId id="2147488477" r:id="rId2"/>
    <p:sldLayoutId id="2147488478" r:id="rId3"/>
    <p:sldLayoutId id="2147488479" r:id="rId4"/>
    <p:sldLayoutId id="2147488480" r:id="rId5"/>
    <p:sldLayoutId id="2147488481" r:id="rId6"/>
    <p:sldLayoutId id="2147488482" r:id="rId7"/>
    <p:sldLayoutId id="2147488483" r:id="rId8"/>
    <p:sldLayoutId id="2147488484" r:id="rId9"/>
    <p:sldLayoutId id="2147488485" r:id="rId10"/>
    <p:sldLayoutId id="2147488494" r:id="rId11"/>
    <p:sldLayoutId id="2147488486" r:id="rId12"/>
    <p:sldLayoutId id="2147488495" r:id="rId13"/>
    <p:sldLayoutId id="2147488487" r:id="rId14"/>
    <p:sldLayoutId id="2147488488" r:id="rId15"/>
    <p:sldLayoutId id="2147488489"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方正姚体" panose="0201060103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package" Target="../embeddings/Microsoft_Excel_Worksheet5.xlsx"/></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package" Target="../embeddings/Microsoft_Excel_Worksheet9.xlsx"/><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package" Target="../embeddings/Microsoft_Excel_Worksheet11.xlsx"/></Relationships>
</file>

<file path=ppt/slides/_rels/slide3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jpeg"/><Relationship Id="rId7" Type="http://schemas.openxmlformats.org/officeDocument/2006/relationships/diagramColors" Target="../diagrams/colors19.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jpeg"/><Relationship Id="rId7" Type="http://schemas.openxmlformats.org/officeDocument/2006/relationships/diagramColors" Target="../diagrams/colors2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jpeg"/><Relationship Id="rId7" Type="http://schemas.openxmlformats.org/officeDocument/2006/relationships/diagramColors" Target="../diagrams/colors2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jpeg"/><Relationship Id="rId7" Type="http://schemas.openxmlformats.org/officeDocument/2006/relationships/diagramColors" Target="../diagrams/colors22.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jpeg"/><Relationship Id="rId7" Type="http://schemas.openxmlformats.org/officeDocument/2006/relationships/diagramColors" Target="../diagrams/colors2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24.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hyperlink" Target="&#21271;&#28023;&#28082;&#21270;&#22825;&#28982;&#27668;&#26377;&#38480;&#36131;&#20219;&#20844;&#21496;&#8220;11&#183;2&#8221;&#36739;&#22823;&#30528;&#28779;&#20107;&#25925;&#35843;&#26597;&#25253;&#21578;.pdf" TargetMode="External"/><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jpeg"/><Relationship Id="rId7" Type="http://schemas.openxmlformats.org/officeDocument/2006/relationships/diagramColors" Target="../diagrams/colors25.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2.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jpeg"/><Relationship Id="rId7" Type="http://schemas.openxmlformats.org/officeDocument/2006/relationships/diagramColors" Target="../diagrams/colors27.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4.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jpeg"/><Relationship Id="rId7" Type="http://schemas.openxmlformats.org/officeDocument/2006/relationships/diagramColors" Target="../diagrams/colors29.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5.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jpeg"/><Relationship Id="rId7" Type="http://schemas.openxmlformats.org/officeDocument/2006/relationships/diagramColors" Target="../diagrams/colors30.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7.png"/><Relationship Id="rId7" Type="http://schemas.openxmlformats.org/officeDocument/2006/relationships/diagramQuickStyle" Target="../diagrams/quickStyle32.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2.jpeg"/><Relationship Id="rId9" Type="http://schemas.microsoft.com/office/2007/relationships/diagramDrawing" Target="../diagrams/drawing3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hyperlink" Target="&#21271;&#28023;&#28082;&#21270;&#22825;&#28982;&#27668;&#26377;&#38480;&#36131;&#20219;&#20844;&#21496;&#8220;11&#183;2&#8221;&#36739;&#22823;&#30528;&#28779;&#20107;&#25925;&#35843;&#26597;&#25253;&#21578;.pdf" TargetMode="External"/><Relationship Id="rId1" Type="http://schemas.openxmlformats.org/officeDocument/2006/relationships/slideLayout" Target="../slideLayouts/slideLayout2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FB4A52B-FBF8-4CC5-BBC1-644AD010E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7096D9FF-518F-4BB5-8635-F3ED208EDE89}"/>
              </a:ext>
            </a:extLst>
          </p:cNvPr>
          <p:cNvSpPr/>
          <p:nvPr/>
        </p:nvSpPr>
        <p:spPr>
          <a:xfrm>
            <a:off x="537280" y="2180527"/>
            <a:ext cx="8069440" cy="1446550"/>
          </a:xfrm>
          <a:prstGeom prst="rect">
            <a:avLst/>
          </a:prstGeom>
          <a:noFill/>
        </p:spPr>
        <p:txBody>
          <a:bodyPr wrap="square">
            <a:spAutoFit/>
          </a:bodyPr>
          <a:lstStyle/>
          <a:p>
            <a:pPr algn="ctr" eaLnBrk="1" hangingPunct="1">
              <a:defRPr/>
            </a:pPr>
            <a:r>
              <a:rPr lang="en-US" altLang="zh-CN" sz="40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Department HSE monthly meeting</a:t>
            </a: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部门</a:t>
            </a: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HSE</a:t>
            </a: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mn-ea"/>
                <a:ea typeface="+mn-ea"/>
              </a:rPr>
              <a:t>月度例会</a:t>
            </a:r>
          </a:p>
        </p:txBody>
      </p:sp>
      <p:sp>
        <p:nvSpPr>
          <p:cNvPr id="3076" name="文本框 4">
            <a:extLst>
              <a:ext uri="{FF2B5EF4-FFF2-40B4-BE49-F238E27FC236}">
                <a16:creationId xmlns:a16="http://schemas.microsoft.com/office/drawing/2014/main" id="{682E1EDE-D87B-414F-A3A7-E8DA900BC385}"/>
              </a:ext>
            </a:extLst>
          </p:cNvPr>
          <p:cNvSpPr txBox="1">
            <a:spLocks noChangeArrowheads="1"/>
          </p:cNvSpPr>
          <p:nvPr/>
        </p:nvSpPr>
        <p:spPr bwMode="auto">
          <a:xfrm>
            <a:off x="2196009" y="4653136"/>
            <a:ext cx="4751982" cy="138499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en-US" altLang="zh-CN" sz="2800" b="1" dirty="0">
                <a:solidFill>
                  <a:schemeClr val="bg1"/>
                </a:solidFill>
                <a:latin typeface="+mn-ea"/>
                <a:ea typeface="+mn-ea"/>
              </a:rPr>
              <a:t>No.2 Refinery Department</a:t>
            </a:r>
          </a:p>
          <a:p>
            <a:pPr algn="ctr" eaLnBrk="1" hangingPunct="1">
              <a:spcBef>
                <a:spcPct val="0"/>
              </a:spcBef>
              <a:buFontTx/>
              <a:buNone/>
              <a:defRPr/>
            </a:pPr>
            <a:r>
              <a:rPr lang="zh-CN" altLang="en-US" sz="2800" b="1" dirty="0">
                <a:solidFill>
                  <a:schemeClr val="bg1"/>
                </a:solidFill>
                <a:latin typeface="+mn-ea"/>
                <a:ea typeface="+mn-ea"/>
              </a:rPr>
              <a:t>炼油二部</a:t>
            </a:r>
            <a:endParaRPr lang="en-US" altLang="zh-CN" sz="2800" b="1" dirty="0">
              <a:solidFill>
                <a:schemeClr val="bg1"/>
              </a:solidFill>
              <a:latin typeface="+mn-ea"/>
              <a:ea typeface="+mn-ea"/>
            </a:endParaRPr>
          </a:p>
          <a:p>
            <a:pPr algn="ctr" eaLnBrk="1" hangingPunct="1">
              <a:spcBef>
                <a:spcPct val="0"/>
              </a:spcBef>
              <a:buFontTx/>
              <a:buNone/>
              <a:defRPr/>
            </a:pPr>
            <a:r>
              <a:rPr lang="en-US" altLang="zh-CN" sz="2800" b="1" dirty="0">
                <a:solidFill>
                  <a:schemeClr val="bg1"/>
                </a:solidFill>
                <a:latin typeface="+mn-ea"/>
                <a:ea typeface="+mn-ea"/>
              </a:rPr>
              <a:t>2025/3/7</a:t>
            </a:r>
            <a:endParaRPr lang="zh-CN" altLang="en-US" sz="2800" b="1" dirty="0">
              <a:solidFill>
                <a:schemeClr val="bg1"/>
              </a:solidFill>
              <a:latin typeface="+mn-ea"/>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94D79E6-F330-41A4-AC7C-FB20802A9E9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3A50E43-5819-4DE9-A777-A94F84766BD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2561" name="Picture 6">
            <a:extLst>
              <a:ext uri="{FF2B5EF4-FFF2-40B4-BE49-F238E27FC236}">
                <a16:creationId xmlns:a16="http://schemas.microsoft.com/office/drawing/2014/main" id="{CE50E7F7-105F-441E-986C-1B49101BF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992A2E1-5E92-4EB9-9BA5-F0F214D3BB6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FA16D9D7-E02B-47F6-A253-D078A7760D9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A83BFF05-D58D-40EA-A6C5-B8E0DB5A01E1}"/>
              </a:ext>
            </a:extLst>
          </p:cNvPr>
          <p:cNvGraphicFramePr/>
          <p:nvPr>
            <p:extLst>
              <p:ext uri="{D42A27DB-BD31-4B8C-83A1-F6EECF244321}">
                <p14:modId xmlns:p14="http://schemas.microsoft.com/office/powerpoint/2010/main" val="2664359126"/>
              </p:ext>
            </p:extLst>
          </p:nvPr>
        </p:nvGraphicFramePr>
        <p:xfrm>
          <a:off x="457200" y="1228726"/>
          <a:ext cx="7787208" cy="5152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5FD34BA9-E726-4E33-96B0-D46460EC143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二</a:t>
            </a:r>
            <a:r>
              <a:rPr lang="zh-CN" altLang="zh-CN" sz="1800" b="1" kern="100" dirty="0">
                <a:latin typeface="Times New Roman" panose="02020603050405020304" pitchFamily="18" charset="0"/>
                <a:cs typeface="宋体" panose="02010600030101010101" pitchFamily="2" charset="-122"/>
              </a:rPr>
              <a:t>、</a:t>
            </a:r>
            <a:r>
              <a:rPr lang="en-US" altLang="zh-CN" sz="1800" b="1" kern="100" dirty="0">
                <a:latin typeface="Times New Roman" panose="02020603050405020304" pitchFamily="18" charset="0"/>
                <a:cs typeface="宋体" panose="02010600030101010101" pitchFamily="2" charset="-122"/>
              </a:rPr>
              <a:t>HSE</a:t>
            </a:r>
            <a:r>
              <a:rPr lang="zh-CN" altLang="zh-CN" sz="1800" b="1" kern="100" dirty="0">
                <a:latin typeface="Times New Roman" panose="02020603050405020304" pitchFamily="18" charset="0"/>
                <a:cs typeface="宋体" panose="02010600030101010101" pitchFamily="2" charset="-122"/>
              </a:rPr>
              <a:t>设施</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D9F65EF-1D9F-4BAC-A07E-7E3B344E28B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E257EF1-1535-4E8F-B002-47D51760C4D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4609" name="Picture 6">
            <a:extLst>
              <a:ext uri="{FF2B5EF4-FFF2-40B4-BE49-F238E27FC236}">
                <a16:creationId xmlns:a16="http://schemas.microsoft.com/office/drawing/2014/main" id="{EB949D41-CB1B-444A-8D3B-E1BC685C6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8F72D0F-9C72-4D59-80F0-284D028CF2A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994069A-FDB5-4EFD-A7E6-9C46437217C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pSp>
        <p:nvGrpSpPr>
          <p:cNvPr id="24614" name="组合 4">
            <a:extLst>
              <a:ext uri="{FF2B5EF4-FFF2-40B4-BE49-F238E27FC236}">
                <a16:creationId xmlns:a16="http://schemas.microsoft.com/office/drawing/2014/main" id="{DD44FA41-A266-4B1A-9837-6AA50295F8B5}"/>
              </a:ext>
            </a:extLst>
          </p:cNvPr>
          <p:cNvGrpSpPr>
            <a:grpSpLocks/>
          </p:cNvGrpSpPr>
          <p:nvPr/>
        </p:nvGrpSpPr>
        <p:grpSpPr bwMode="auto">
          <a:xfrm>
            <a:off x="641350" y="950913"/>
            <a:ext cx="7585075" cy="5245100"/>
            <a:chOff x="910383" y="1812739"/>
            <a:chExt cx="6336763" cy="4370763"/>
          </a:xfrm>
        </p:grpSpPr>
        <p:sp>
          <p:nvSpPr>
            <p:cNvPr id="6" name="任意多边形: 形状 5">
              <a:extLst>
                <a:ext uri="{FF2B5EF4-FFF2-40B4-BE49-F238E27FC236}">
                  <a16:creationId xmlns:a16="http://schemas.microsoft.com/office/drawing/2014/main" id="{1B4BB6A7-B884-4020-B4C6-087F87B49247}"/>
                </a:ext>
              </a:extLst>
            </p:cNvPr>
            <p:cNvSpPr/>
            <p:nvPr/>
          </p:nvSpPr>
          <p:spPr>
            <a:xfrm>
              <a:off x="3781688" y="2630273"/>
              <a:ext cx="1818271" cy="302937"/>
            </a:xfrm>
            <a:custGeom>
              <a:avLst/>
              <a:gdLst/>
              <a:ahLst/>
              <a:cxnLst/>
              <a:rect l="0" t="0" r="0" b="0"/>
              <a:pathLst>
                <a:path>
                  <a:moveTo>
                    <a:pt x="0" y="0"/>
                  </a:moveTo>
                  <a:lnTo>
                    <a:pt x="0" y="256064"/>
                  </a:lnTo>
                  <a:lnTo>
                    <a:pt x="1817866" y="256064"/>
                  </a:lnTo>
                  <a:lnTo>
                    <a:pt x="1817866" y="30376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zh-CN" altLang="en-US"/>
            </a:p>
          </p:txBody>
        </p:sp>
        <p:sp>
          <p:nvSpPr>
            <p:cNvPr id="7" name="任意多边形: 形状 6">
              <a:extLst>
                <a:ext uri="{FF2B5EF4-FFF2-40B4-BE49-F238E27FC236}">
                  <a16:creationId xmlns:a16="http://schemas.microsoft.com/office/drawing/2014/main" id="{81EC8250-2499-40EC-B0EE-E1267E0FEAFE}"/>
                </a:ext>
              </a:extLst>
            </p:cNvPr>
            <p:cNvSpPr/>
            <p:nvPr/>
          </p:nvSpPr>
          <p:spPr>
            <a:xfrm>
              <a:off x="2728655" y="2630273"/>
              <a:ext cx="1053033" cy="408766"/>
            </a:xfrm>
            <a:custGeom>
              <a:avLst/>
              <a:gdLst/>
              <a:ahLst/>
              <a:cxnLst/>
              <a:rect l="0" t="0" r="0" b="0"/>
              <a:pathLst>
                <a:path>
                  <a:moveTo>
                    <a:pt x="1052810" y="0"/>
                  </a:moveTo>
                  <a:lnTo>
                    <a:pt x="1052810" y="361262"/>
                  </a:lnTo>
                  <a:lnTo>
                    <a:pt x="0" y="361262"/>
                  </a:lnTo>
                  <a:lnTo>
                    <a:pt x="0" y="4089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zh-CN" altLang="en-US"/>
            </a:p>
          </p:txBody>
        </p:sp>
        <p:sp>
          <p:nvSpPr>
            <p:cNvPr id="10" name="矩形: 圆角 9">
              <a:extLst>
                <a:ext uri="{FF2B5EF4-FFF2-40B4-BE49-F238E27FC236}">
                  <a16:creationId xmlns:a16="http://schemas.microsoft.com/office/drawing/2014/main" id="{788850E0-EF7C-4CA3-A92F-56800E451D04}"/>
                </a:ext>
              </a:extLst>
            </p:cNvPr>
            <p:cNvSpPr/>
            <p:nvPr/>
          </p:nvSpPr>
          <p:spPr>
            <a:xfrm>
              <a:off x="2682236" y="1812739"/>
              <a:ext cx="2200229" cy="817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1" name="任意多边形: 形状 10">
              <a:extLst>
                <a:ext uri="{FF2B5EF4-FFF2-40B4-BE49-F238E27FC236}">
                  <a16:creationId xmlns:a16="http://schemas.microsoft.com/office/drawing/2014/main" id="{C5EA1733-4B6C-4EEB-BDBB-BCF028B024FB}"/>
                </a:ext>
              </a:extLst>
            </p:cNvPr>
            <p:cNvSpPr/>
            <p:nvPr/>
          </p:nvSpPr>
          <p:spPr>
            <a:xfrm>
              <a:off x="2739265" y="1866976"/>
              <a:ext cx="2200228" cy="817534"/>
            </a:xfrm>
            <a:custGeom>
              <a:avLst/>
              <a:gdLst>
                <a:gd name="connsiteX0" fmla="*/ 0 w 2200831"/>
                <a:gd name="connsiteY0" fmla="*/ 81746 h 817463"/>
                <a:gd name="connsiteX1" fmla="*/ 81746 w 2200831"/>
                <a:gd name="connsiteY1" fmla="*/ 0 h 817463"/>
                <a:gd name="connsiteX2" fmla="*/ 2119085 w 2200831"/>
                <a:gd name="connsiteY2" fmla="*/ 0 h 817463"/>
                <a:gd name="connsiteX3" fmla="*/ 2200831 w 2200831"/>
                <a:gd name="connsiteY3" fmla="*/ 81746 h 817463"/>
                <a:gd name="connsiteX4" fmla="*/ 2200831 w 2200831"/>
                <a:gd name="connsiteY4" fmla="*/ 735717 h 817463"/>
                <a:gd name="connsiteX5" fmla="*/ 2119085 w 2200831"/>
                <a:gd name="connsiteY5" fmla="*/ 817463 h 817463"/>
                <a:gd name="connsiteX6" fmla="*/ 81746 w 2200831"/>
                <a:gd name="connsiteY6" fmla="*/ 817463 h 817463"/>
                <a:gd name="connsiteX7" fmla="*/ 0 w 2200831"/>
                <a:gd name="connsiteY7" fmla="*/ 735717 h 817463"/>
                <a:gd name="connsiteX8" fmla="*/ 0 w 2200831"/>
                <a:gd name="connsiteY8" fmla="*/ 81746 h 81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831" h="817463">
                  <a:moveTo>
                    <a:pt x="0" y="81746"/>
                  </a:moveTo>
                  <a:cubicBezTo>
                    <a:pt x="0" y="36599"/>
                    <a:pt x="36599" y="0"/>
                    <a:pt x="81746" y="0"/>
                  </a:cubicBezTo>
                  <a:lnTo>
                    <a:pt x="2119085" y="0"/>
                  </a:lnTo>
                  <a:cubicBezTo>
                    <a:pt x="2164232" y="0"/>
                    <a:pt x="2200831" y="36599"/>
                    <a:pt x="2200831" y="81746"/>
                  </a:cubicBezTo>
                  <a:lnTo>
                    <a:pt x="2200831" y="735717"/>
                  </a:lnTo>
                  <a:cubicBezTo>
                    <a:pt x="2200831" y="780864"/>
                    <a:pt x="2164232" y="817463"/>
                    <a:pt x="2119085" y="817463"/>
                  </a:cubicBezTo>
                  <a:lnTo>
                    <a:pt x="81746" y="817463"/>
                  </a:lnTo>
                  <a:cubicBezTo>
                    <a:pt x="36599" y="817463"/>
                    <a:pt x="0" y="780864"/>
                    <a:pt x="0" y="735717"/>
                  </a:cubicBezTo>
                  <a:lnTo>
                    <a:pt x="0" y="817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2523" tIns="92523" rIns="92523" bIns="92523" spcCol="1270" anchor="ctr"/>
            <a:lstStyle/>
            <a:p>
              <a:pPr defTabSz="800100">
                <a:lnSpc>
                  <a:spcPct val="90000"/>
                </a:lnSpc>
                <a:spcAft>
                  <a:spcPct val="35000"/>
                </a:spcAft>
                <a:defRPr/>
              </a:pPr>
              <a:r>
                <a:rPr lang="en-US" sz="2400" dirty="0">
                  <a:latin typeface="+mn-ea"/>
                </a:rPr>
                <a:t>1</a:t>
              </a:r>
              <a:r>
                <a:rPr lang="zh-CN" sz="2400" dirty="0">
                  <a:latin typeface="+mn-ea"/>
                </a:rPr>
                <a:t>、炼油二部</a:t>
              </a:r>
              <a:r>
                <a:rPr lang="en-US" altLang="zh-CN" sz="2400" dirty="0">
                  <a:latin typeface="+mn-ea"/>
                </a:rPr>
                <a:t>2</a:t>
              </a:r>
              <a:r>
                <a:rPr lang="zh-CN" sz="2400" dirty="0">
                  <a:latin typeface="+mn-ea"/>
                </a:rPr>
                <a:t>月份培训计划如下。  </a:t>
              </a:r>
            </a:p>
          </p:txBody>
        </p:sp>
        <p:sp>
          <p:nvSpPr>
            <p:cNvPr id="14" name="矩形: 圆角 13">
              <a:extLst>
                <a:ext uri="{FF2B5EF4-FFF2-40B4-BE49-F238E27FC236}">
                  <a16:creationId xmlns:a16="http://schemas.microsoft.com/office/drawing/2014/main" id="{24D3ED4F-7F1C-4A92-AD1D-3EBDE2B5C17F}"/>
                </a:ext>
              </a:extLst>
            </p:cNvPr>
            <p:cNvSpPr/>
            <p:nvPr/>
          </p:nvSpPr>
          <p:spPr>
            <a:xfrm>
              <a:off x="910383" y="2947762"/>
              <a:ext cx="2311632" cy="20663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5" name="任意多边形: 形状 14">
              <a:extLst>
                <a:ext uri="{FF2B5EF4-FFF2-40B4-BE49-F238E27FC236}">
                  <a16:creationId xmlns:a16="http://schemas.microsoft.com/office/drawing/2014/main" id="{91F70376-284C-442F-93BF-5D9328CB56E0}"/>
                </a:ext>
              </a:extLst>
            </p:cNvPr>
            <p:cNvSpPr/>
            <p:nvPr/>
          </p:nvSpPr>
          <p:spPr>
            <a:xfrm>
              <a:off x="956802" y="3020519"/>
              <a:ext cx="2322242" cy="2006794"/>
            </a:xfrm>
            <a:custGeom>
              <a:avLst/>
              <a:gdLst>
                <a:gd name="connsiteX0" fmla="*/ 0 w 1410400"/>
                <a:gd name="connsiteY0" fmla="*/ 100990 h 1009898"/>
                <a:gd name="connsiteX1" fmla="*/ 100990 w 1410400"/>
                <a:gd name="connsiteY1" fmla="*/ 0 h 1009898"/>
                <a:gd name="connsiteX2" fmla="*/ 1309410 w 1410400"/>
                <a:gd name="connsiteY2" fmla="*/ 0 h 1009898"/>
                <a:gd name="connsiteX3" fmla="*/ 1410400 w 1410400"/>
                <a:gd name="connsiteY3" fmla="*/ 100990 h 1009898"/>
                <a:gd name="connsiteX4" fmla="*/ 1410400 w 1410400"/>
                <a:gd name="connsiteY4" fmla="*/ 908908 h 1009898"/>
                <a:gd name="connsiteX5" fmla="*/ 1309410 w 1410400"/>
                <a:gd name="connsiteY5" fmla="*/ 1009898 h 1009898"/>
                <a:gd name="connsiteX6" fmla="*/ 100990 w 1410400"/>
                <a:gd name="connsiteY6" fmla="*/ 1009898 h 1009898"/>
                <a:gd name="connsiteX7" fmla="*/ 0 w 1410400"/>
                <a:gd name="connsiteY7" fmla="*/ 908908 h 1009898"/>
                <a:gd name="connsiteX8" fmla="*/ 0 w 1410400"/>
                <a:gd name="connsiteY8" fmla="*/ 100990 h 10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400" h="1009898">
                  <a:moveTo>
                    <a:pt x="0" y="100990"/>
                  </a:moveTo>
                  <a:cubicBezTo>
                    <a:pt x="0" y="45215"/>
                    <a:pt x="45215" y="0"/>
                    <a:pt x="100990" y="0"/>
                  </a:cubicBezTo>
                  <a:lnTo>
                    <a:pt x="1309410" y="0"/>
                  </a:lnTo>
                  <a:cubicBezTo>
                    <a:pt x="1365185" y="0"/>
                    <a:pt x="1410400" y="45215"/>
                    <a:pt x="1410400" y="100990"/>
                  </a:cubicBezTo>
                  <a:lnTo>
                    <a:pt x="1410400" y="908908"/>
                  </a:lnTo>
                  <a:cubicBezTo>
                    <a:pt x="1410400" y="964683"/>
                    <a:pt x="1365185" y="1009898"/>
                    <a:pt x="1309410" y="1009898"/>
                  </a:cubicBezTo>
                  <a:lnTo>
                    <a:pt x="100990" y="1009898"/>
                  </a:lnTo>
                  <a:cubicBezTo>
                    <a:pt x="45215" y="1009898"/>
                    <a:pt x="0" y="964683"/>
                    <a:pt x="0" y="908908"/>
                  </a:cubicBezTo>
                  <a:lnTo>
                    <a:pt x="0" y="1009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2919" tIns="82919" rIns="82919" bIns="82919" spcCol="1270" anchor="ctr"/>
            <a:lstStyle/>
            <a:p>
              <a:pPr defTabSz="622300">
                <a:lnSpc>
                  <a:spcPct val="90000"/>
                </a:lnSpc>
                <a:spcAft>
                  <a:spcPct val="35000"/>
                </a:spcAft>
                <a:defRPr/>
              </a:pPr>
              <a:r>
                <a:rPr lang="zh-CN" altLang="en-US" sz="1600" dirty="0">
                  <a:latin typeface="+mn-ea"/>
                </a:rPr>
                <a:t>校招、社招及文方员工模块化培训考试：高处坠落急救，心肺复苏，四合一和氢气报警仪使用，长管呼吸器使用等。</a:t>
              </a:r>
              <a:endParaRPr lang="zh-CN" altLang="zh-CN" sz="1600" dirty="0">
                <a:latin typeface="+mn-ea"/>
              </a:endParaRPr>
            </a:p>
          </p:txBody>
        </p:sp>
        <p:sp>
          <p:nvSpPr>
            <p:cNvPr id="16" name="矩形: 圆角 15">
              <a:extLst>
                <a:ext uri="{FF2B5EF4-FFF2-40B4-BE49-F238E27FC236}">
                  <a16:creationId xmlns:a16="http://schemas.microsoft.com/office/drawing/2014/main" id="{94987454-9F1C-406F-B26B-8C156D90B7B1}"/>
                </a:ext>
              </a:extLst>
            </p:cNvPr>
            <p:cNvSpPr/>
            <p:nvPr/>
          </p:nvSpPr>
          <p:spPr>
            <a:xfrm>
              <a:off x="3336072" y="2933210"/>
              <a:ext cx="3911074" cy="211394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a:p>
          </p:txBody>
        </p:sp>
        <p:sp>
          <p:nvSpPr>
            <p:cNvPr id="17" name="任意多边形: 形状 16">
              <a:extLst>
                <a:ext uri="{FF2B5EF4-FFF2-40B4-BE49-F238E27FC236}">
                  <a16:creationId xmlns:a16="http://schemas.microsoft.com/office/drawing/2014/main" id="{5BD1AA71-4F2E-4A70-AAF5-9EE852B36249}"/>
                </a:ext>
              </a:extLst>
            </p:cNvPr>
            <p:cNvSpPr/>
            <p:nvPr/>
          </p:nvSpPr>
          <p:spPr>
            <a:xfrm>
              <a:off x="3393100" y="2868389"/>
              <a:ext cx="3854046" cy="2258139"/>
            </a:xfrm>
            <a:custGeom>
              <a:avLst/>
              <a:gdLst>
                <a:gd name="connsiteX0" fmla="*/ 0 w 2577813"/>
                <a:gd name="connsiteY0" fmla="*/ 165221 h 1652213"/>
                <a:gd name="connsiteX1" fmla="*/ 165221 w 2577813"/>
                <a:gd name="connsiteY1" fmla="*/ 0 h 1652213"/>
                <a:gd name="connsiteX2" fmla="*/ 2412592 w 2577813"/>
                <a:gd name="connsiteY2" fmla="*/ 0 h 1652213"/>
                <a:gd name="connsiteX3" fmla="*/ 2577813 w 2577813"/>
                <a:gd name="connsiteY3" fmla="*/ 165221 h 1652213"/>
                <a:gd name="connsiteX4" fmla="*/ 2577813 w 2577813"/>
                <a:gd name="connsiteY4" fmla="*/ 1486992 h 1652213"/>
                <a:gd name="connsiteX5" fmla="*/ 2412592 w 2577813"/>
                <a:gd name="connsiteY5" fmla="*/ 1652213 h 1652213"/>
                <a:gd name="connsiteX6" fmla="*/ 165221 w 2577813"/>
                <a:gd name="connsiteY6" fmla="*/ 1652213 h 1652213"/>
                <a:gd name="connsiteX7" fmla="*/ 0 w 2577813"/>
                <a:gd name="connsiteY7" fmla="*/ 1486992 h 1652213"/>
                <a:gd name="connsiteX8" fmla="*/ 0 w 2577813"/>
                <a:gd name="connsiteY8" fmla="*/ 165221 h 16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813" h="1652213">
                  <a:moveTo>
                    <a:pt x="0" y="165221"/>
                  </a:moveTo>
                  <a:cubicBezTo>
                    <a:pt x="0" y="73972"/>
                    <a:pt x="73972" y="0"/>
                    <a:pt x="165221" y="0"/>
                  </a:cubicBezTo>
                  <a:lnTo>
                    <a:pt x="2412592" y="0"/>
                  </a:lnTo>
                  <a:cubicBezTo>
                    <a:pt x="2503841" y="0"/>
                    <a:pt x="2577813" y="73972"/>
                    <a:pt x="2577813" y="165221"/>
                  </a:cubicBezTo>
                  <a:lnTo>
                    <a:pt x="2577813" y="1486992"/>
                  </a:lnTo>
                  <a:cubicBezTo>
                    <a:pt x="2577813" y="1578241"/>
                    <a:pt x="2503841" y="1652213"/>
                    <a:pt x="2412592" y="1652213"/>
                  </a:cubicBezTo>
                  <a:lnTo>
                    <a:pt x="165221" y="1652213"/>
                  </a:lnTo>
                  <a:cubicBezTo>
                    <a:pt x="73972" y="1652213"/>
                    <a:pt x="0" y="1578241"/>
                    <a:pt x="0" y="1486992"/>
                  </a:cubicBezTo>
                  <a:lnTo>
                    <a:pt x="0" y="165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732" tIns="101732" rIns="101732" bIns="101732" spcCol="1270" anchor="ctr"/>
            <a:lstStyle/>
            <a:p>
              <a:pPr defTabSz="622300">
                <a:lnSpc>
                  <a:spcPct val="90000"/>
                </a:lnSpc>
                <a:spcAft>
                  <a:spcPct val="35000"/>
                </a:spcAft>
                <a:defRPr/>
              </a:pPr>
              <a:r>
                <a:rPr lang="zh-CN" altLang="en-US" sz="1600" dirty="0">
                  <a:latin typeface="+mn-ea"/>
                </a:rPr>
                <a:t>全员副班</a:t>
              </a:r>
              <a:r>
                <a:rPr lang="zh-CN" sz="1600" dirty="0">
                  <a:latin typeface="+mn-ea"/>
                </a:rPr>
                <a:t>培训内容</a:t>
              </a:r>
              <a:r>
                <a:rPr lang="zh-CN" altLang="en-US" sz="1600" dirty="0">
                  <a:latin typeface="+mn-ea"/>
                </a:rPr>
                <a:t>：</a:t>
              </a:r>
              <a:r>
                <a:rPr lang="en-US" altLang="zh-CN" sz="1600" dirty="0">
                  <a:latin typeface="+mn-ea"/>
                </a:rPr>
                <a:t>1. </a:t>
              </a:r>
              <a:r>
                <a:rPr lang="zh-CN" altLang="en-US" sz="1600" dirty="0">
                  <a:latin typeface="+mn-ea"/>
                </a:rPr>
                <a:t>公司下发的学习内容：历史上一月发生的危险化学品事故</a:t>
              </a:r>
              <a:r>
                <a:rPr lang="en-US" altLang="zh-CN" sz="1600" dirty="0">
                  <a:latin typeface="+mn-ea"/>
                </a:rPr>
                <a:t>2. </a:t>
              </a:r>
              <a:r>
                <a:rPr lang="zh-CN" altLang="en-US" sz="1600" dirty="0">
                  <a:latin typeface="+mn-ea"/>
                </a:rPr>
                <a:t>行业及公司近期事故：动火作业 </a:t>
              </a:r>
              <a:r>
                <a:rPr lang="en-US" altLang="zh-CN" sz="1600" dirty="0">
                  <a:latin typeface="+mn-ea"/>
                </a:rPr>
                <a:t>- </a:t>
              </a:r>
              <a:r>
                <a:rPr lang="zh-CN" altLang="en-US" sz="1600" dirty="0">
                  <a:latin typeface="+mn-ea"/>
                </a:rPr>
                <a:t>隐藏的危害视频</a:t>
              </a:r>
              <a:r>
                <a:rPr lang="en-US" altLang="zh-CN" sz="1600" dirty="0">
                  <a:latin typeface="+mn-ea"/>
                </a:rPr>
                <a:t>3. </a:t>
              </a:r>
              <a:r>
                <a:rPr lang="zh-CN" altLang="en-US" sz="1600" dirty="0">
                  <a:latin typeface="+mn-ea"/>
                </a:rPr>
                <a:t>高温泵泄漏着火应急处置</a:t>
              </a:r>
              <a:r>
                <a:rPr lang="en-US" altLang="zh-CN" sz="1600" dirty="0">
                  <a:latin typeface="+mn-ea"/>
                </a:rPr>
                <a:t>. 4. </a:t>
              </a:r>
              <a:r>
                <a:rPr lang="zh-CN" altLang="en-US" sz="1600" dirty="0">
                  <a:latin typeface="+mn-ea"/>
                </a:rPr>
                <a:t>危险源辨识与风险评估：炼油二部 </a:t>
              </a:r>
              <a:r>
                <a:rPr lang="en-US" altLang="zh-CN" sz="1600" dirty="0">
                  <a:latin typeface="+mn-ea"/>
                </a:rPr>
                <a:t>JHA </a:t>
              </a:r>
              <a:r>
                <a:rPr lang="zh-CN" altLang="en-US" sz="1600" dirty="0">
                  <a:latin typeface="+mn-ea"/>
                </a:rPr>
                <a:t>作业活动清单及风险作业 </a:t>
              </a:r>
              <a:r>
                <a:rPr lang="en-US" altLang="zh-CN" sz="1600" dirty="0">
                  <a:latin typeface="+mn-ea"/>
                </a:rPr>
                <a:t>JHA </a:t>
              </a:r>
              <a:r>
                <a:rPr lang="zh-CN" altLang="en-US" sz="1600" dirty="0">
                  <a:latin typeface="+mn-ea"/>
                </a:rPr>
                <a:t>分析 </a:t>
              </a:r>
              <a:r>
                <a:rPr lang="en-US" altLang="zh-CN" sz="1600" dirty="0">
                  <a:latin typeface="+mn-ea"/>
                </a:rPr>
                <a:t>5 </a:t>
              </a:r>
              <a:r>
                <a:rPr lang="zh-CN" altLang="en-US" sz="1600" dirty="0">
                  <a:latin typeface="+mn-ea"/>
                </a:rPr>
                <a:t>项</a:t>
              </a:r>
              <a:r>
                <a:rPr lang="en-US" altLang="zh-CN" sz="1600" dirty="0">
                  <a:latin typeface="+mn-ea"/>
                </a:rPr>
                <a:t>. 5. </a:t>
              </a:r>
              <a:r>
                <a:rPr lang="zh-CN" altLang="en-US" sz="1600" dirty="0">
                  <a:latin typeface="+mn-ea"/>
                </a:rPr>
                <a:t>过程安全简报及职业健康简报</a:t>
              </a:r>
              <a:r>
                <a:rPr lang="en-US" altLang="zh-CN" sz="1600" dirty="0">
                  <a:latin typeface="+mn-ea"/>
                </a:rPr>
                <a:t>. 6. </a:t>
              </a:r>
              <a:r>
                <a:rPr lang="zh-CN" altLang="en-US" sz="1600" dirty="0">
                  <a:latin typeface="+mn-ea"/>
                </a:rPr>
                <a:t>消防设备培训：干粉灭火器及干粉车</a:t>
              </a:r>
              <a:r>
                <a:rPr lang="en-US" altLang="zh-CN" sz="1600" dirty="0">
                  <a:latin typeface="+mn-ea"/>
                </a:rPr>
                <a:t>. 7. MSDS-</a:t>
              </a:r>
              <a:r>
                <a:rPr lang="zh-CN" altLang="en-US" sz="1600" dirty="0">
                  <a:latin typeface="+mn-ea"/>
                </a:rPr>
                <a:t>公司危险化学品：丙烯</a:t>
              </a:r>
              <a:r>
                <a:rPr lang="en-US" altLang="zh-CN" sz="1600" dirty="0">
                  <a:latin typeface="+mn-ea"/>
                </a:rPr>
                <a:t>. 8. </a:t>
              </a:r>
              <a:r>
                <a:rPr lang="zh-CN" altLang="en-US" sz="1600" dirty="0">
                  <a:latin typeface="+mn-ea"/>
                </a:rPr>
                <a:t>环境因素识别和评价表</a:t>
              </a:r>
              <a:r>
                <a:rPr lang="en-US" altLang="zh-CN" sz="1600" dirty="0">
                  <a:latin typeface="+mn-ea"/>
                </a:rPr>
                <a:t>. 9. </a:t>
              </a:r>
              <a:r>
                <a:rPr lang="zh-CN" altLang="en-US" sz="1600" dirty="0">
                  <a:latin typeface="+mn-ea"/>
                </a:rPr>
                <a:t>制度文件 </a:t>
              </a:r>
              <a:r>
                <a:rPr lang="en-US" altLang="zh-CN" sz="1600" dirty="0">
                  <a:latin typeface="+mn-ea"/>
                </a:rPr>
                <a:t>HSE</a:t>
              </a:r>
              <a:r>
                <a:rPr lang="zh-CN" altLang="en-US" sz="1600" dirty="0">
                  <a:latin typeface="+mn-ea"/>
                </a:rPr>
                <a:t>综合管理制度 </a:t>
              </a:r>
              <a:r>
                <a:rPr lang="en-US" altLang="zh-CN" sz="1600" dirty="0">
                  <a:latin typeface="+mn-ea"/>
                </a:rPr>
                <a:t>: </a:t>
              </a:r>
              <a:r>
                <a:rPr lang="zh-CN" altLang="en-US" sz="1600" dirty="0">
                  <a:latin typeface="+mn-ea"/>
                </a:rPr>
                <a:t>全员 </a:t>
              </a:r>
              <a:r>
                <a:rPr lang="en-US" altLang="zh-CN" sz="1600" dirty="0">
                  <a:latin typeface="+mn-ea"/>
                </a:rPr>
                <a:t>HSE </a:t>
              </a:r>
              <a:r>
                <a:rPr lang="zh-CN" altLang="en-US" sz="1600" dirty="0">
                  <a:latin typeface="+mn-ea"/>
                </a:rPr>
                <a:t>责任制</a:t>
              </a:r>
              <a:endParaRPr lang="zh-CN" sz="1600" dirty="0">
                <a:latin typeface="+mn-ea"/>
              </a:endParaRPr>
            </a:p>
          </p:txBody>
        </p:sp>
        <p:sp>
          <p:nvSpPr>
            <p:cNvPr id="23" name="任意多边形: 形状 22">
              <a:extLst>
                <a:ext uri="{FF2B5EF4-FFF2-40B4-BE49-F238E27FC236}">
                  <a16:creationId xmlns:a16="http://schemas.microsoft.com/office/drawing/2014/main" id="{04E4247F-E72D-424E-8810-70DDA4C99F05}"/>
                </a:ext>
              </a:extLst>
            </p:cNvPr>
            <p:cNvSpPr/>
            <p:nvPr/>
          </p:nvSpPr>
          <p:spPr>
            <a:xfrm>
              <a:off x="1606658" y="5260139"/>
              <a:ext cx="4965433" cy="923363"/>
            </a:xfrm>
            <a:custGeom>
              <a:avLst/>
              <a:gdLst>
                <a:gd name="connsiteX0" fmla="*/ 0 w 1514684"/>
                <a:gd name="connsiteY0" fmla="*/ 47849 h 478492"/>
                <a:gd name="connsiteX1" fmla="*/ 47849 w 1514684"/>
                <a:gd name="connsiteY1" fmla="*/ 0 h 478492"/>
                <a:gd name="connsiteX2" fmla="*/ 1466835 w 1514684"/>
                <a:gd name="connsiteY2" fmla="*/ 0 h 478492"/>
                <a:gd name="connsiteX3" fmla="*/ 1514684 w 1514684"/>
                <a:gd name="connsiteY3" fmla="*/ 47849 h 478492"/>
                <a:gd name="connsiteX4" fmla="*/ 1514684 w 1514684"/>
                <a:gd name="connsiteY4" fmla="*/ 430643 h 478492"/>
                <a:gd name="connsiteX5" fmla="*/ 1466835 w 1514684"/>
                <a:gd name="connsiteY5" fmla="*/ 478492 h 478492"/>
                <a:gd name="connsiteX6" fmla="*/ 47849 w 1514684"/>
                <a:gd name="connsiteY6" fmla="*/ 478492 h 478492"/>
                <a:gd name="connsiteX7" fmla="*/ 0 w 1514684"/>
                <a:gd name="connsiteY7" fmla="*/ 430643 h 478492"/>
                <a:gd name="connsiteX8" fmla="*/ 0 w 1514684"/>
                <a:gd name="connsiteY8" fmla="*/ 47849 h 47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684" h="478492">
                  <a:moveTo>
                    <a:pt x="0" y="47849"/>
                  </a:moveTo>
                  <a:cubicBezTo>
                    <a:pt x="0" y="21423"/>
                    <a:pt x="21423" y="0"/>
                    <a:pt x="47849" y="0"/>
                  </a:cubicBezTo>
                  <a:lnTo>
                    <a:pt x="1466835" y="0"/>
                  </a:lnTo>
                  <a:cubicBezTo>
                    <a:pt x="1493261" y="0"/>
                    <a:pt x="1514684" y="21423"/>
                    <a:pt x="1514684" y="47849"/>
                  </a:cubicBezTo>
                  <a:lnTo>
                    <a:pt x="1514684" y="430643"/>
                  </a:lnTo>
                  <a:cubicBezTo>
                    <a:pt x="1514684" y="457069"/>
                    <a:pt x="1493261" y="478492"/>
                    <a:pt x="1466835" y="478492"/>
                  </a:cubicBezTo>
                  <a:lnTo>
                    <a:pt x="47849" y="478492"/>
                  </a:lnTo>
                  <a:cubicBezTo>
                    <a:pt x="21423" y="478492"/>
                    <a:pt x="0" y="457069"/>
                    <a:pt x="0" y="430643"/>
                  </a:cubicBezTo>
                  <a:lnTo>
                    <a:pt x="0" y="4784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9735" tIns="59735" rIns="59735" bIns="59735" spcCol="1270" anchor="ctr"/>
            <a:lstStyle/>
            <a:p>
              <a:pPr defTabSz="533400">
                <a:lnSpc>
                  <a:spcPct val="90000"/>
                </a:lnSpc>
                <a:spcAft>
                  <a:spcPct val="35000"/>
                </a:spcAft>
                <a:defRPr/>
              </a:pPr>
              <a:r>
                <a:rPr lang="zh-CN" altLang="en-US" sz="1600" dirty="0">
                  <a:latin typeface="+mn-ea"/>
                </a:rPr>
                <a:t>深入分析及整改措施：本月副班培训，模块化培训以闭卷考形式验收，考试时文方，中方座位隔离，分</a:t>
              </a:r>
              <a:r>
                <a:rPr lang="en-US" altLang="zh-CN" sz="1600" dirty="0">
                  <a:latin typeface="+mn-ea"/>
                </a:rPr>
                <a:t>AB</a:t>
              </a:r>
              <a:r>
                <a:rPr lang="zh-CN" altLang="en-US" sz="1600" dirty="0">
                  <a:latin typeface="+mn-ea"/>
                </a:rPr>
                <a:t>卷，内容多，要求严格，不合格的人员超过</a:t>
              </a:r>
              <a:r>
                <a:rPr lang="en-US" altLang="zh-CN" sz="1600" dirty="0">
                  <a:latin typeface="+mn-ea"/>
                </a:rPr>
                <a:t>10%</a:t>
              </a:r>
              <a:r>
                <a:rPr lang="zh-CN" altLang="en-US" sz="1600" dirty="0">
                  <a:latin typeface="+mn-ea"/>
                </a:rPr>
                <a:t>，副班考试不合格</a:t>
              </a:r>
              <a:r>
                <a:rPr lang="en-US" altLang="zh-CN" sz="1600" dirty="0">
                  <a:latin typeface="+mn-ea"/>
                </a:rPr>
                <a:t>11</a:t>
              </a:r>
              <a:r>
                <a:rPr lang="zh-CN" altLang="en-US" sz="1600" dirty="0">
                  <a:latin typeface="+mn-ea"/>
                </a:rPr>
                <a:t>人，模块化考试</a:t>
              </a:r>
              <a:r>
                <a:rPr lang="en-US" altLang="zh-CN" sz="1600" dirty="0">
                  <a:latin typeface="+mn-ea"/>
                </a:rPr>
                <a:t>3</a:t>
              </a:r>
              <a:r>
                <a:rPr lang="zh-CN" altLang="en-US" sz="1600" dirty="0">
                  <a:latin typeface="+mn-ea"/>
                </a:rPr>
                <a:t>人未通过，全部列入考核。副班</a:t>
              </a:r>
              <a:r>
                <a:rPr lang="en-US" altLang="zh-CN" sz="1600" dirty="0">
                  <a:latin typeface="+mn-ea"/>
                </a:rPr>
                <a:t>17</a:t>
              </a:r>
              <a:r>
                <a:rPr lang="zh-CN" altLang="en-US" sz="1600" dirty="0">
                  <a:latin typeface="+mn-ea"/>
                </a:rPr>
                <a:t>人未参加，补考。</a:t>
              </a:r>
            </a:p>
          </p:txBody>
        </p:sp>
      </p:grpSp>
      <p:sp>
        <p:nvSpPr>
          <p:cNvPr id="17418" name="文本框 2">
            <a:extLst>
              <a:ext uri="{FF2B5EF4-FFF2-40B4-BE49-F238E27FC236}">
                <a16:creationId xmlns:a16="http://schemas.microsoft.com/office/drawing/2014/main" id="{1F8D07DC-64B2-4D42-B125-6593D68C40A9}"/>
              </a:ext>
            </a:extLst>
          </p:cNvPr>
          <p:cNvSpPr txBox="1">
            <a:spLocks noChangeArrowheads="1"/>
          </p:cNvSpPr>
          <p:nvPr/>
        </p:nvSpPr>
        <p:spPr bwMode="auto">
          <a:xfrm>
            <a:off x="250824" y="731838"/>
            <a:ext cx="3817119"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三</a:t>
            </a:r>
            <a:r>
              <a:rPr lang="zh-CN" altLang="zh-CN" sz="1800" b="1" kern="100" dirty="0">
                <a:latin typeface="Times New Roman" panose="02020603050405020304" pitchFamily="18" charset="0"/>
                <a:cs typeface="宋体" panose="02010600030101010101" pitchFamily="2" charset="-122"/>
              </a:rPr>
              <a:t>、</a:t>
            </a:r>
            <a:r>
              <a:rPr lang="en-US" altLang="zh-CN" sz="1800" b="1" kern="100" dirty="0">
                <a:highlight>
                  <a:srgbClr val="FFFFFF"/>
                </a:highlight>
                <a:latin typeface="Times New Roman" panose="02020603050405020304" pitchFamily="18" charset="0"/>
                <a:cs typeface="宋体" panose="02010600030101010101" pitchFamily="2" charset="-122"/>
              </a:rPr>
              <a:t>HSE</a:t>
            </a:r>
            <a:r>
              <a:rPr lang="zh-CN" altLang="en-US" sz="1800" b="1" kern="100" dirty="0">
                <a:highlight>
                  <a:srgbClr val="FFFFFF"/>
                </a:highlight>
                <a:latin typeface="Times New Roman" panose="02020603050405020304" pitchFamily="18" charset="0"/>
                <a:cs typeface="宋体" panose="02010600030101010101" pitchFamily="2" charset="-122"/>
              </a:rPr>
              <a:t>培训</a:t>
            </a:r>
            <a:r>
              <a:rPr lang="zh-CN" altLang="en-US" sz="2000" b="1" kern="100" dirty="0">
                <a:highlight>
                  <a:srgbClr val="FFFFFF"/>
                </a:highlight>
                <a:latin typeface="Times New Roman" panose="02020603050405020304" pitchFamily="18" charset="0"/>
                <a:cs typeface="宋体" panose="02010600030101010101" pitchFamily="2" charset="-122"/>
              </a:rPr>
              <a:t>管理</a:t>
            </a:r>
            <a:endParaRPr lang="zh-CN" altLang="zh-CN" sz="1800" kern="100" dirty="0">
              <a:highlight>
                <a:srgbClr val="FFFFFF"/>
              </a:highlight>
              <a:latin typeface="Times New Roman" panose="02020603050405020304" pitchFamily="18" charset="0"/>
            </a:endParaRP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A068F07-D269-452C-B2A6-C6E5512BF1B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DC34DE0-8B44-45C7-99BF-6435D25D620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9905" name="Picture 6">
            <a:extLst>
              <a:ext uri="{FF2B5EF4-FFF2-40B4-BE49-F238E27FC236}">
                <a16:creationId xmlns:a16="http://schemas.microsoft.com/office/drawing/2014/main" id="{AC621C58-93D4-4296-AEF8-F273A922D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685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48E85EA-17EA-461B-9803-D286EDBB16E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8B5BA7C-05A2-45F3-9C1A-B3DF61BCE1EC}"/>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消防安全管理</a:t>
            </a:r>
          </a:p>
        </p:txBody>
      </p:sp>
      <p:sp>
        <p:nvSpPr>
          <p:cNvPr id="17418" name="文本框 2">
            <a:extLst>
              <a:ext uri="{FF2B5EF4-FFF2-40B4-BE49-F238E27FC236}">
                <a16:creationId xmlns:a16="http://schemas.microsoft.com/office/drawing/2014/main" id="{049C244A-084B-49B1-92F4-FE5E7A243B18}"/>
              </a:ext>
            </a:extLst>
          </p:cNvPr>
          <p:cNvSpPr txBox="1">
            <a:spLocks noChangeArrowheads="1"/>
          </p:cNvSpPr>
          <p:nvPr/>
        </p:nvSpPr>
        <p:spPr bwMode="auto">
          <a:xfrm>
            <a:off x="250825" y="731838"/>
            <a:ext cx="4465638"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t>副班考试情况和消防</a:t>
            </a:r>
            <a:r>
              <a:rPr lang="zh-CN" altLang="en-US" sz="2000" b="1" kern="100" dirty="0">
                <a:cs typeface="宋体" panose="02010600030101010101" pitchFamily="2" charset="-122"/>
              </a:rPr>
              <a:t>、气防技能情况</a:t>
            </a:r>
            <a:endParaRPr lang="zh-CN" altLang="zh-CN" sz="2000" kern="100" dirty="0">
              <a:latin typeface="Times New Roman" panose="02020603050405020304" pitchFamily="18" charset="0"/>
            </a:endParaRPr>
          </a:p>
        </p:txBody>
      </p:sp>
      <p:pic>
        <p:nvPicPr>
          <p:cNvPr id="6" name="图片 5">
            <a:extLst>
              <a:ext uri="{FF2B5EF4-FFF2-40B4-BE49-F238E27FC236}">
                <a16:creationId xmlns:a16="http://schemas.microsoft.com/office/drawing/2014/main" id="{14CA136A-A37B-45BD-B30C-34BF103B5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61" y="1128712"/>
            <a:ext cx="8991938" cy="5180013"/>
          </a:xfrm>
          <a:prstGeom prst="rect">
            <a:avLst/>
          </a:prstGeom>
        </p:spPr>
      </p:pic>
    </p:spTree>
    <p:extLst>
      <p:ext uri="{BB962C8B-B14F-4D97-AF65-F5344CB8AC3E}">
        <p14:creationId xmlns:p14="http://schemas.microsoft.com/office/powerpoint/2010/main" val="4013552506"/>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D36B252-1138-43F0-866A-7EA9B04779E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20C012F5-BEAB-42F5-AF35-F494B8544EE1}"/>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6657" name="Picture 6">
            <a:extLst>
              <a:ext uri="{FF2B5EF4-FFF2-40B4-BE49-F238E27FC236}">
                <a16:creationId xmlns:a16="http://schemas.microsoft.com/office/drawing/2014/main" id="{60231961-7C06-43E7-AE5E-61195BC42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BB882738-3DE8-4AC3-8517-D93BB223477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03CA815-F3B5-443C-B3D7-8714D4066BB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4" name="图示 3">
            <a:extLst>
              <a:ext uri="{FF2B5EF4-FFF2-40B4-BE49-F238E27FC236}">
                <a16:creationId xmlns:a16="http://schemas.microsoft.com/office/drawing/2014/main" id="{6EB81635-DB38-4E6F-AE41-68A5AEEA0FEB}"/>
              </a:ext>
            </a:extLst>
          </p:cNvPr>
          <p:cNvGraphicFramePr/>
          <p:nvPr>
            <p:extLst>
              <p:ext uri="{D42A27DB-BD31-4B8C-83A1-F6EECF244321}">
                <p14:modId xmlns:p14="http://schemas.microsoft.com/office/powerpoint/2010/main" val="3534047644"/>
              </p:ext>
            </p:extLst>
          </p:nvPr>
        </p:nvGraphicFramePr>
        <p:xfrm>
          <a:off x="422275" y="1092200"/>
          <a:ext cx="7210425" cy="290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227DC6FA-4E58-46C1-82F4-EA7CFE0DB42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现场标识</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
        <p:nvSpPr>
          <p:cNvPr id="10" name="文本框 2">
            <a:extLst>
              <a:ext uri="{FF2B5EF4-FFF2-40B4-BE49-F238E27FC236}">
                <a16:creationId xmlns:a16="http://schemas.microsoft.com/office/drawing/2014/main" id="{55B07EC7-170C-43A0-A26F-FDFD59EEF3FB}"/>
              </a:ext>
            </a:extLst>
          </p:cNvPr>
          <p:cNvSpPr txBox="1">
            <a:spLocks noChangeArrowheads="1"/>
          </p:cNvSpPr>
          <p:nvPr/>
        </p:nvSpPr>
        <p:spPr bwMode="auto">
          <a:xfrm>
            <a:off x="250825" y="4052888"/>
            <a:ext cx="3176588"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五</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变更</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图示 4">
            <a:extLst>
              <a:ext uri="{FF2B5EF4-FFF2-40B4-BE49-F238E27FC236}">
                <a16:creationId xmlns:a16="http://schemas.microsoft.com/office/drawing/2014/main" id="{D458E2D2-1E69-4BC0-8321-BB4D1590E6C7}"/>
              </a:ext>
            </a:extLst>
          </p:cNvPr>
          <p:cNvGraphicFramePr/>
          <p:nvPr>
            <p:extLst>
              <p:ext uri="{D42A27DB-BD31-4B8C-83A1-F6EECF244321}">
                <p14:modId xmlns:p14="http://schemas.microsoft.com/office/powerpoint/2010/main" val="2682238010"/>
              </p:ext>
            </p:extLst>
          </p:nvPr>
        </p:nvGraphicFramePr>
        <p:xfrm>
          <a:off x="750887" y="4730750"/>
          <a:ext cx="7212012" cy="13890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E5516FB-BFC9-48B2-8BA8-25DEDEDB47F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9158A8C-0859-49C0-B564-4C7C804A087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8705" name="Picture 6">
            <a:extLst>
              <a:ext uri="{FF2B5EF4-FFF2-40B4-BE49-F238E27FC236}">
                <a16:creationId xmlns:a16="http://schemas.microsoft.com/office/drawing/2014/main" id="{96B5E746-107B-4505-B897-6FABB8967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645A371-148B-41B0-ADA1-BC31EED0C1C7}"/>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4A1D6F01-E3E3-4D0A-8CA9-C28167D181B0}"/>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EC612475-0C23-455C-B124-202361BC74C3}"/>
              </a:ext>
            </a:extLst>
          </p:cNvPr>
          <p:cNvGraphicFramePr/>
          <p:nvPr>
            <p:extLst>
              <p:ext uri="{D42A27DB-BD31-4B8C-83A1-F6EECF244321}">
                <p14:modId xmlns:p14="http://schemas.microsoft.com/office/powerpoint/2010/main" val="1674568761"/>
              </p:ext>
            </p:extLst>
          </p:nvPr>
        </p:nvGraphicFramePr>
        <p:xfrm>
          <a:off x="971600" y="1275215"/>
          <a:ext cx="6916738" cy="491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FC74DB3F-EA59-4799-8D20-568EB1992F7B}"/>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隐患</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33FF63C-686E-4542-B46A-16FF0503658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9551257-2944-4B76-A923-479705A294C6}"/>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0753" name="Picture 6">
            <a:extLst>
              <a:ext uri="{FF2B5EF4-FFF2-40B4-BE49-F238E27FC236}">
                <a16:creationId xmlns:a16="http://schemas.microsoft.com/office/drawing/2014/main" id="{39D46BDA-0D95-4C5C-8699-146079662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DA746CB5-1C0E-496A-90B6-D6A64AA7C6E9}"/>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EE51AB2-0A55-409C-8162-CDE7254C77C9}"/>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30CF068E-FF34-4769-BA5E-522C759224CD}"/>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六、隐患管理</a:t>
            </a:r>
            <a:endParaRPr lang="zh-CN" altLang="zh-CN" sz="1800" kern="100" dirty="0">
              <a:latin typeface="Times New Roman" panose="02020603050405020304" pitchFamily="18" charset="0"/>
            </a:endParaRPr>
          </a:p>
        </p:txBody>
      </p:sp>
      <p:graphicFrame>
        <p:nvGraphicFramePr>
          <p:cNvPr id="5" name="表格 5">
            <a:extLst>
              <a:ext uri="{FF2B5EF4-FFF2-40B4-BE49-F238E27FC236}">
                <a16:creationId xmlns:a16="http://schemas.microsoft.com/office/drawing/2014/main" id="{7D954994-CE17-4104-BF6A-2539345493E0}"/>
              </a:ext>
            </a:extLst>
          </p:cNvPr>
          <p:cNvGraphicFramePr>
            <a:graphicFrameLocks noGrp="1"/>
          </p:cNvGraphicFramePr>
          <p:nvPr>
            <p:extLst>
              <p:ext uri="{D42A27DB-BD31-4B8C-83A1-F6EECF244321}">
                <p14:modId xmlns:p14="http://schemas.microsoft.com/office/powerpoint/2010/main" val="3318229471"/>
              </p:ext>
            </p:extLst>
          </p:nvPr>
        </p:nvGraphicFramePr>
        <p:xfrm>
          <a:off x="615950" y="1131888"/>
          <a:ext cx="7848600" cy="2009777"/>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287111">
                <a:tc>
                  <a:txBody>
                    <a:bodyPr/>
                    <a:lstStyle/>
                    <a:p>
                      <a:pPr algn="ctr" rtl="0" fontAlgn="ctr"/>
                      <a:r>
                        <a:rPr lang="zh-CN" altLang="en-US" sz="1600" u="none" strike="noStrike" dirty="0">
                          <a:effectLst/>
                        </a:rPr>
                        <a:t>班组</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tc>
                  <a:txBody>
                    <a:bodyPr/>
                    <a:lstStyle/>
                    <a:p>
                      <a:pPr algn="ctr" rtl="0" fontAlgn="ctr"/>
                      <a:r>
                        <a:rPr lang="zh-CN" altLang="en-US" sz="1600" u="none" strike="noStrike" dirty="0">
                          <a:effectLst/>
                        </a:rPr>
                        <a:t>隐患总数</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tc>
                  <a:txBody>
                    <a:bodyPr/>
                    <a:lstStyle/>
                    <a:p>
                      <a:pPr algn="ctr" rtl="0" fontAlgn="ctr"/>
                      <a:r>
                        <a:rPr lang="zh-CN" altLang="en-US" sz="1600" u="none" strike="noStrike" dirty="0">
                          <a:effectLst/>
                        </a:rPr>
                        <a:t>公司级隐患</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816" marR="6816" marT="6819" marB="0" anchor="ctr"/>
                </a:tc>
                <a:extLst>
                  <a:ext uri="{0D108BD9-81ED-4DB2-BD59-A6C34878D82A}">
                    <a16:rowId xmlns:a16="http://schemas.microsoft.com/office/drawing/2014/main" val="10000"/>
                  </a:ext>
                </a:extLst>
              </a:tr>
              <a:tr h="287111">
                <a:tc>
                  <a:txBody>
                    <a:bodyPr/>
                    <a:lstStyle/>
                    <a:p>
                      <a:pPr algn="ctr" rtl="0" fontAlgn="ctr"/>
                      <a:r>
                        <a:rPr lang="zh-CN" altLang="en-US" sz="1800" b="0" i="0" u="none" strike="noStrike">
                          <a:solidFill>
                            <a:srgbClr val="000000"/>
                          </a:solidFill>
                          <a:effectLst/>
                          <a:latin typeface="宋体" panose="02010600030101010101" pitchFamily="2" charset="-122"/>
                          <a:ea typeface="宋体" panose="02010600030101010101" pitchFamily="2" charset="-122"/>
                        </a:rPr>
                        <a:t>加裂</a:t>
                      </a:r>
                      <a:r>
                        <a:rPr lang="en-US" altLang="zh-CN" sz="1800" b="0" i="0" u="none" strike="noStrike">
                          <a:solidFill>
                            <a:srgbClr val="000000"/>
                          </a:solidFill>
                          <a:effectLst/>
                          <a:latin typeface="宋体" panose="02010600030101010101" pitchFamily="2" charset="-122"/>
                          <a:ea typeface="宋体" panose="02010600030101010101" pitchFamily="2" charset="-122"/>
                        </a:rPr>
                        <a:t>12</a:t>
                      </a:r>
                      <a:r>
                        <a:rPr lang="zh-CN" altLang="en-US" sz="1800" b="0" i="0" u="none" strike="noStrike">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84</a:t>
                      </a:r>
                    </a:p>
                  </a:txBody>
                  <a:tcPr marL="9525" marR="9525" marT="9525" marB="0" anchor="ctr"/>
                </a:tc>
                <a:tc>
                  <a:txBody>
                    <a:bodyPr/>
                    <a:lstStyle/>
                    <a:p>
                      <a:pPr algn="ctr" rtl="0" fontAlgn="ctr"/>
                      <a:r>
                        <a:rPr lang="en-US" altLang="zh-CN" sz="1800" b="0" i="0" u="none" strike="noStrike">
                          <a:solidFill>
                            <a:srgbClr val="000000"/>
                          </a:solidFill>
                          <a:effectLst/>
                          <a:latin typeface="宋体" panose="02010600030101010101" pitchFamily="2" charset="-122"/>
                          <a:ea typeface="宋体" panose="02010600030101010101" pitchFamily="2" charset="-122"/>
                        </a:rPr>
                        <a:t>12</a:t>
                      </a:r>
                    </a:p>
                  </a:txBody>
                  <a:tcPr marL="9525" marR="9525" marT="9525" marB="0" anchor="ctr"/>
                </a:tc>
                <a:extLst>
                  <a:ext uri="{0D108BD9-81ED-4DB2-BD59-A6C34878D82A}">
                    <a16:rowId xmlns:a16="http://schemas.microsoft.com/office/drawing/2014/main" val="10001"/>
                  </a:ext>
                </a:extLst>
              </a:tr>
              <a:tr h="287111">
                <a:tc>
                  <a:txBody>
                    <a:bodyPr/>
                    <a:lstStyle/>
                    <a:p>
                      <a:pPr algn="ctr" rtl="0" fontAlgn="ctr"/>
                      <a:r>
                        <a:rPr lang="zh-CN" altLang="en-US" sz="1800" b="0" i="0" u="none" strike="noStrike">
                          <a:solidFill>
                            <a:srgbClr val="000000"/>
                          </a:solidFill>
                          <a:effectLst/>
                          <a:latin typeface="宋体" panose="02010600030101010101" pitchFamily="2" charset="-122"/>
                          <a:ea typeface="宋体" panose="02010600030101010101" pitchFamily="2" charset="-122"/>
                        </a:rPr>
                        <a:t>加氢</a:t>
                      </a:r>
                      <a:r>
                        <a:rPr lang="en-US" altLang="zh-CN" sz="1800" b="0" i="0" u="none" strike="noStrike">
                          <a:solidFill>
                            <a:srgbClr val="000000"/>
                          </a:solidFill>
                          <a:effectLst/>
                          <a:latin typeface="宋体" panose="02010600030101010101" pitchFamily="2" charset="-122"/>
                          <a:ea typeface="宋体" panose="02010600030101010101" pitchFamily="2" charset="-122"/>
                        </a:rPr>
                        <a:t>12</a:t>
                      </a:r>
                      <a:r>
                        <a:rPr lang="zh-CN" altLang="en-US" sz="1800" b="0" i="0" u="none" strike="noStrike">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24</a:t>
                      </a:r>
                    </a:p>
                  </a:txBody>
                  <a:tcPr marL="9525" marR="9525" marT="9525" marB="0" anchor="ctr"/>
                </a:tc>
                <a:tc>
                  <a:txBody>
                    <a:bodyPr/>
                    <a:lstStyle/>
                    <a:p>
                      <a:pPr algn="ctr" rtl="0" fontAlgn="ctr"/>
                      <a:r>
                        <a:rPr lang="en-US" altLang="zh-CN" sz="18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ctr"/>
                </a:tc>
                <a:extLst>
                  <a:ext uri="{0D108BD9-81ED-4DB2-BD59-A6C34878D82A}">
                    <a16:rowId xmlns:a16="http://schemas.microsoft.com/office/drawing/2014/main" val="10002"/>
                  </a:ext>
                </a:extLst>
              </a:tr>
              <a:tr h="287111">
                <a:tc>
                  <a:txBody>
                    <a:bodyPr/>
                    <a:lstStyle/>
                    <a:p>
                      <a:pPr algn="ctr" rtl="0" fontAlgn="ctr"/>
                      <a:r>
                        <a:rPr lang="zh-CN" altLang="en-US" sz="1800" b="0" i="0" u="none" strike="noStrike">
                          <a:solidFill>
                            <a:srgbClr val="000000"/>
                          </a:solidFill>
                          <a:effectLst/>
                          <a:latin typeface="宋体" panose="02010600030101010101" pitchFamily="2" charset="-122"/>
                          <a:ea typeface="宋体" panose="02010600030101010101" pitchFamily="2" charset="-122"/>
                        </a:rPr>
                        <a:t>加裂</a:t>
                      </a:r>
                      <a:r>
                        <a:rPr lang="en-US" altLang="zh-CN" sz="1800" b="0" i="0" u="none" strike="noStrike">
                          <a:solidFill>
                            <a:srgbClr val="000000"/>
                          </a:solidFill>
                          <a:effectLst/>
                          <a:latin typeface="宋体" panose="02010600030101010101" pitchFamily="2" charset="-122"/>
                          <a:ea typeface="宋体" panose="02010600030101010101" pitchFamily="2" charset="-122"/>
                        </a:rPr>
                        <a:t>1</a:t>
                      </a:r>
                      <a:r>
                        <a:rPr lang="zh-CN" altLang="en-US" sz="1800" b="0" i="0" u="none" strike="noStrike">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78</a:t>
                      </a:r>
                    </a:p>
                  </a:txBody>
                  <a:tcPr marL="9525" marR="9525" marT="9525" marB="0" anchor="ctr"/>
                </a:tc>
                <a:tc>
                  <a:txBody>
                    <a:bodyPr/>
                    <a:lstStyle/>
                    <a:p>
                      <a:pPr algn="ctr" rtl="0" fontAlgn="ctr"/>
                      <a:r>
                        <a:rPr lang="en-US" altLang="zh-CN" sz="1800" b="0" i="0" u="none" strike="noStrike">
                          <a:solidFill>
                            <a:srgbClr val="000000"/>
                          </a:solidFill>
                          <a:effectLst/>
                          <a:latin typeface="宋体" panose="02010600030101010101" pitchFamily="2" charset="-122"/>
                          <a:ea typeface="宋体" panose="02010600030101010101" pitchFamily="2" charset="-122"/>
                        </a:rPr>
                        <a:t>4</a:t>
                      </a:r>
                    </a:p>
                  </a:txBody>
                  <a:tcPr marL="9525" marR="9525" marT="9525" marB="0" anchor="ctr"/>
                </a:tc>
                <a:extLst>
                  <a:ext uri="{0D108BD9-81ED-4DB2-BD59-A6C34878D82A}">
                    <a16:rowId xmlns:a16="http://schemas.microsoft.com/office/drawing/2014/main" val="10003"/>
                  </a:ext>
                </a:extLst>
              </a:tr>
              <a:tr h="287111">
                <a:tc>
                  <a:txBody>
                    <a:bodyPr/>
                    <a:lstStyle/>
                    <a:p>
                      <a:pPr algn="ctr" rtl="0" fontAlgn="ctr"/>
                      <a:r>
                        <a:rPr lang="zh-CN" altLang="en-US" sz="1800" b="0" i="0" u="none" strike="noStrike">
                          <a:solidFill>
                            <a:srgbClr val="000000"/>
                          </a:solidFill>
                          <a:effectLst/>
                          <a:latin typeface="宋体" panose="02010600030101010101" pitchFamily="2" charset="-122"/>
                          <a:ea typeface="宋体" panose="02010600030101010101" pitchFamily="2" charset="-122"/>
                        </a:rPr>
                        <a:t>加氢</a:t>
                      </a:r>
                      <a:r>
                        <a:rPr lang="en-US" altLang="zh-CN" sz="1800" b="0" i="0" u="none" strike="noStrike">
                          <a:solidFill>
                            <a:srgbClr val="000000"/>
                          </a:solidFill>
                          <a:effectLst/>
                          <a:latin typeface="宋体" panose="02010600030101010101" pitchFamily="2" charset="-122"/>
                          <a:ea typeface="宋体" panose="02010600030101010101" pitchFamily="2" charset="-122"/>
                        </a:rPr>
                        <a:t>1</a:t>
                      </a:r>
                      <a:r>
                        <a:rPr lang="zh-CN" altLang="en-US" sz="1800" b="0" i="0" u="none" strike="noStrike">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45</a:t>
                      </a:r>
                    </a:p>
                  </a:txBody>
                  <a:tcPr marL="9525" marR="9525" marT="9525" marB="0" anchor="ctr"/>
                </a:tc>
                <a:tc>
                  <a:txBody>
                    <a:bodyPr/>
                    <a:lstStyle/>
                    <a:p>
                      <a:pPr algn="ctr" rtl="0" fontAlgn="ctr"/>
                      <a:r>
                        <a:rPr lang="en-US" altLang="zh-CN" sz="18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tc>
                <a:extLst>
                  <a:ext uri="{0D108BD9-81ED-4DB2-BD59-A6C34878D82A}">
                    <a16:rowId xmlns:a16="http://schemas.microsoft.com/office/drawing/2014/main" val="10004"/>
                  </a:ext>
                </a:extLst>
              </a:tr>
              <a:tr h="287111">
                <a:tc>
                  <a:txBody>
                    <a:bodyPr/>
                    <a:lstStyle/>
                    <a:p>
                      <a:pPr algn="ctr" rtl="0" fontAlgn="ctr"/>
                      <a:r>
                        <a:rPr lang="zh-CN" altLang="en-US" sz="1800" b="0" i="0" u="none" strike="noStrike">
                          <a:solidFill>
                            <a:srgbClr val="000000"/>
                          </a:solidFill>
                          <a:effectLst/>
                          <a:latin typeface="宋体" panose="02010600030101010101" pitchFamily="2" charset="-122"/>
                          <a:ea typeface="宋体" panose="02010600030101010101" pitchFamily="2" charset="-122"/>
                        </a:rPr>
                        <a:t>加裂</a:t>
                      </a:r>
                      <a:r>
                        <a:rPr lang="en-US" altLang="zh-CN" sz="1800" b="0" i="0" u="none" strike="noStrike">
                          <a:solidFill>
                            <a:srgbClr val="000000"/>
                          </a:solidFill>
                          <a:effectLst/>
                          <a:latin typeface="宋体" panose="02010600030101010101" pitchFamily="2" charset="-122"/>
                          <a:ea typeface="宋体" panose="02010600030101010101" pitchFamily="2" charset="-122"/>
                        </a:rPr>
                        <a:t>2</a:t>
                      </a:r>
                      <a:r>
                        <a:rPr lang="zh-CN" altLang="en-US" sz="1800" b="0" i="0" u="none" strike="noStrike">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54</a:t>
                      </a:r>
                    </a:p>
                  </a:txBody>
                  <a:tcPr marL="9525" marR="9525" marT="9525" marB="0" anchor="ctr"/>
                </a:tc>
                <a:tc>
                  <a:txBody>
                    <a:bodyPr/>
                    <a:lstStyle/>
                    <a:p>
                      <a:pPr algn="ctr" rtl="0" fontAlgn="ctr"/>
                      <a:r>
                        <a:rPr lang="en-US" altLang="zh-CN" sz="1800" b="0" i="0" u="none" strike="noStrike">
                          <a:solidFill>
                            <a:srgbClr val="000000"/>
                          </a:solidFill>
                          <a:effectLst/>
                          <a:latin typeface="宋体" panose="02010600030101010101" pitchFamily="2" charset="-122"/>
                          <a:ea typeface="宋体" panose="02010600030101010101" pitchFamily="2" charset="-122"/>
                        </a:rPr>
                        <a:t>2</a:t>
                      </a:r>
                    </a:p>
                  </a:txBody>
                  <a:tcPr marL="9525" marR="9525" marT="9525" marB="0" anchor="ctr"/>
                </a:tc>
                <a:extLst>
                  <a:ext uri="{0D108BD9-81ED-4DB2-BD59-A6C34878D82A}">
                    <a16:rowId xmlns:a16="http://schemas.microsoft.com/office/drawing/2014/main" val="10005"/>
                  </a:ext>
                </a:extLst>
              </a:tr>
              <a:tr h="287111">
                <a:tc>
                  <a:txBody>
                    <a:bodyPr/>
                    <a:lstStyle/>
                    <a:p>
                      <a:pPr algn="ctr" rtl="0" fontAlgn="ctr"/>
                      <a:r>
                        <a:rPr lang="zh-CN" altLang="en-US" sz="1800" b="0" i="0" u="none" strike="noStrike">
                          <a:solidFill>
                            <a:srgbClr val="000000"/>
                          </a:solidFill>
                          <a:effectLst/>
                          <a:latin typeface="宋体" panose="02010600030101010101" pitchFamily="2" charset="-122"/>
                          <a:ea typeface="宋体" panose="02010600030101010101" pitchFamily="2" charset="-122"/>
                        </a:rPr>
                        <a:t>加氢</a:t>
                      </a:r>
                      <a:r>
                        <a:rPr lang="en-US" altLang="zh-CN" sz="1800" b="0" i="0" u="none" strike="noStrike">
                          <a:solidFill>
                            <a:srgbClr val="000000"/>
                          </a:solidFill>
                          <a:effectLst/>
                          <a:latin typeface="宋体" panose="02010600030101010101" pitchFamily="2" charset="-122"/>
                          <a:ea typeface="宋体" panose="02010600030101010101" pitchFamily="2" charset="-122"/>
                        </a:rPr>
                        <a:t>2</a:t>
                      </a:r>
                      <a:r>
                        <a:rPr lang="zh-CN" altLang="en-US" sz="1800" b="0" i="0" u="none" strike="noStrike">
                          <a:solidFill>
                            <a:srgbClr val="000000"/>
                          </a:solidFill>
                          <a:effectLst/>
                          <a:latin typeface="宋体" panose="02010600030101010101" pitchFamily="2" charset="-122"/>
                          <a:ea typeface="宋体" panose="02010600030101010101" pitchFamily="2" charset="-122"/>
                        </a:rPr>
                        <a:t>月</a:t>
                      </a:r>
                    </a:p>
                  </a:txBody>
                  <a:tcPr marL="9525" marR="9525" marT="9525" marB="0" anchor="ctr"/>
                </a:tc>
                <a:tc>
                  <a:txBody>
                    <a:bodyPr/>
                    <a:lstStyle/>
                    <a:p>
                      <a:pPr algn="ctr" rtl="0" fontAlgn="ctr"/>
                      <a:r>
                        <a:rPr lang="en-US" altLang="zh-CN" sz="1800" b="0" i="0" u="none" strike="noStrike">
                          <a:solidFill>
                            <a:srgbClr val="000000"/>
                          </a:solidFill>
                          <a:effectLst/>
                          <a:latin typeface="新宋体" panose="02010609030101010101" pitchFamily="49" charset="-122"/>
                          <a:ea typeface="新宋体" panose="02010609030101010101" pitchFamily="49" charset="-122"/>
                        </a:rPr>
                        <a:t>32</a:t>
                      </a:r>
                    </a:p>
                  </a:txBody>
                  <a:tcPr marL="9525" marR="9525" marT="9525" marB="0" anchor="ctr"/>
                </a:tc>
                <a:tc>
                  <a:txBody>
                    <a:bodyPr/>
                    <a:lstStyle/>
                    <a:p>
                      <a:pPr algn="ctr" rtl="0" fontAlgn="ctr"/>
                      <a:r>
                        <a:rPr lang="en-US" altLang="zh-CN" sz="1800" b="0" i="0" u="none" strike="noStrike" dirty="0">
                          <a:solidFill>
                            <a:srgbClr val="000000"/>
                          </a:solidFill>
                          <a:effectLst/>
                          <a:latin typeface="宋体" panose="02010600030101010101" pitchFamily="2" charset="-122"/>
                          <a:ea typeface="宋体" panose="02010600030101010101" pitchFamily="2" charset="-122"/>
                        </a:rPr>
                        <a:t>2</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4" name="图表 7">
            <a:extLst>
              <a:ext uri="{FF2B5EF4-FFF2-40B4-BE49-F238E27FC236}">
                <a16:creationId xmlns:a16="http://schemas.microsoft.com/office/drawing/2014/main" id="{C5E9F6FE-A860-4778-9BB4-755B40F2465E}"/>
              </a:ext>
            </a:extLst>
          </p:cNvPr>
          <p:cNvGraphicFramePr>
            <a:graphicFrameLocks/>
          </p:cNvGraphicFramePr>
          <p:nvPr>
            <p:extLst>
              <p:ext uri="{D42A27DB-BD31-4B8C-83A1-F6EECF244321}">
                <p14:modId xmlns:p14="http://schemas.microsoft.com/office/powerpoint/2010/main" val="2553214305"/>
              </p:ext>
            </p:extLst>
          </p:nvPr>
        </p:nvGraphicFramePr>
        <p:xfrm>
          <a:off x="615950" y="3332163"/>
          <a:ext cx="7785100" cy="31559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9703520-85DA-4BA3-B0FD-76A0DF13C29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2E519F71-0019-41EE-8581-8EB0E4669FA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2801" name="Picture 6">
            <a:extLst>
              <a:ext uri="{FF2B5EF4-FFF2-40B4-BE49-F238E27FC236}">
                <a16:creationId xmlns:a16="http://schemas.microsoft.com/office/drawing/2014/main" id="{02D2C05A-D403-4745-94DC-5DCCE90E62F4}"/>
              </a:ext>
            </a:extLst>
          </p:cNvPr>
          <p:cNvPicPr>
            <a:picLocks noChangeAspect="1" noChangeArrowheads="1"/>
          </p:cNvPicPr>
          <p:nvPr/>
        </p:nvPicPr>
        <p:blipFill>
          <a:blip r:embed="rId3"/>
          <a:srcRect/>
          <a:stretch>
            <a:fillRect/>
          </a:stretch>
        </p:blipFill>
        <p:spPr bwMode="auto">
          <a:xfrm>
            <a:off x="-31750" y="0"/>
            <a:ext cx="9144000" cy="6858000"/>
          </a:xfrm>
          <a:prstGeom prst="rect">
            <a:avLst/>
          </a:prstGeom>
          <a:solidFill>
            <a:schemeClr val="accent5"/>
          </a:solidFill>
          <a:ln>
            <a:noFill/>
          </a:ln>
        </p:spPr>
      </p:pic>
      <p:sp>
        <p:nvSpPr>
          <p:cNvPr id="2" name="矩形 1">
            <a:extLst>
              <a:ext uri="{FF2B5EF4-FFF2-40B4-BE49-F238E27FC236}">
                <a16:creationId xmlns:a16="http://schemas.microsoft.com/office/drawing/2014/main" id="{DAA84161-2BC7-411D-AE77-86182680DC8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0231B721-2023-4088-9261-97289D157AC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0D2E709C-2A5C-4D11-B512-7F0533E7D1DF}"/>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六、隐患管理</a:t>
            </a:r>
            <a:endParaRPr lang="zh-CN" altLang="zh-CN" sz="1800" kern="100" dirty="0">
              <a:latin typeface="Times New Roman" panose="02020603050405020304" pitchFamily="18" charset="0"/>
            </a:endParaRPr>
          </a:p>
        </p:txBody>
      </p:sp>
      <p:graphicFrame>
        <p:nvGraphicFramePr>
          <p:cNvPr id="14" name="表格 13">
            <a:extLst>
              <a:ext uri="{FF2B5EF4-FFF2-40B4-BE49-F238E27FC236}">
                <a16:creationId xmlns:a16="http://schemas.microsoft.com/office/drawing/2014/main" id="{32E3DEB0-B8F7-4AC5-89AE-325C5CB7BDB3}"/>
              </a:ext>
            </a:extLst>
          </p:cNvPr>
          <p:cNvGraphicFramePr>
            <a:graphicFrameLocks noGrp="1"/>
          </p:cNvGraphicFramePr>
          <p:nvPr>
            <p:extLst>
              <p:ext uri="{D42A27DB-BD31-4B8C-83A1-F6EECF244321}">
                <p14:modId xmlns:p14="http://schemas.microsoft.com/office/powerpoint/2010/main" val="3214151968"/>
              </p:ext>
            </p:extLst>
          </p:nvPr>
        </p:nvGraphicFramePr>
        <p:xfrm>
          <a:off x="561975" y="1054100"/>
          <a:ext cx="7893050" cy="2654305"/>
        </p:xfrm>
        <a:graphic>
          <a:graphicData uri="http://schemas.openxmlformats.org/drawingml/2006/table">
            <a:tbl>
              <a:tblPr>
                <a:tableStyleId>{5C22544A-7EE6-4342-B048-85BDC9FD1C3A}</a:tableStyleId>
              </a:tblPr>
              <a:tblGrid>
                <a:gridCol w="1578610">
                  <a:extLst>
                    <a:ext uri="{9D8B030D-6E8A-4147-A177-3AD203B41FA5}">
                      <a16:colId xmlns:a16="http://schemas.microsoft.com/office/drawing/2014/main" val="20000"/>
                    </a:ext>
                  </a:extLst>
                </a:gridCol>
                <a:gridCol w="1578610">
                  <a:extLst>
                    <a:ext uri="{9D8B030D-6E8A-4147-A177-3AD203B41FA5}">
                      <a16:colId xmlns:a16="http://schemas.microsoft.com/office/drawing/2014/main" val="20001"/>
                    </a:ext>
                  </a:extLst>
                </a:gridCol>
                <a:gridCol w="1578610">
                  <a:extLst>
                    <a:ext uri="{9D8B030D-6E8A-4147-A177-3AD203B41FA5}">
                      <a16:colId xmlns:a16="http://schemas.microsoft.com/office/drawing/2014/main" val="20002"/>
                    </a:ext>
                  </a:extLst>
                </a:gridCol>
                <a:gridCol w="1578610">
                  <a:extLst>
                    <a:ext uri="{9D8B030D-6E8A-4147-A177-3AD203B41FA5}">
                      <a16:colId xmlns:a16="http://schemas.microsoft.com/office/drawing/2014/main" val="20003"/>
                    </a:ext>
                  </a:extLst>
                </a:gridCol>
                <a:gridCol w="1578610">
                  <a:extLst>
                    <a:ext uri="{9D8B030D-6E8A-4147-A177-3AD203B41FA5}">
                      <a16:colId xmlns:a16="http://schemas.microsoft.com/office/drawing/2014/main" val="20004"/>
                    </a:ext>
                  </a:extLst>
                </a:gridCol>
              </a:tblGrid>
              <a:tr h="175294">
                <a:tc gridSpan="5">
                  <a:txBody>
                    <a:bodyPr/>
                    <a:lstStyle/>
                    <a:p>
                      <a:pPr algn="ctr" rtl="0" fontAlgn="ctr"/>
                      <a:r>
                        <a:rPr lang="zh-CN" altLang="en-US" sz="1100" u="none" strike="noStrike" dirty="0">
                          <a:effectLst/>
                        </a:rPr>
                        <a:t>炼油二部隐患统计表（全年）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75294">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加裂隐患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加裂公司级隐患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加氢隐患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tc>
                  <a:txBody>
                    <a:bodyPr/>
                    <a:lstStyle/>
                    <a:p>
                      <a:pPr algn="ctr" rtl="0" fontAlgn="ctr"/>
                      <a:r>
                        <a:rPr lang="zh-CN" altLang="en-US" sz="1100" u="none" strike="noStrike" dirty="0">
                          <a:effectLst/>
                        </a:rPr>
                        <a:t>加氢公司级隐患</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3" marB="0" anchor="ctr">
                    <a:solidFill>
                      <a:schemeClr val="accent5"/>
                    </a:solidFill>
                  </a:tcPr>
                </a:tc>
                <a:extLst>
                  <a:ext uri="{0D108BD9-81ED-4DB2-BD59-A6C34878D82A}">
                    <a16:rowId xmlns:a16="http://schemas.microsoft.com/office/drawing/2014/main" val="10001"/>
                  </a:ext>
                </a:extLst>
              </a:tr>
              <a:tr h="177209">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78</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45</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1</a:t>
                      </a:r>
                    </a:p>
                  </a:txBody>
                  <a:tcPr marL="9525" marR="9525" marT="9527" marB="0" anchor="ctr">
                    <a:solidFill>
                      <a:schemeClr val="accent5"/>
                    </a:solidFill>
                  </a:tcPr>
                </a:tc>
                <a:extLst>
                  <a:ext uri="{0D108BD9-81ED-4DB2-BD59-A6C34878D82A}">
                    <a16:rowId xmlns:a16="http://schemas.microsoft.com/office/drawing/2014/main" val="10002"/>
                  </a:ext>
                </a:extLst>
              </a:tr>
              <a:tr h="177209">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54</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32</a:t>
                      </a: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2</a:t>
                      </a:r>
                    </a:p>
                  </a:txBody>
                  <a:tcPr marL="9525" marR="9525" marT="9527" marB="0" anchor="ctr">
                    <a:solidFill>
                      <a:schemeClr val="accent5"/>
                    </a:solidFill>
                  </a:tcPr>
                </a:tc>
                <a:extLst>
                  <a:ext uri="{0D108BD9-81ED-4DB2-BD59-A6C34878D82A}">
                    <a16:rowId xmlns:a16="http://schemas.microsoft.com/office/drawing/2014/main" val="10003"/>
                  </a:ext>
                </a:extLst>
              </a:tr>
              <a:tr h="177209">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4"/>
                  </a:ext>
                </a:extLst>
              </a:tr>
              <a:tr h="177209">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5"/>
                  </a:ext>
                </a:extLst>
              </a:tr>
              <a:tr h="177209">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6"/>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7"/>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8"/>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09"/>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0"/>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1"/>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2"/>
                  </a:ext>
                </a:extLst>
              </a:tr>
              <a:tr h="17720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3"/>
                  </a:ext>
                </a:extLst>
              </a:tr>
              <a:tr h="177209">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3"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u="none" strike="noStrike" dirty="0">
                          <a:effectLst/>
                        </a:rPr>
                        <a:t>0</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7"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7"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16">
            <a:extLst>
              <a:ext uri="{FF2B5EF4-FFF2-40B4-BE49-F238E27FC236}">
                <a16:creationId xmlns:a16="http://schemas.microsoft.com/office/drawing/2014/main" id="{408C3710-33C7-4BE0-B30F-6A4481FBABEF}"/>
              </a:ext>
            </a:extLst>
          </p:cNvPr>
          <p:cNvGraphicFramePr>
            <a:graphicFrameLocks/>
          </p:cNvGraphicFramePr>
          <p:nvPr>
            <p:extLst>
              <p:ext uri="{D42A27DB-BD31-4B8C-83A1-F6EECF244321}">
                <p14:modId xmlns:p14="http://schemas.microsoft.com/office/powerpoint/2010/main" val="3172477630"/>
              </p:ext>
            </p:extLst>
          </p:nvPr>
        </p:nvGraphicFramePr>
        <p:xfrm>
          <a:off x="542925" y="3867150"/>
          <a:ext cx="7861300" cy="2606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B5BA819-70E3-4621-A4B4-470876D4816B}"/>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1C69123-C978-4CEF-8442-666093340EA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4849" name="Picture 6">
            <a:extLst>
              <a:ext uri="{FF2B5EF4-FFF2-40B4-BE49-F238E27FC236}">
                <a16:creationId xmlns:a16="http://schemas.microsoft.com/office/drawing/2014/main" id="{F5B13F4B-C4AE-49F1-8BAD-193CFE959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270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BEBF793-1017-4A4D-8983-181493E4E336}"/>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ABBC494-8320-44B7-BD51-017BF0D9974A}"/>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pSp>
        <p:nvGrpSpPr>
          <p:cNvPr id="34854" name="组合 3">
            <a:extLst>
              <a:ext uri="{FF2B5EF4-FFF2-40B4-BE49-F238E27FC236}">
                <a16:creationId xmlns:a16="http://schemas.microsoft.com/office/drawing/2014/main" id="{90E132FB-D808-4D2D-9B31-B46ED31B1C96}"/>
              </a:ext>
            </a:extLst>
          </p:cNvPr>
          <p:cNvGrpSpPr>
            <a:grpSpLocks/>
          </p:cNvGrpSpPr>
          <p:nvPr/>
        </p:nvGrpSpPr>
        <p:grpSpPr bwMode="auto">
          <a:xfrm>
            <a:off x="250825" y="1254125"/>
            <a:ext cx="8756650" cy="5414963"/>
            <a:chOff x="250825" y="3322352"/>
            <a:chExt cx="8713828" cy="2150863"/>
          </a:xfrm>
        </p:grpSpPr>
        <p:sp>
          <p:nvSpPr>
            <p:cNvPr id="6" name="任意多边形: 形状 5">
              <a:extLst>
                <a:ext uri="{FF2B5EF4-FFF2-40B4-BE49-F238E27FC236}">
                  <a16:creationId xmlns:a16="http://schemas.microsoft.com/office/drawing/2014/main" id="{52A07B50-25AC-48B8-BA12-37ACCE74CA6D}"/>
                </a:ext>
              </a:extLst>
            </p:cNvPr>
            <p:cNvSpPr/>
            <p:nvPr/>
          </p:nvSpPr>
          <p:spPr>
            <a:xfrm>
              <a:off x="250825" y="3322352"/>
              <a:ext cx="8713828" cy="352487"/>
            </a:xfrm>
            <a:custGeom>
              <a:avLst/>
              <a:gdLst>
                <a:gd name="connsiteX0" fmla="*/ 0 w 8713663"/>
                <a:gd name="connsiteY0" fmla="*/ 18677 h 112062"/>
                <a:gd name="connsiteX1" fmla="*/ 18677 w 8713663"/>
                <a:gd name="connsiteY1" fmla="*/ 0 h 112062"/>
                <a:gd name="connsiteX2" fmla="*/ 8694986 w 8713663"/>
                <a:gd name="connsiteY2" fmla="*/ 0 h 112062"/>
                <a:gd name="connsiteX3" fmla="*/ 8713663 w 8713663"/>
                <a:gd name="connsiteY3" fmla="*/ 18677 h 112062"/>
                <a:gd name="connsiteX4" fmla="*/ 8713663 w 8713663"/>
                <a:gd name="connsiteY4" fmla="*/ 93385 h 112062"/>
                <a:gd name="connsiteX5" fmla="*/ 8694986 w 8713663"/>
                <a:gd name="connsiteY5" fmla="*/ 112062 h 112062"/>
                <a:gd name="connsiteX6" fmla="*/ 18677 w 8713663"/>
                <a:gd name="connsiteY6" fmla="*/ 112062 h 112062"/>
                <a:gd name="connsiteX7" fmla="*/ 0 w 8713663"/>
                <a:gd name="connsiteY7" fmla="*/ 93385 h 112062"/>
                <a:gd name="connsiteX8" fmla="*/ 0 w 8713663"/>
                <a:gd name="connsiteY8" fmla="*/ 18677 h 11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12062">
                  <a:moveTo>
                    <a:pt x="0" y="18677"/>
                  </a:moveTo>
                  <a:cubicBezTo>
                    <a:pt x="0" y="8362"/>
                    <a:pt x="8362" y="0"/>
                    <a:pt x="18677" y="0"/>
                  </a:cubicBezTo>
                  <a:lnTo>
                    <a:pt x="8694986" y="0"/>
                  </a:lnTo>
                  <a:cubicBezTo>
                    <a:pt x="8705301" y="0"/>
                    <a:pt x="8713663" y="8362"/>
                    <a:pt x="8713663" y="18677"/>
                  </a:cubicBezTo>
                  <a:lnTo>
                    <a:pt x="8713663" y="93385"/>
                  </a:lnTo>
                  <a:cubicBezTo>
                    <a:pt x="8713663" y="103700"/>
                    <a:pt x="8705301" y="112062"/>
                    <a:pt x="8694986" y="112062"/>
                  </a:cubicBezTo>
                  <a:lnTo>
                    <a:pt x="18677" y="112062"/>
                  </a:lnTo>
                  <a:cubicBezTo>
                    <a:pt x="8362" y="112062"/>
                    <a:pt x="0" y="103700"/>
                    <a:pt x="0" y="93385"/>
                  </a:cubicBezTo>
                  <a:lnTo>
                    <a:pt x="0" y="18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4050" tIns="74050" rIns="74050" bIns="74050" spcCol="1270" anchor="ctr"/>
            <a:lstStyle/>
            <a:p>
              <a:pPr defTabSz="800100">
                <a:lnSpc>
                  <a:spcPct val="90000"/>
                </a:lnSpc>
                <a:spcAft>
                  <a:spcPct val="35000"/>
                </a:spcAft>
                <a:defRPr/>
              </a:pPr>
              <a:r>
                <a:rPr lang="zh-CN" altLang="zh-CN" sz="2000" dirty="0">
                  <a:solidFill>
                    <a:schemeClr val="tx1"/>
                  </a:solidFill>
                  <a:latin typeface="+mn-ea"/>
                  <a:cs typeface="Times New Roman" panose="02020603050405020304" pitchFamily="18" charset="0"/>
                </a:rPr>
                <a:t>本月</a:t>
              </a:r>
              <a:r>
                <a:rPr lang="zh-CN" altLang="en-US" sz="2000" dirty="0">
                  <a:solidFill>
                    <a:schemeClr val="tx1"/>
                  </a:solidFill>
                  <a:latin typeface="+mn-ea"/>
                  <a:cs typeface="Times New Roman" panose="02020603050405020304" pitchFamily="18" charset="0"/>
                </a:rPr>
                <a:t>加裂、</a:t>
              </a:r>
              <a:r>
                <a:rPr lang="zh-CN" altLang="zh-CN" sz="2000" dirty="0">
                  <a:solidFill>
                    <a:schemeClr val="tx1"/>
                  </a:solidFill>
                  <a:latin typeface="+mn-ea"/>
                  <a:cs typeface="Times New Roman" panose="02020603050405020304" pitchFamily="18" charset="0"/>
                </a:rPr>
                <a:t>加氢装置</a:t>
              </a:r>
              <a:r>
                <a:rPr lang="zh-CN" altLang="en-US" sz="2000" dirty="0">
                  <a:solidFill>
                    <a:schemeClr val="tx1"/>
                  </a:solidFill>
                  <a:latin typeface="+mn-ea"/>
                  <a:cs typeface="Times New Roman" panose="02020603050405020304" pitchFamily="18" charset="0"/>
                </a:rPr>
                <a:t>按照公司</a:t>
              </a:r>
              <a:r>
                <a:rPr lang="en-US" altLang="zh-CN" sz="2000" dirty="0">
                  <a:solidFill>
                    <a:schemeClr val="tx1"/>
                  </a:solidFill>
                  <a:latin typeface="+mn-ea"/>
                  <a:cs typeface="Times New Roman" panose="02020603050405020304" pitchFamily="18" charset="0"/>
                </a:rPr>
                <a:t>《</a:t>
              </a:r>
              <a:r>
                <a:rPr lang="zh-CN" altLang="en-US" sz="2000" dirty="0">
                  <a:solidFill>
                    <a:schemeClr val="tx1"/>
                  </a:solidFill>
                  <a:latin typeface="+mn-ea"/>
                  <a:cs typeface="Times New Roman" panose="02020603050405020304" pitchFamily="18" charset="0"/>
                </a:rPr>
                <a:t>年度应急演练计划</a:t>
              </a:r>
              <a:r>
                <a:rPr lang="en-US" altLang="zh-CN" sz="2000" dirty="0">
                  <a:solidFill>
                    <a:schemeClr val="tx1"/>
                  </a:solidFill>
                  <a:latin typeface="+mn-ea"/>
                  <a:cs typeface="Times New Roman" panose="02020603050405020304" pitchFamily="18" charset="0"/>
                </a:rPr>
                <a:t>》</a:t>
              </a:r>
              <a:r>
                <a:rPr lang="zh-CN" altLang="en-US" sz="2000" dirty="0">
                  <a:solidFill>
                    <a:schemeClr val="tx1"/>
                  </a:solidFill>
                  <a:latin typeface="+mn-ea"/>
                  <a:cs typeface="Times New Roman" panose="02020603050405020304" pitchFamily="18" charset="0"/>
                </a:rPr>
                <a:t>完成工艺安全联合演练</a:t>
              </a:r>
              <a:r>
                <a:rPr lang="zh-CN" altLang="en-US" sz="2000" dirty="0">
                  <a:solidFill>
                    <a:prstClr val="black"/>
                  </a:solidFill>
                  <a:latin typeface="华文新魏" panose="02010800040101010101" pitchFamily="2" charset="-122"/>
                  <a:cs typeface="Times New Roman" panose="02020603050405020304" pitchFamily="18" charset="0"/>
                </a:rPr>
                <a:t>。演练安排在第二周。</a:t>
              </a:r>
              <a:r>
                <a:rPr lang="zh-CN" altLang="zh-CN" sz="2000" dirty="0">
                  <a:solidFill>
                    <a:schemeClr val="tx1"/>
                  </a:solidFill>
                  <a:latin typeface="+mn-ea"/>
                  <a:cs typeface="Times New Roman" panose="02020603050405020304" pitchFamily="18" charset="0"/>
                </a:rPr>
                <a:t>组织各班组写好</a:t>
              </a:r>
              <a:r>
                <a:rPr lang="zh-CN" altLang="en-US" sz="2000" dirty="0">
                  <a:solidFill>
                    <a:schemeClr val="tx1"/>
                  </a:solidFill>
                  <a:latin typeface="+mn-ea"/>
                  <a:cs typeface="Times New Roman" panose="02020603050405020304" pitchFamily="18" charset="0"/>
                </a:rPr>
                <a:t>中英文</a:t>
              </a:r>
              <a:r>
                <a:rPr lang="zh-CN" altLang="zh-CN" sz="2000" dirty="0">
                  <a:solidFill>
                    <a:schemeClr val="tx1"/>
                  </a:solidFill>
                  <a:latin typeface="+mn-ea"/>
                  <a:cs typeface="Times New Roman" panose="02020603050405020304" pitchFamily="18" charset="0"/>
                </a:rPr>
                <a:t>安全演练记录，</a:t>
              </a:r>
              <a:r>
                <a:rPr lang="zh-CN" altLang="en-US" sz="2000" dirty="0">
                  <a:solidFill>
                    <a:schemeClr val="tx1"/>
                  </a:solidFill>
                  <a:latin typeface="+mn-ea"/>
                  <a:cs typeface="Times New Roman" panose="02020603050405020304" pitchFamily="18" charset="0"/>
                </a:rPr>
                <a:t>并将</a:t>
              </a:r>
              <a:r>
                <a:rPr lang="zh-CN" altLang="zh-CN" sz="2000" dirty="0">
                  <a:solidFill>
                    <a:schemeClr val="tx1"/>
                  </a:solidFill>
                  <a:latin typeface="+mn-ea"/>
                  <a:cs typeface="Times New Roman" panose="02020603050405020304" pitchFamily="18" charset="0"/>
                </a:rPr>
                <a:t>应急演练记录按要求汇总。</a:t>
              </a:r>
              <a:endParaRPr lang="zh-CN" sz="2000" dirty="0">
                <a:solidFill>
                  <a:schemeClr val="tx1"/>
                </a:solidFill>
              </a:endParaRPr>
            </a:p>
          </p:txBody>
        </p:sp>
        <p:sp>
          <p:nvSpPr>
            <p:cNvPr id="7" name="任意多边形: 形状 6">
              <a:extLst>
                <a:ext uri="{FF2B5EF4-FFF2-40B4-BE49-F238E27FC236}">
                  <a16:creationId xmlns:a16="http://schemas.microsoft.com/office/drawing/2014/main" id="{F2C07443-8D79-4614-B321-D8D9F9B37400}"/>
                </a:ext>
              </a:extLst>
            </p:cNvPr>
            <p:cNvSpPr/>
            <p:nvPr/>
          </p:nvSpPr>
          <p:spPr>
            <a:xfrm>
              <a:off x="250825" y="3723392"/>
              <a:ext cx="8713828" cy="513281"/>
            </a:xfrm>
            <a:custGeom>
              <a:avLst/>
              <a:gdLst>
                <a:gd name="connsiteX0" fmla="*/ 0 w 8713663"/>
                <a:gd name="connsiteY0" fmla="*/ 24140 h 144836"/>
                <a:gd name="connsiteX1" fmla="*/ 24140 w 8713663"/>
                <a:gd name="connsiteY1" fmla="*/ 0 h 144836"/>
                <a:gd name="connsiteX2" fmla="*/ 8689523 w 8713663"/>
                <a:gd name="connsiteY2" fmla="*/ 0 h 144836"/>
                <a:gd name="connsiteX3" fmla="*/ 8713663 w 8713663"/>
                <a:gd name="connsiteY3" fmla="*/ 24140 h 144836"/>
                <a:gd name="connsiteX4" fmla="*/ 8713663 w 8713663"/>
                <a:gd name="connsiteY4" fmla="*/ 120696 h 144836"/>
                <a:gd name="connsiteX5" fmla="*/ 8689523 w 8713663"/>
                <a:gd name="connsiteY5" fmla="*/ 144836 h 144836"/>
                <a:gd name="connsiteX6" fmla="*/ 24140 w 8713663"/>
                <a:gd name="connsiteY6" fmla="*/ 144836 h 144836"/>
                <a:gd name="connsiteX7" fmla="*/ 0 w 8713663"/>
                <a:gd name="connsiteY7" fmla="*/ 120696 h 144836"/>
                <a:gd name="connsiteX8" fmla="*/ 0 w 8713663"/>
                <a:gd name="connsiteY8" fmla="*/ 24140 h 14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44836">
                  <a:moveTo>
                    <a:pt x="0" y="24140"/>
                  </a:moveTo>
                  <a:cubicBezTo>
                    <a:pt x="0" y="10808"/>
                    <a:pt x="10808" y="0"/>
                    <a:pt x="24140" y="0"/>
                  </a:cubicBezTo>
                  <a:lnTo>
                    <a:pt x="8689523" y="0"/>
                  </a:lnTo>
                  <a:cubicBezTo>
                    <a:pt x="8702855" y="0"/>
                    <a:pt x="8713663" y="10808"/>
                    <a:pt x="8713663" y="24140"/>
                  </a:cubicBezTo>
                  <a:lnTo>
                    <a:pt x="8713663" y="120696"/>
                  </a:lnTo>
                  <a:cubicBezTo>
                    <a:pt x="8713663" y="134028"/>
                    <a:pt x="8702855" y="144836"/>
                    <a:pt x="8689523" y="144836"/>
                  </a:cubicBezTo>
                  <a:lnTo>
                    <a:pt x="24140" y="144836"/>
                  </a:lnTo>
                  <a:cubicBezTo>
                    <a:pt x="10808" y="144836"/>
                    <a:pt x="0" y="134028"/>
                    <a:pt x="0" y="120696"/>
                  </a:cubicBezTo>
                  <a:lnTo>
                    <a:pt x="0" y="241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5650" tIns="75650" rIns="75650" bIns="75650" spcCol="1270" anchor="ctr"/>
            <a:lstStyle/>
            <a:p>
              <a:pPr defTabSz="800100">
                <a:lnSpc>
                  <a:spcPct val="90000"/>
                </a:lnSpc>
                <a:spcAft>
                  <a:spcPct val="35000"/>
                </a:spcAft>
                <a:defRPr/>
              </a:pPr>
              <a:r>
                <a:rPr lang="zh-CN" altLang="en-US" sz="2000" dirty="0">
                  <a:solidFill>
                    <a:schemeClr val="tx1"/>
                  </a:solidFill>
                </a:rPr>
                <a:t>加氢各班共性问题：警戒区不合理，接车人员汇报不熟练</a:t>
              </a:r>
              <a:r>
                <a:rPr lang="zh-CN" altLang="en-US" sz="2000" dirty="0">
                  <a:solidFill>
                    <a:schemeClr val="tx1"/>
                  </a:solidFill>
                  <a:latin typeface="+mn-ea"/>
                </a:rPr>
                <a:t>。现场有多人穿越或靠近着火地点。</a:t>
              </a:r>
              <a:r>
                <a:rPr lang="zh-CN" altLang="en-US" sz="2000" dirty="0">
                  <a:solidFill>
                    <a:schemeClr val="tx1"/>
                  </a:solidFill>
                </a:rPr>
                <a:t>现场消防器材使用不全面。</a:t>
              </a:r>
              <a:endParaRPr lang="zh-CN" sz="2000" dirty="0">
                <a:solidFill>
                  <a:schemeClr val="tx1"/>
                </a:solidFill>
              </a:endParaRPr>
            </a:p>
          </p:txBody>
        </p:sp>
        <p:sp>
          <p:nvSpPr>
            <p:cNvPr id="8" name="任意多边形: 形状 7">
              <a:extLst>
                <a:ext uri="{FF2B5EF4-FFF2-40B4-BE49-F238E27FC236}">
                  <a16:creationId xmlns:a16="http://schemas.microsoft.com/office/drawing/2014/main" id="{8B587F73-F6C5-4225-9054-8997AA453B58}"/>
                </a:ext>
              </a:extLst>
            </p:cNvPr>
            <p:cNvSpPr/>
            <p:nvPr/>
          </p:nvSpPr>
          <p:spPr>
            <a:xfrm>
              <a:off x="250825" y="4252438"/>
              <a:ext cx="8713828" cy="530937"/>
            </a:xfrm>
            <a:custGeom>
              <a:avLst/>
              <a:gdLst>
                <a:gd name="connsiteX0" fmla="*/ 0 w 8713663"/>
                <a:gd name="connsiteY0" fmla="*/ 26054 h 156320"/>
                <a:gd name="connsiteX1" fmla="*/ 26054 w 8713663"/>
                <a:gd name="connsiteY1" fmla="*/ 0 h 156320"/>
                <a:gd name="connsiteX2" fmla="*/ 8687609 w 8713663"/>
                <a:gd name="connsiteY2" fmla="*/ 0 h 156320"/>
                <a:gd name="connsiteX3" fmla="*/ 8713663 w 8713663"/>
                <a:gd name="connsiteY3" fmla="*/ 26054 h 156320"/>
                <a:gd name="connsiteX4" fmla="*/ 8713663 w 8713663"/>
                <a:gd name="connsiteY4" fmla="*/ 130266 h 156320"/>
                <a:gd name="connsiteX5" fmla="*/ 8687609 w 8713663"/>
                <a:gd name="connsiteY5" fmla="*/ 156320 h 156320"/>
                <a:gd name="connsiteX6" fmla="*/ 26054 w 8713663"/>
                <a:gd name="connsiteY6" fmla="*/ 156320 h 156320"/>
                <a:gd name="connsiteX7" fmla="*/ 0 w 8713663"/>
                <a:gd name="connsiteY7" fmla="*/ 130266 h 156320"/>
                <a:gd name="connsiteX8" fmla="*/ 0 w 8713663"/>
                <a:gd name="connsiteY8" fmla="*/ 26054 h 15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156320">
                  <a:moveTo>
                    <a:pt x="0" y="26054"/>
                  </a:moveTo>
                  <a:cubicBezTo>
                    <a:pt x="0" y="11665"/>
                    <a:pt x="11665" y="0"/>
                    <a:pt x="26054" y="0"/>
                  </a:cubicBezTo>
                  <a:lnTo>
                    <a:pt x="8687609" y="0"/>
                  </a:lnTo>
                  <a:cubicBezTo>
                    <a:pt x="8701998" y="0"/>
                    <a:pt x="8713663" y="11665"/>
                    <a:pt x="8713663" y="26054"/>
                  </a:cubicBezTo>
                  <a:lnTo>
                    <a:pt x="8713663" y="130266"/>
                  </a:lnTo>
                  <a:cubicBezTo>
                    <a:pt x="8713663" y="144655"/>
                    <a:pt x="8701998" y="156320"/>
                    <a:pt x="8687609" y="156320"/>
                  </a:cubicBezTo>
                  <a:lnTo>
                    <a:pt x="26054" y="156320"/>
                  </a:lnTo>
                  <a:cubicBezTo>
                    <a:pt x="11665" y="156320"/>
                    <a:pt x="0" y="144655"/>
                    <a:pt x="0" y="130266"/>
                  </a:cubicBezTo>
                  <a:lnTo>
                    <a:pt x="0" y="260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6211" tIns="76211" rIns="76211" bIns="76211" spcCol="1270" anchor="ctr"/>
            <a:lstStyle/>
            <a:p>
              <a:pPr defTabSz="800100">
                <a:lnSpc>
                  <a:spcPct val="90000"/>
                </a:lnSpc>
                <a:spcAft>
                  <a:spcPct val="35000"/>
                </a:spcAft>
                <a:defRPr/>
              </a:pPr>
              <a:r>
                <a:rPr lang="zh-CN" altLang="en-US" sz="2000" dirty="0">
                  <a:solidFill>
                    <a:schemeClr val="tx1"/>
                  </a:solidFill>
                </a:rPr>
                <a:t>加裂各班共性问题：从</a:t>
              </a:r>
              <a:r>
                <a:rPr lang="en-US" altLang="zh-CN" sz="2000" dirty="0">
                  <a:solidFill>
                    <a:schemeClr val="tx1"/>
                  </a:solidFill>
                </a:rPr>
                <a:t>E104</a:t>
              </a:r>
              <a:r>
                <a:rPr lang="zh-CN" altLang="en-US" sz="2000" dirty="0">
                  <a:solidFill>
                    <a:schemeClr val="tx1"/>
                  </a:solidFill>
                </a:rPr>
                <a:t>泄漏着火开始演练，内操报警普遍延迟。现场消防器材使用不全面。</a:t>
              </a:r>
            </a:p>
          </p:txBody>
        </p:sp>
        <p:sp>
          <p:nvSpPr>
            <p:cNvPr id="10" name="任意多边形: 形状 9">
              <a:extLst>
                <a:ext uri="{FF2B5EF4-FFF2-40B4-BE49-F238E27FC236}">
                  <a16:creationId xmlns:a16="http://schemas.microsoft.com/office/drawing/2014/main" id="{42464B32-9913-4F63-A6D1-918892E7FB8C}"/>
                </a:ext>
              </a:extLst>
            </p:cNvPr>
            <p:cNvSpPr/>
            <p:nvPr/>
          </p:nvSpPr>
          <p:spPr>
            <a:xfrm>
              <a:off x="250825" y="4798509"/>
              <a:ext cx="8713828" cy="674706"/>
            </a:xfrm>
            <a:custGeom>
              <a:avLst/>
              <a:gdLst>
                <a:gd name="connsiteX0" fmla="*/ 0 w 8713663"/>
                <a:gd name="connsiteY0" fmla="*/ 65873 h 395232"/>
                <a:gd name="connsiteX1" fmla="*/ 65873 w 8713663"/>
                <a:gd name="connsiteY1" fmla="*/ 0 h 395232"/>
                <a:gd name="connsiteX2" fmla="*/ 8647790 w 8713663"/>
                <a:gd name="connsiteY2" fmla="*/ 0 h 395232"/>
                <a:gd name="connsiteX3" fmla="*/ 8713663 w 8713663"/>
                <a:gd name="connsiteY3" fmla="*/ 65873 h 395232"/>
                <a:gd name="connsiteX4" fmla="*/ 8713663 w 8713663"/>
                <a:gd name="connsiteY4" fmla="*/ 329359 h 395232"/>
                <a:gd name="connsiteX5" fmla="*/ 8647790 w 8713663"/>
                <a:gd name="connsiteY5" fmla="*/ 395232 h 395232"/>
                <a:gd name="connsiteX6" fmla="*/ 65873 w 8713663"/>
                <a:gd name="connsiteY6" fmla="*/ 395232 h 395232"/>
                <a:gd name="connsiteX7" fmla="*/ 0 w 8713663"/>
                <a:gd name="connsiteY7" fmla="*/ 329359 h 395232"/>
                <a:gd name="connsiteX8" fmla="*/ 0 w 8713663"/>
                <a:gd name="connsiteY8" fmla="*/ 65873 h 39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3663" h="395232">
                  <a:moveTo>
                    <a:pt x="0" y="65873"/>
                  </a:moveTo>
                  <a:cubicBezTo>
                    <a:pt x="0" y="29492"/>
                    <a:pt x="29492" y="0"/>
                    <a:pt x="65873" y="0"/>
                  </a:cubicBezTo>
                  <a:lnTo>
                    <a:pt x="8647790" y="0"/>
                  </a:lnTo>
                  <a:cubicBezTo>
                    <a:pt x="8684171" y="0"/>
                    <a:pt x="8713663" y="29492"/>
                    <a:pt x="8713663" y="65873"/>
                  </a:cubicBezTo>
                  <a:lnTo>
                    <a:pt x="8713663" y="329359"/>
                  </a:lnTo>
                  <a:cubicBezTo>
                    <a:pt x="8713663" y="365740"/>
                    <a:pt x="8684171" y="395232"/>
                    <a:pt x="8647790" y="395232"/>
                  </a:cubicBezTo>
                  <a:lnTo>
                    <a:pt x="65873" y="395232"/>
                  </a:lnTo>
                  <a:cubicBezTo>
                    <a:pt x="29492" y="395232"/>
                    <a:pt x="0" y="365740"/>
                    <a:pt x="0" y="329359"/>
                  </a:cubicBezTo>
                  <a:lnTo>
                    <a:pt x="0" y="658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254" tIns="80254" rIns="80254" bIns="80254" spcCol="1270" anchor="ctr"/>
            <a:lstStyle/>
            <a:p>
              <a:pPr defTabSz="711200">
                <a:lnSpc>
                  <a:spcPct val="90000"/>
                </a:lnSpc>
                <a:spcAft>
                  <a:spcPct val="35000"/>
                </a:spcAft>
                <a:defRPr/>
              </a:pPr>
              <a:r>
                <a:rPr lang="zh-CN" altLang="en-US" sz="2000" dirty="0">
                  <a:solidFill>
                    <a:schemeClr val="tx1"/>
                  </a:solidFill>
                </a:rPr>
                <a:t>深入分析及整改措施：</a:t>
              </a:r>
              <a:r>
                <a:rPr lang="zh-CN" altLang="en-US" sz="2000" dirty="0">
                  <a:solidFill>
                    <a:schemeClr val="tx1"/>
                  </a:solidFill>
                  <a:latin typeface="+mn-ea"/>
                </a:rPr>
                <a:t>本次演练内容为高温泵着火，部门规定的着火类演练要求使用全部消防器材没有得到执行。加裂工艺演练从泄漏着火开始演练，内操节奏打乱，忘记报警。</a:t>
              </a:r>
              <a:endParaRPr lang="zh-CN" altLang="en-US" sz="2000" dirty="0">
                <a:solidFill>
                  <a:schemeClr val="tx1"/>
                </a:solidFill>
              </a:endParaRPr>
            </a:p>
          </p:txBody>
        </p:sp>
      </p:grpSp>
      <p:sp>
        <p:nvSpPr>
          <p:cNvPr id="17418" name="文本框 2">
            <a:extLst>
              <a:ext uri="{FF2B5EF4-FFF2-40B4-BE49-F238E27FC236}">
                <a16:creationId xmlns:a16="http://schemas.microsoft.com/office/drawing/2014/main" id="{738C9A44-A80E-4CE0-B8AD-463041472BE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七</a:t>
            </a:r>
            <a:r>
              <a:rPr lang="zh-CN" altLang="zh-CN" sz="2000" b="1" kern="100" dirty="0">
                <a:latin typeface="Times New Roman" panose="02020603050405020304" pitchFamily="18" charset="0"/>
                <a:cs typeface="宋体" panose="02010600030101010101" pitchFamily="2" charset="-122"/>
              </a:rPr>
              <a:t>、</a:t>
            </a:r>
            <a:r>
              <a:rPr lang="zh-CN" altLang="en-US" sz="2000" b="1" kern="100" dirty="0">
                <a:highlight>
                  <a:srgbClr val="FFFFFF"/>
                </a:highlight>
                <a:latin typeface="Times New Roman" panose="02020603050405020304" pitchFamily="18" charset="0"/>
                <a:cs typeface="宋体" panose="02010600030101010101" pitchFamily="2" charset="-122"/>
              </a:rPr>
              <a:t>应急演练和应急管理</a:t>
            </a:r>
            <a:endParaRPr lang="zh-CN" altLang="zh-CN" sz="2000" kern="100" dirty="0">
              <a:highlight>
                <a:srgbClr val="FFFFFF"/>
              </a:highlight>
              <a:latin typeface="Times New Roman" panose="02020603050405020304" pitchFamily="18" charset="0"/>
            </a:endParaRPr>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2E285A2-3785-47FF-8AE4-5DF213910642}"/>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3792DD76-374C-4AF2-82BC-59A8E850DD0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6897" name="Picture 6">
            <a:extLst>
              <a:ext uri="{FF2B5EF4-FFF2-40B4-BE49-F238E27FC236}">
                <a16:creationId xmlns:a16="http://schemas.microsoft.com/office/drawing/2014/main" id="{7A2CA757-264C-41FE-AC6F-87E35BA8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E940E7F-BCEF-429C-9F4B-3C9FBF4B957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2E85FE1-2633-485B-8DFE-E7E5A9D224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5" name="图示 4">
            <a:extLst>
              <a:ext uri="{FF2B5EF4-FFF2-40B4-BE49-F238E27FC236}">
                <a16:creationId xmlns:a16="http://schemas.microsoft.com/office/drawing/2014/main" id="{7D7ABACA-D47E-43E7-8B66-AE11CC59F4DB}"/>
              </a:ext>
            </a:extLst>
          </p:cNvPr>
          <p:cNvGraphicFramePr/>
          <p:nvPr>
            <p:extLst>
              <p:ext uri="{D42A27DB-BD31-4B8C-83A1-F6EECF244321}">
                <p14:modId xmlns:p14="http://schemas.microsoft.com/office/powerpoint/2010/main" val="3152179230"/>
              </p:ext>
            </p:extLst>
          </p:nvPr>
        </p:nvGraphicFramePr>
        <p:xfrm>
          <a:off x="750887" y="1199321"/>
          <a:ext cx="7925569" cy="5158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79FEDC19-9EE0-42A6-9961-1ACD4DE20DAE}"/>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八</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事故</a:t>
            </a:r>
            <a:r>
              <a:rPr lang="zh-CN" altLang="en-US" sz="20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360D210-428B-4437-A98F-65A8FCE75B1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863DA7C4-B9E1-41DE-850A-1C0988934C2C}"/>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38945" name="Picture 6">
            <a:extLst>
              <a:ext uri="{FF2B5EF4-FFF2-40B4-BE49-F238E27FC236}">
                <a16:creationId xmlns:a16="http://schemas.microsoft.com/office/drawing/2014/main" id="{8A07D765-E58C-431B-899E-8E2EDF5EC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DD468A5-3A79-45BA-845C-905D6B30122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64D453D1-E7E7-4F88-8514-4A213DFF64D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AEB8638B-C482-4777-8012-30E34CC97DC3}"/>
              </a:ext>
            </a:extLst>
          </p:cNvPr>
          <p:cNvGraphicFramePr/>
          <p:nvPr>
            <p:extLst>
              <p:ext uri="{D42A27DB-BD31-4B8C-83A1-F6EECF244321}">
                <p14:modId xmlns:p14="http://schemas.microsoft.com/office/powerpoint/2010/main" val="2000074903"/>
              </p:ext>
            </p:extLst>
          </p:nvPr>
        </p:nvGraphicFramePr>
        <p:xfrm>
          <a:off x="430213" y="1239837"/>
          <a:ext cx="7454155" cy="5343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F6452E6A-F3C8-4008-B9F2-954BD8205473}"/>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危险源辨识与风险评价</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A74F5A-EF55-441C-B28A-C5EC20EE138C}"/>
              </a:ext>
            </a:extLst>
          </p:cNvPr>
          <p:cNvSpPr>
            <a:spLocks noGrp="1" noChangeArrowheads="1"/>
          </p:cNvSpPr>
          <p:nvPr>
            <p:ph type="title"/>
          </p:nvPr>
        </p:nvSpPr>
        <p:spPr/>
        <p:txBody>
          <a:bodyPr/>
          <a:lstStyle/>
          <a:p>
            <a:pPr eaLnBrk="1" hangingPunct="1"/>
            <a:endParaRPr lang="zh-CN" altLang="zh-CN"/>
          </a:p>
        </p:txBody>
      </p:sp>
      <p:sp>
        <p:nvSpPr>
          <p:cNvPr id="13315" name="Rectangle 3">
            <a:extLst>
              <a:ext uri="{FF2B5EF4-FFF2-40B4-BE49-F238E27FC236}">
                <a16:creationId xmlns:a16="http://schemas.microsoft.com/office/drawing/2014/main" id="{6C0A43AE-A18E-4C8E-AEB5-2C7E42268F8D}"/>
              </a:ext>
            </a:extLst>
          </p:cNvPr>
          <p:cNvSpPr>
            <a:spLocks noGrp="1" noChangeArrowheads="1"/>
          </p:cNvSpPr>
          <p:nvPr>
            <p:ph idx="1"/>
          </p:nvPr>
        </p:nvSpPr>
        <p:spPr/>
        <p:txBody>
          <a:bodyPr/>
          <a:lstStyle/>
          <a:p>
            <a:pPr eaLnBrk="1" hangingPunct="1"/>
            <a:endParaRPr lang="zh-CN" altLang="zh-CN"/>
          </a:p>
        </p:txBody>
      </p:sp>
      <p:pic>
        <p:nvPicPr>
          <p:cNvPr id="13316" name="Picture 6">
            <a:extLst>
              <a:ext uri="{FF2B5EF4-FFF2-40B4-BE49-F238E27FC236}">
                <a16:creationId xmlns:a16="http://schemas.microsoft.com/office/drawing/2014/main" id="{89DBE7BD-E338-4DC2-9355-3770AC143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B74568B-9059-41C6-A866-BAAFDA99527E}"/>
              </a:ext>
            </a:extLst>
          </p:cNvPr>
          <p:cNvSpPr/>
          <p:nvPr/>
        </p:nvSpPr>
        <p:spPr>
          <a:xfrm>
            <a:off x="6948264" y="6308725"/>
            <a:ext cx="2175035"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A011E49C-D111-4E8B-8319-44621F987A08}"/>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方针目标</a:t>
            </a:r>
          </a:p>
        </p:txBody>
      </p:sp>
      <p:sp>
        <p:nvSpPr>
          <p:cNvPr id="4105" name="文本框 2">
            <a:extLst>
              <a:ext uri="{FF2B5EF4-FFF2-40B4-BE49-F238E27FC236}">
                <a16:creationId xmlns:a16="http://schemas.microsoft.com/office/drawing/2014/main" id="{37470641-D98D-4B15-80DC-C08422D9264C}"/>
              </a:ext>
            </a:extLst>
          </p:cNvPr>
          <p:cNvSpPr txBox="1">
            <a:spLocks noChangeArrowheads="1"/>
          </p:cNvSpPr>
          <p:nvPr/>
        </p:nvSpPr>
        <p:spPr bwMode="auto">
          <a:xfrm>
            <a:off x="323850" y="979488"/>
            <a:ext cx="8686800" cy="5262979"/>
          </a:xfrm>
          <a:prstGeom prst="rect">
            <a:avLst/>
          </a:prstGeom>
          <a:solidFill>
            <a:schemeClr val="accent5"/>
          </a:solid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3600" b="1" dirty="0">
                <a:solidFill>
                  <a:schemeClr val="tx1">
                    <a:lumMod val="95000"/>
                    <a:lumOff val="5000"/>
                  </a:schemeClr>
                </a:solidFill>
                <a:latin typeface="Britannic Bold" panose="020B0903060703020204" pitchFamily="34" charset="0"/>
                <a:ea typeface="隶书" panose="02010509060101010101" pitchFamily="49" charset="-122"/>
              </a:rPr>
              <a:t>HSE</a:t>
            </a:r>
            <a:r>
              <a:rPr lang="zh-CN" altLang="zh-CN" sz="3600" b="1" dirty="0">
                <a:solidFill>
                  <a:schemeClr val="tx1">
                    <a:lumMod val="95000"/>
                    <a:lumOff val="5000"/>
                  </a:schemeClr>
                </a:solidFill>
                <a:latin typeface="隶书" panose="02010509060101010101" pitchFamily="49" charset="-122"/>
                <a:ea typeface="隶书" panose="02010509060101010101" pitchFamily="49" charset="-122"/>
              </a:rPr>
              <a:t>方针</a:t>
            </a:r>
            <a:endParaRPr lang="en-US" altLang="zh-CN" sz="36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2000" b="1" dirty="0">
                <a:solidFill>
                  <a:schemeClr val="tx1">
                    <a:lumMod val="95000"/>
                    <a:lumOff val="5000"/>
                  </a:schemeClr>
                </a:solidFill>
                <a:latin typeface="隶书" panose="02010509060101010101" pitchFamily="49" charset="-122"/>
                <a:ea typeface="隶书" panose="02010509060101010101" pitchFamily="49" charset="-122"/>
              </a:rPr>
              <a:t>People-oriented, compliance with laws and regulations, community harmony, environment- friendly, risk controllable.</a:t>
            </a:r>
          </a:p>
          <a:p>
            <a:pPr eaLnBrk="1" hangingPunct="1">
              <a:spcBef>
                <a:spcPct val="0"/>
              </a:spcBef>
              <a:buFontTx/>
              <a:buNone/>
              <a:defRPr/>
            </a:pPr>
            <a:r>
              <a:rPr lang="zh-CN" altLang="en-US" sz="2400" b="1" dirty="0">
                <a:solidFill>
                  <a:schemeClr val="tx1">
                    <a:lumMod val="95000"/>
                    <a:lumOff val="5000"/>
                  </a:schemeClr>
                </a:solidFill>
                <a:latin typeface="隶书" panose="02010509060101010101" pitchFamily="49" charset="-122"/>
                <a:ea typeface="隶书" panose="02010509060101010101" pitchFamily="49" charset="-122"/>
              </a:rPr>
              <a:t>以人为本、依法合规、社区和谐、环境友好、风险可控。</a:t>
            </a:r>
          </a:p>
          <a:p>
            <a:pPr eaLnBrk="1" hangingPunct="1">
              <a:spcBef>
                <a:spcPct val="0"/>
              </a:spcBef>
              <a:buFontTx/>
              <a:buNone/>
              <a:defRPr/>
            </a:pPr>
            <a:endParaRPr lang="en-US" altLang="zh-CN" sz="2400" b="1" i="1" dirty="0">
              <a:solidFill>
                <a:srgbClr val="002060"/>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400" b="1" i="1" dirty="0">
              <a:solidFill>
                <a:srgbClr val="002060"/>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400" b="1" i="1" dirty="0">
              <a:solidFill>
                <a:srgbClr val="002060"/>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3600" b="1" dirty="0">
                <a:solidFill>
                  <a:schemeClr val="tx1">
                    <a:lumMod val="95000"/>
                    <a:lumOff val="5000"/>
                  </a:schemeClr>
                </a:solidFill>
                <a:latin typeface="Britannic Bold" panose="020B0903060703020204" pitchFamily="34" charset="0"/>
                <a:ea typeface="隶书" panose="02010509060101010101" pitchFamily="49" charset="-122"/>
              </a:rPr>
              <a:t>HSE</a:t>
            </a:r>
            <a:r>
              <a:rPr lang="zh-CN" altLang="en-US" sz="3600" b="1" dirty="0">
                <a:solidFill>
                  <a:schemeClr val="tx1">
                    <a:lumMod val="95000"/>
                    <a:lumOff val="5000"/>
                  </a:schemeClr>
                </a:solidFill>
                <a:latin typeface="隶书" panose="02010509060101010101" pitchFamily="49" charset="-122"/>
                <a:ea typeface="隶书" panose="02010509060101010101" pitchFamily="49" charset="-122"/>
              </a:rPr>
              <a:t>目标</a:t>
            </a:r>
            <a:endParaRPr lang="en-US" altLang="zh-CN" sz="36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r>
              <a:rPr lang="en-US" altLang="zh-CN" sz="2400" b="1" dirty="0">
                <a:solidFill>
                  <a:schemeClr val="tx1">
                    <a:lumMod val="95000"/>
                    <a:lumOff val="5000"/>
                  </a:schemeClr>
                </a:solidFill>
                <a:latin typeface="隶书" panose="02010509060101010101" pitchFamily="49" charset="-122"/>
                <a:ea typeface="隶书" panose="02010509060101010101" pitchFamily="49" charset="-122"/>
              </a:rPr>
              <a:t>Zero damage, zero pollution and zero accident.</a:t>
            </a:r>
          </a:p>
          <a:p>
            <a:pPr eaLnBrk="1" hangingPunct="1">
              <a:spcBef>
                <a:spcPct val="0"/>
              </a:spcBef>
              <a:buFontTx/>
              <a:buNone/>
              <a:defRPr/>
            </a:pPr>
            <a:r>
              <a:rPr lang="zh-CN" altLang="en-US" sz="2400" b="1" dirty="0">
                <a:solidFill>
                  <a:schemeClr val="tx1">
                    <a:lumMod val="95000"/>
                    <a:lumOff val="5000"/>
                  </a:schemeClr>
                </a:solidFill>
                <a:latin typeface="隶书" panose="02010509060101010101" pitchFamily="49" charset="-122"/>
                <a:ea typeface="隶书" panose="02010509060101010101" pitchFamily="49" charset="-122"/>
              </a:rPr>
              <a:t>零伤害、零污染、零事故。</a:t>
            </a: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dirty="0">
              <a:solidFill>
                <a:schemeClr val="tx1">
                  <a:lumMod val="95000"/>
                  <a:lumOff val="5000"/>
                </a:schemeClr>
              </a:solidFill>
              <a:latin typeface="隶书" panose="02010509060101010101" pitchFamily="49" charset="-122"/>
              <a:ea typeface="隶书" panose="02010509060101010101" pitchFamily="49" charset="-122"/>
            </a:endParaRPr>
          </a:p>
          <a:p>
            <a:pPr eaLnBrk="1" hangingPunct="1">
              <a:spcBef>
                <a:spcPct val="0"/>
              </a:spcBef>
              <a:buFontTx/>
              <a:buNone/>
              <a:defRPr/>
            </a:pPr>
            <a:endParaRPr lang="en-US" altLang="zh-CN" sz="2000" b="1" i="1" dirty="0">
              <a:solidFill>
                <a:srgbClr val="0070C0"/>
              </a:solidFill>
              <a:latin typeface="隶书" panose="02010509060101010101" pitchFamily="49" charset="-122"/>
              <a:ea typeface="隶书" panose="02010509060101010101" pitchFamily="49" charset="-122"/>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B7F709A-B177-4847-BB75-E9736DCA6587}"/>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89706541-391B-4908-9296-4FBFE74661A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0993" name="Picture 6">
            <a:extLst>
              <a:ext uri="{FF2B5EF4-FFF2-40B4-BE49-F238E27FC236}">
                <a16:creationId xmlns:a16="http://schemas.microsoft.com/office/drawing/2014/main" id="{1EB54B25-C498-4E51-847E-D11813A3D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CFA68ED-DA0D-4A90-9E8D-81DD96BFFFE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4F2D6BF1-7F4A-407E-9B67-14F7064FD17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6A93FD36-80E4-40C8-9A2F-BE082E62272A}"/>
              </a:ext>
            </a:extLst>
          </p:cNvPr>
          <p:cNvGraphicFramePr/>
          <p:nvPr>
            <p:extLst>
              <p:ext uri="{D42A27DB-BD31-4B8C-83A1-F6EECF244321}">
                <p14:modId xmlns:p14="http://schemas.microsoft.com/office/powerpoint/2010/main" val="2078469884"/>
              </p:ext>
            </p:extLst>
          </p:nvPr>
        </p:nvGraphicFramePr>
        <p:xfrm>
          <a:off x="430213" y="1556792"/>
          <a:ext cx="7958211"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64410412-BF41-4423-8FC6-8A82046B70B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、危险化学品管理</a:t>
            </a:r>
            <a:endParaRPr lang="zh-CN" altLang="zh-CN" sz="1800" kern="100" dirty="0">
              <a:latin typeface="Times New Roman" panose="02020603050405020304" pitchFamily="18" charset="0"/>
            </a:endParaRPr>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472FE37-E7A4-4AA0-8644-36F80AD04A2E}"/>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C9E2507F-75B7-41DA-9666-7D43A023639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3041" name="Picture 6">
            <a:extLst>
              <a:ext uri="{FF2B5EF4-FFF2-40B4-BE49-F238E27FC236}">
                <a16:creationId xmlns:a16="http://schemas.microsoft.com/office/drawing/2014/main" id="{D22F3775-3563-4E9B-8B6C-7104FD13D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F0A9B04-B350-4134-9A70-A8AE42684B5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CA069716-693C-4138-AA71-5BB092BEFFF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E135EB6C-525D-450A-AD05-A4A232F06E86}"/>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EF3BB741-362F-4214-B787-38B16935CE85}"/>
              </a:ext>
            </a:extLst>
          </p:cNvPr>
          <p:cNvGraphicFramePr/>
          <p:nvPr>
            <p:custDataLst>
              <p:tags r:id="rId1"/>
            </p:custDataLst>
            <p:extLst>
              <p:ext uri="{D42A27DB-BD31-4B8C-83A1-F6EECF244321}">
                <p14:modId xmlns:p14="http://schemas.microsoft.com/office/powerpoint/2010/main" val="2104358791"/>
              </p:ext>
            </p:extLst>
          </p:nvPr>
        </p:nvGraphicFramePr>
        <p:xfrm>
          <a:off x="334962" y="1262064"/>
          <a:ext cx="8423275" cy="1978024"/>
        </p:xfrm>
        <a:graphic>
          <a:graphicData uri="http://schemas.openxmlformats.org/drawingml/2006/table">
            <a:tbl>
              <a:tblPr firstRow="1" bandRow="1">
                <a:tableStyleId>{FABFCF23-3B69-468F-B69F-88F6DE6A72F2}</a:tableStyleId>
              </a:tblPr>
              <a:tblGrid>
                <a:gridCol w="832386">
                  <a:extLst>
                    <a:ext uri="{9D8B030D-6E8A-4147-A177-3AD203B41FA5}">
                      <a16:colId xmlns:a16="http://schemas.microsoft.com/office/drawing/2014/main" val="20000"/>
                    </a:ext>
                  </a:extLst>
                </a:gridCol>
                <a:gridCol w="572419">
                  <a:extLst>
                    <a:ext uri="{9D8B030D-6E8A-4147-A177-3AD203B41FA5}">
                      <a16:colId xmlns:a16="http://schemas.microsoft.com/office/drawing/2014/main" val="20001"/>
                    </a:ext>
                  </a:extLst>
                </a:gridCol>
                <a:gridCol w="700859">
                  <a:extLst>
                    <a:ext uri="{9D8B030D-6E8A-4147-A177-3AD203B41FA5}">
                      <a16:colId xmlns:a16="http://schemas.microsoft.com/office/drawing/2014/main" val="20002"/>
                    </a:ext>
                  </a:extLst>
                </a:gridCol>
                <a:gridCol w="702712">
                  <a:extLst>
                    <a:ext uri="{9D8B030D-6E8A-4147-A177-3AD203B41FA5}">
                      <a16:colId xmlns:a16="http://schemas.microsoft.com/office/drawing/2014/main" val="20003"/>
                    </a:ext>
                  </a:extLst>
                </a:gridCol>
                <a:gridCol w="701476">
                  <a:extLst>
                    <a:ext uri="{9D8B030D-6E8A-4147-A177-3AD203B41FA5}">
                      <a16:colId xmlns:a16="http://schemas.microsoft.com/office/drawing/2014/main" val="20004"/>
                    </a:ext>
                  </a:extLst>
                </a:gridCol>
                <a:gridCol w="700241">
                  <a:extLst>
                    <a:ext uri="{9D8B030D-6E8A-4147-A177-3AD203B41FA5}">
                      <a16:colId xmlns:a16="http://schemas.microsoft.com/office/drawing/2014/main" val="20005"/>
                    </a:ext>
                  </a:extLst>
                </a:gridCol>
                <a:gridCol w="702094">
                  <a:extLst>
                    <a:ext uri="{9D8B030D-6E8A-4147-A177-3AD203B41FA5}">
                      <a16:colId xmlns:a16="http://schemas.microsoft.com/office/drawing/2014/main" val="20006"/>
                    </a:ext>
                  </a:extLst>
                </a:gridCol>
                <a:gridCol w="701476">
                  <a:extLst>
                    <a:ext uri="{9D8B030D-6E8A-4147-A177-3AD203B41FA5}">
                      <a16:colId xmlns:a16="http://schemas.microsoft.com/office/drawing/2014/main" val="20007"/>
                    </a:ext>
                  </a:extLst>
                </a:gridCol>
                <a:gridCol w="702712">
                  <a:extLst>
                    <a:ext uri="{9D8B030D-6E8A-4147-A177-3AD203B41FA5}">
                      <a16:colId xmlns:a16="http://schemas.microsoft.com/office/drawing/2014/main" val="20008"/>
                    </a:ext>
                  </a:extLst>
                </a:gridCol>
                <a:gridCol w="702094">
                  <a:extLst>
                    <a:ext uri="{9D8B030D-6E8A-4147-A177-3AD203B41FA5}">
                      <a16:colId xmlns:a16="http://schemas.microsoft.com/office/drawing/2014/main" val="750612338"/>
                    </a:ext>
                  </a:extLst>
                </a:gridCol>
                <a:gridCol w="702094">
                  <a:extLst>
                    <a:ext uri="{9D8B030D-6E8A-4147-A177-3AD203B41FA5}">
                      <a16:colId xmlns:a16="http://schemas.microsoft.com/office/drawing/2014/main" val="20009"/>
                    </a:ext>
                  </a:extLst>
                </a:gridCol>
                <a:gridCol w="702712">
                  <a:extLst>
                    <a:ext uri="{9D8B030D-6E8A-4147-A177-3AD203B41FA5}">
                      <a16:colId xmlns:a16="http://schemas.microsoft.com/office/drawing/2014/main" val="20010"/>
                    </a:ext>
                  </a:extLst>
                </a:gridCol>
              </a:tblGrid>
              <a:tr h="395595">
                <a:tc rowSpan="2">
                  <a:txBody>
                    <a:bodyPr/>
                    <a:lstStyle/>
                    <a:p>
                      <a:pPr indent="0" algn="ctr">
                        <a:buNone/>
                      </a:pPr>
                      <a:r>
                        <a:rPr lang="zh-CN" altLang="en-US" sz="1100" b="1" dirty="0">
                          <a:solidFill>
                            <a:srgbClr val="000000"/>
                          </a:solidFill>
                        </a:rPr>
                        <a:t>装置</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gridSpan="3">
                  <a:txBody>
                    <a:bodyPr/>
                    <a:lstStyle/>
                    <a:p>
                      <a:pPr indent="0" algn="ctr">
                        <a:buNone/>
                      </a:pPr>
                      <a:r>
                        <a:rPr lang="zh-CN" sz="1100" b="1" dirty="0">
                          <a:solidFill>
                            <a:srgbClr val="000000"/>
                          </a:solidFill>
                        </a:rPr>
                        <a:t>动火作业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indent="0" algn="ctr">
                        <a:buNone/>
                      </a:pPr>
                      <a:r>
                        <a:rPr lang="zh-CN" sz="1100" b="1" dirty="0">
                          <a:solidFill>
                            <a:srgbClr val="000000"/>
                          </a:solidFill>
                        </a:rPr>
                        <a:t>高处作业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r>
                        <a:rPr lang="zh-CN" sz="1100" b="1" dirty="0">
                          <a:solidFill>
                            <a:srgbClr val="000000"/>
                          </a:solidFill>
                        </a:rPr>
                        <a:t>受限空间作业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射线探伤作业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起重吊装作业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altLang="en-US" sz="1100" b="1" dirty="0">
                          <a:solidFill>
                            <a:srgbClr val="000000"/>
                          </a:solidFill>
                          <a:latin typeface="宋体" panose="02010600030101010101" pitchFamily="2" charset="-122"/>
                        </a:rPr>
                        <a:t>临时用电</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动土作业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rowSpan="2">
                  <a:txBody>
                    <a:bodyPr/>
                    <a:lstStyle/>
                    <a:p>
                      <a:pPr indent="0" algn="ctr">
                        <a:buNone/>
                      </a:pPr>
                      <a:r>
                        <a:rPr lang="zh-CN" sz="1100" b="1" dirty="0">
                          <a:solidFill>
                            <a:srgbClr val="000000"/>
                          </a:solidFill>
                        </a:rPr>
                        <a:t>断路作业</a:t>
                      </a:r>
                      <a:r>
                        <a:rPr lang="zh-CN" altLang="en-US" sz="1100" b="1" dirty="0">
                          <a:solidFill>
                            <a:srgbClr val="000000"/>
                          </a:solidFill>
                        </a:rPr>
                        <a:t>票</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extLst>
                  <a:ext uri="{0D108BD9-81ED-4DB2-BD59-A6C34878D82A}">
                    <a16:rowId xmlns:a16="http://schemas.microsoft.com/office/drawing/2014/main" val="10000"/>
                  </a:ext>
                </a:extLst>
              </a:tr>
              <a:tr h="395595">
                <a:tc v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dirty="0">
                          <a:solidFill>
                            <a:srgbClr val="000000"/>
                          </a:solidFill>
                        </a:rPr>
                        <a:t>特殊</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一级</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二级</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特殊</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indent="0" algn="ctr">
                        <a:buNone/>
                      </a:pPr>
                      <a:r>
                        <a:rPr lang="zh-CN" sz="1100" b="1" dirty="0">
                          <a:solidFill>
                            <a:srgbClr val="000000"/>
                          </a:solidFill>
                        </a:rPr>
                        <a:t>一般</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ltLang="en-US"/>
                    </a:p>
                  </a:txBody>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395644">
                <a:tc>
                  <a:txBody>
                    <a:bodyPr/>
                    <a:lstStyle/>
                    <a:p>
                      <a:pPr algn="ctr" fontAlgn="ctr">
                        <a:lnSpc>
                          <a:spcPts val="1200"/>
                        </a:lnSpc>
                      </a:pPr>
                      <a:r>
                        <a:rPr lang="zh-CN" sz="1000" b="1" kern="0">
                          <a:effectLst/>
                          <a:latin typeface="Times New Roman" panose="02020603050405020304" pitchFamily="18" charset="0"/>
                          <a:ea typeface="宋体" panose="02010600030101010101" pitchFamily="2" charset="-122"/>
                          <a:cs typeface="宋体" panose="02010600030101010101" pitchFamily="2" charset="-122"/>
                        </a:rPr>
                        <a:t>煤柴油加氢</a:t>
                      </a:r>
                      <a:endParaRPr lang="zh-CN" sz="1400" kern="100">
                        <a:effectLst/>
                        <a:latin typeface="Times New Roman" panose="02020603050405020304" pitchFamily="18" charset="0"/>
                        <a:ea typeface="宋体" panose="02010600030101010101" pitchFamily="2" charset="-122"/>
                      </a:endParaRPr>
                    </a:p>
                  </a:txBody>
                  <a:tcPr marL="9525" marR="9525" marT="9522"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2"/>
                  </a:ext>
                </a:extLst>
              </a:tr>
              <a:tr h="395595">
                <a:tc>
                  <a:txBody>
                    <a:bodyPr/>
                    <a:lstStyle/>
                    <a:p>
                      <a:pPr algn="ctr" fontAlgn="ctr">
                        <a:lnSpc>
                          <a:spcPts val="1200"/>
                        </a:lnSpc>
                      </a:pPr>
                      <a:r>
                        <a:rPr lang="zh-CN" sz="1000" b="1" kern="0" dirty="0">
                          <a:effectLst/>
                          <a:latin typeface="Times New Roman" panose="02020603050405020304" pitchFamily="18" charset="0"/>
                          <a:ea typeface="宋体" panose="02010600030101010101" pitchFamily="2" charset="-122"/>
                          <a:cs typeface="宋体" panose="02010600030101010101" pitchFamily="2" charset="-122"/>
                        </a:rPr>
                        <a:t>加裂气分</a:t>
                      </a:r>
                      <a:endParaRPr lang="zh-CN" sz="1400" kern="100" dirty="0">
                        <a:effectLst/>
                        <a:latin typeface="Times New Roman" panose="02020603050405020304" pitchFamily="18" charset="0"/>
                        <a:ea typeface="宋体" panose="02010600030101010101" pitchFamily="2" charset="-122"/>
                      </a:endParaRPr>
                    </a:p>
                  </a:txBody>
                  <a:tcPr marL="9525" marR="9525" marT="9522"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6</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15</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3"/>
                  </a:ext>
                </a:extLst>
              </a:tr>
              <a:tr h="395595">
                <a:tc>
                  <a:txBody>
                    <a:bodyPr/>
                    <a:lstStyle/>
                    <a:p>
                      <a:pPr indent="0" algn="ctr">
                        <a:buNone/>
                      </a:pPr>
                      <a:r>
                        <a:rPr lang="zh-CN" sz="1100" b="1" dirty="0">
                          <a:solidFill>
                            <a:srgbClr val="000000"/>
                          </a:solidFill>
                        </a:rPr>
                        <a:t>合计</a:t>
                      </a:r>
                      <a:endParaRPr lang="en-US" altLang="en-US" sz="1100" b="1" dirty="0">
                        <a:solidFill>
                          <a:srgbClr val="000000"/>
                        </a:solidFill>
                        <a:latin typeface="宋体" panose="02010600030101010101" pitchFamily="2" charset="-122"/>
                      </a:endParaRPr>
                    </a:p>
                  </a:txBody>
                  <a:tcPr marL="12701" marR="12701" marT="12697" marB="45707"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9</a:t>
                      </a:r>
                    </a:p>
                  </a:txBody>
                  <a:tcPr marL="9525" marR="9525" marT="9525" marB="0" anchor="ctr">
                    <a:solidFill>
                      <a:schemeClr val="accent5"/>
                    </a:solidFill>
                  </a:tcPr>
                </a:tc>
                <a:tc>
                  <a:txBody>
                    <a:bodyPr/>
                    <a:lstStyle/>
                    <a:p>
                      <a:pPr algn="ctr" fontAlgn="ctr"/>
                      <a:r>
                        <a:rPr lang="en-US" altLang="zh-CN" sz="1050" b="0" i="0" u="none" strike="noStrike">
                          <a:solidFill>
                            <a:srgbClr val="000000"/>
                          </a:solidFill>
                          <a:effectLst/>
                          <a:latin typeface="Arial" panose="020B0604020202020204" pitchFamily="34" charset="0"/>
                          <a:ea typeface="宋体" panose="02010600030101010101" pitchFamily="2" charset="-122"/>
                        </a:rPr>
                        <a:t>18</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7</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3</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tc>
                  <a:txBody>
                    <a:bodyPr/>
                    <a:lstStyle/>
                    <a:p>
                      <a:pPr algn="ctr" fontAlgn="ctr"/>
                      <a:r>
                        <a:rPr lang="en-US" altLang="zh-CN" sz="1050" b="0" i="0" u="none" strike="noStrike" dirty="0">
                          <a:solidFill>
                            <a:srgbClr val="000000"/>
                          </a:solidFill>
                          <a:effectLst/>
                          <a:latin typeface="Arial" panose="020B0604020202020204" pitchFamily="34" charset="0"/>
                          <a:ea typeface="宋体"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4"/>
                  </a:ext>
                </a:extLst>
              </a:tr>
            </a:tbl>
          </a:graphicData>
        </a:graphic>
      </p:graphicFrame>
      <p:graphicFrame>
        <p:nvGraphicFramePr>
          <p:cNvPr id="5" name="图表 9">
            <a:extLst>
              <a:ext uri="{FF2B5EF4-FFF2-40B4-BE49-F238E27FC236}">
                <a16:creationId xmlns:a16="http://schemas.microsoft.com/office/drawing/2014/main" id="{3300C9AD-9276-4FA8-8165-222FDDCB0CB0}"/>
              </a:ext>
            </a:extLst>
          </p:cNvPr>
          <p:cNvGraphicFramePr>
            <a:graphicFrameLocks/>
          </p:cNvGraphicFramePr>
          <p:nvPr>
            <p:extLst>
              <p:ext uri="{D42A27DB-BD31-4B8C-83A1-F6EECF244321}">
                <p14:modId xmlns:p14="http://schemas.microsoft.com/office/powerpoint/2010/main" val="20186059"/>
              </p:ext>
            </p:extLst>
          </p:nvPr>
        </p:nvGraphicFramePr>
        <p:xfrm>
          <a:off x="609600" y="3429000"/>
          <a:ext cx="7874000" cy="2921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CEA761-04FE-46A5-A762-D33F4AC8672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0366B28-1D46-4AD9-9A7E-6C9B5A75041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5089" name="Picture 6">
            <a:extLst>
              <a:ext uri="{FF2B5EF4-FFF2-40B4-BE49-F238E27FC236}">
                <a16:creationId xmlns:a16="http://schemas.microsoft.com/office/drawing/2014/main" id="{FF2026B7-E8DE-45BB-BC97-76914523E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 y="-177216"/>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E27062A-EBE8-486B-AFF6-C5CF0F7B90D4}"/>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7C30E2F7-EFB1-41A7-BE91-4F4E4292AB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E05CFAAD-29EF-46A2-B979-2C17602E680C}"/>
              </a:ext>
            </a:extLst>
          </p:cNvPr>
          <p:cNvSpPr txBox="1">
            <a:spLocks noChangeArrowheads="1"/>
          </p:cNvSpPr>
          <p:nvPr/>
        </p:nvSpPr>
        <p:spPr bwMode="auto">
          <a:xfrm>
            <a:off x="250825" y="731838"/>
            <a:ext cx="4321175"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E5F7DC7A-1747-4833-854B-EA224D4C47E0}"/>
              </a:ext>
            </a:extLst>
          </p:cNvPr>
          <p:cNvGraphicFramePr>
            <a:graphicFrameLocks noGrp="1"/>
          </p:cNvGraphicFramePr>
          <p:nvPr>
            <p:extLst>
              <p:ext uri="{D42A27DB-BD31-4B8C-83A1-F6EECF244321}">
                <p14:modId xmlns:p14="http://schemas.microsoft.com/office/powerpoint/2010/main" val="1854752389"/>
              </p:ext>
            </p:extLst>
          </p:nvPr>
        </p:nvGraphicFramePr>
        <p:xfrm>
          <a:off x="604838" y="1285875"/>
          <a:ext cx="7924800" cy="1814513"/>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297295">
                <a:tc gridSpan="13">
                  <a:txBody>
                    <a:bodyPr/>
                    <a:lstStyle/>
                    <a:p>
                      <a:pPr algn="ctr" rtl="0" fontAlgn="ctr"/>
                      <a:r>
                        <a:rPr lang="zh-CN" altLang="en-US" sz="1300" u="none" strike="noStrike" dirty="0">
                          <a:effectLst/>
                        </a:rPr>
                        <a:t>近三个月风险作统计表</a:t>
                      </a:r>
                      <a:endParaRPr lang="zh-CN" alt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46037">
                <a:tc>
                  <a:txBody>
                    <a:bodyPr/>
                    <a:lstStyle/>
                    <a:p>
                      <a:pPr algn="l" rtl="0" fontAlgn="ctr"/>
                      <a:r>
                        <a:rPr lang="zh-CN" altLang="en-US" sz="1000" u="none" strike="noStrike" dirty="0">
                          <a:effectLst/>
                        </a:rPr>
                        <a:t>     种类</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gridSpan="3">
                  <a:txBody>
                    <a:bodyPr/>
                    <a:lstStyle/>
                    <a:p>
                      <a:pPr algn="ctr" rtl="0" fontAlgn="ctr"/>
                      <a:r>
                        <a:rPr lang="zh-CN" altLang="en-US" sz="1000" u="none" strike="noStrike" dirty="0">
                          <a:effectLst/>
                        </a:rPr>
                        <a:t>动火作业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hMerge="1">
                  <a:txBody>
                    <a:bodyPr/>
                    <a:lstStyle/>
                    <a:p>
                      <a:endParaRPr lang="zh-CN" altLang="en-US"/>
                    </a:p>
                  </a:txBody>
                  <a:tcPr/>
                </a:tc>
                <a:tc gridSpan="2">
                  <a:txBody>
                    <a:bodyPr/>
                    <a:lstStyle/>
                    <a:p>
                      <a:pPr algn="ctr" rtl="0" fontAlgn="ctr"/>
                      <a:r>
                        <a:rPr lang="zh-CN" altLang="en-US" sz="1000" u="none" strike="noStrike" dirty="0">
                          <a:effectLst/>
                        </a:rPr>
                        <a:t>高处作业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hMerge="1">
                  <a:txBody>
                    <a:bodyPr/>
                    <a:lstStyle/>
                    <a:p>
                      <a:endParaRPr lang="zh-CN" altLang="en-US"/>
                    </a:p>
                  </a:txBody>
                  <a:tcPr/>
                </a:tc>
                <a:tc rowSpan="2">
                  <a:txBody>
                    <a:bodyPr/>
                    <a:lstStyle/>
                    <a:p>
                      <a:pPr algn="ctr" rtl="0" fontAlgn="ctr"/>
                      <a:r>
                        <a:rPr lang="zh-CN" altLang="en-US" sz="1000" u="none" strike="noStrike">
                          <a:effectLst/>
                        </a:rPr>
                        <a:t>受限空间作业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射线探伤作业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起重吊装作业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临时用电</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动土作业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rowSpan="2">
                  <a:txBody>
                    <a:bodyPr/>
                    <a:lstStyle/>
                    <a:p>
                      <a:pPr algn="ctr" rtl="0" fontAlgn="ctr"/>
                      <a:r>
                        <a:rPr lang="zh-CN" altLang="en-US" sz="1000" u="none" strike="noStrike">
                          <a:effectLst/>
                        </a:rPr>
                        <a:t>断路作业</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累计</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1"/>
                  </a:ext>
                </a:extLst>
              </a:tr>
              <a:tr h="246037">
                <a:tc>
                  <a:txBody>
                    <a:bodyPr/>
                    <a:lstStyle/>
                    <a:p>
                      <a:pPr algn="ctr" rtl="0" fontAlgn="ctr"/>
                      <a:r>
                        <a:rPr lang="zh-CN" altLang="en-US" sz="1000" u="none" strike="noStrike" dirty="0">
                          <a:effectLst/>
                        </a:rPr>
                        <a:t>月份</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特殊</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一级</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二级</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a:effectLst/>
                        </a:rPr>
                        <a:t>特殊</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r>
                        <a:rPr lang="zh-CN" altLang="en-US" sz="1000" u="none" strike="noStrike" dirty="0">
                          <a:effectLst/>
                        </a:rPr>
                        <a:t>一般</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000" u="none" strike="noStrike">
                          <a:effectLst/>
                        </a:rPr>
                        <a:t>　</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2"/>
                  </a:ext>
                </a:extLst>
              </a:tr>
              <a:tr h="256286">
                <a:tc>
                  <a:txBody>
                    <a:bodyPr/>
                    <a:lstStyle/>
                    <a:p>
                      <a:pPr algn="ctr" rtl="0" fontAlgn="ctr"/>
                      <a:r>
                        <a:rPr lang="en-US" altLang="zh-CN" sz="1000" b="0" i="0" u="none" strike="noStrike" dirty="0">
                          <a:solidFill>
                            <a:srgbClr val="000000"/>
                          </a:solidFill>
                          <a:effectLst/>
                          <a:latin typeface="Arial" panose="020B0604020202020204" pitchFamily="34" charset="0"/>
                          <a:ea typeface="等线" panose="02010600030101010101" pitchFamily="2" charset="-122"/>
                        </a:rPr>
                        <a:t>12</a:t>
                      </a:r>
                      <a:r>
                        <a:rPr lang="zh-CN" altLang="en-US" sz="1000" b="0" i="0" u="none" strike="noStrike" dirty="0">
                          <a:solidFill>
                            <a:srgbClr val="000000"/>
                          </a:solidFill>
                          <a:effectLst/>
                          <a:latin typeface="宋体" panose="02010600030101010101" pitchFamily="2" charset="-122"/>
                          <a:ea typeface="宋体" panose="02010600030101010101" pitchFamily="2" charset="-122"/>
                        </a:rPr>
                        <a:t>月</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9</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37</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43</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8</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107</a:t>
                      </a:r>
                    </a:p>
                  </a:txBody>
                  <a:tcPr marL="9525" marR="9525" marT="9525" marB="0" anchor="ctr">
                    <a:solidFill>
                      <a:schemeClr val="accent5"/>
                    </a:solidFill>
                  </a:tcPr>
                </a:tc>
                <a:extLst>
                  <a:ext uri="{0D108BD9-81ED-4DB2-BD59-A6C34878D82A}">
                    <a16:rowId xmlns:a16="http://schemas.microsoft.com/office/drawing/2014/main" val="10003"/>
                  </a:ext>
                </a:extLst>
              </a:tr>
              <a:tr h="256286">
                <a:tc>
                  <a:txBody>
                    <a:bodyPr/>
                    <a:lstStyle/>
                    <a:p>
                      <a:pPr algn="ctr" rtl="0" fontAlgn="ctr"/>
                      <a:r>
                        <a:rPr lang="en-US" altLang="zh-CN" sz="1000" b="0" i="0" u="none" strike="noStrike" dirty="0">
                          <a:solidFill>
                            <a:srgbClr val="000000"/>
                          </a:solidFill>
                          <a:effectLst/>
                          <a:latin typeface="Arial" panose="020B0604020202020204" pitchFamily="34" charset="0"/>
                          <a:ea typeface="等线" panose="02010600030101010101" pitchFamily="2" charset="-122"/>
                        </a:rPr>
                        <a:t>1</a:t>
                      </a:r>
                      <a:r>
                        <a:rPr lang="zh-CN" altLang="en-US" sz="1000" b="0" i="0" u="none" strike="noStrike" dirty="0">
                          <a:solidFill>
                            <a:srgbClr val="000000"/>
                          </a:solidFill>
                          <a:effectLst/>
                          <a:latin typeface="宋体" panose="02010600030101010101" pitchFamily="2" charset="-122"/>
                          <a:ea typeface="宋体" panose="02010600030101010101" pitchFamily="2" charset="-122"/>
                        </a:rPr>
                        <a:t>月</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8</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32</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30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2</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10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82</a:t>
                      </a:r>
                    </a:p>
                  </a:txBody>
                  <a:tcPr marL="9525" marR="9525" marT="9525" marB="0" anchor="ctr">
                    <a:solidFill>
                      <a:schemeClr val="accent5"/>
                    </a:solidFill>
                  </a:tcPr>
                </a:tc>
                <a:extLst>
                  <a:ext uri="{0D108BD9-81ED-4DB2-BD59-A6C34878D82A}">
                    <a16:rowId xmlns:a16="http://schemas.microsoft.com/office/drawing/2014/main" val="10004"/>
                  </a:ext>
                </a:extLst>
              </a:tr>
              <a:tr h="256286">
                <a:tc>
                  <a:txBody>
                    <a:bodyPr/>
                    <a:lstStyle/>
                    <a:p>
                      <a:pPr algn="ctr" rtl="0" fontAlgn="ctr"/>
                      <a:r>
                        <a:rPr lang="en-US" altLang="zh-CN" sz="1000" b="0" i="0" u="none" strike="noStrike" dirty="0">
                          <a:solidFill>
                            <a:srgbClr val="000000"/>
                          </a:solidFill>
                          <a:effectLst/>
                          <a:latin typeface="Arial" panose="020B0604020202020204" pitchFamily="34" charset="0"/>
                          <a:ea typeface="等线" panose="02010600030101010101" pitchFamily="2" charset="-122"/>
                        </a:rPr>
                        <a:t>2</a:t>
                      </a:r>
                      <a:r>
                        <a:rPr lang="zh-CN" altLang="en-US" sz="1000" b="0" i="0" u="none" strike="noStrike" dirty="0">
                          <a:solidFill>
                            <a:srgbClr val="000000"/>
                          </a:solidFill>
                          <a:effectLst/>
                          <a:latin typeface="宋体" panose="02010600030101010101" pitchFamily="2" charset="-122"/>
                          <a:ea typeface="宋体" panose="02010600030101010101" pitchFamily="2" charset="-122"/>
                        </a:rPr>
                        <a:t>月</a:t>
                      </a:r>
                      <a:endParaRPr lang="zh-CN" altLang="en-US" sz="10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9</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18</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7</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3</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050" b="0" i="0" u="none" strike="noStrike">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37</a:t>
                      </a:r>
                    </a:p>
                  </a:txBody>
                  <a:tcPr marL="9525" marR="9525" marT="9525" marB="0" anchor="ctr">
                    <a:solidFill>
                      <a:schemeClr val="accent5"/>
                    </a:solidFill>
                  </a:tcPr>
                </a:tc>
                <a:extLst>
                  <a:ext uri="{0D108BD9-81ED-4DB2-BD59-A6C34878D82A}">
                    <a16:rowId xmlns:a16="http://schemas.microsoft.com/office/drawing/2014/main" val="10005"/>
                  </a:ext>
                </a:extLst>
              </a:tr>
              <a:tr h="256286">
                <a:tc>
                  <a:txBody>
                    <a:bodyPr/>
                    <a:lstStyle/>
                    <a:p>
                      <a:pPr algn="ctr" rtl="0" fontAlgn="ctr"/>
                      <a:r>
                        <a:rPr lang="zh-CN" altLang="en-US" sz="1000" b="0" i="0" u="none" strike="noStrike" dirty="0">
                          <a:solidFill>
                            <a:srgbClr val="000000"/>
                          </a:solidFill>
                          <a:effectLst/>
                          <a:latin typeface="宋体" panose="02010600030101010101" pitchFamily="2" charset="-122"/>
                          <a:ea typeface="宋体" panose="02010600030101010101" pitchFamily="2" charset="-122"/>
                        </a:rPr>
                        <a:t>合计</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26</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87</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80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23</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宋体" panose="02010600030101010101" pitchFamily="2" charset="-122"/>
                          <a:ea typeface="宋体" panose="02010600030101010101" pitchFamily="2" charset="-122"/>
                        </a:rPr>
                        <a:t>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226</a:t>
                      </a:r>
                    </a:p>
                  </a:txBody>
                  <a:tcPr marL="9525" marR="9525" marT="9525" marB="0" anchor="ctr">
                    <a:solidFill>
                      <a:schemeClr val="accent5"/>
                    </a:solidFill>
                  </a:tcPr>
                </a:tc>
                <a:extLst>
                  <a:ext uri="{0D108BD9-81ED-4DB2-BD59-A6C34878D82A}">
                    <a16:rowId xmlns:a16="http://schemas.microsoft.com/office/drawing/2014/main" val="10006"/>
                  </a:ext>
                </a:extLst>
              </a:tr>
            </a:tbl>
          </a:graphicData>
        </a:graphic>
      </p:graphicFrame>
      <p:graphicFrame>
        <p:nvGraphicFramePr>
          <p:cNvPr id="5" name="图表 10">
            <a:extLst>
              <a:ext uri="{FF2B5EF4-FFF2-40B4-BE49-F238E27FC236}">
                <a16:creationId xmlns:a16="http://schemas.microsoft.com/office/drawing/2014/main" id="{BCF16D95-E0BB-4E2E-A2A4-54AD1D0B8CCB}"/>
              </a:ext>
            </a:extLst>
          </p:cNvPr>
          <p:cNvGraphicFramePr>
            <a:graphicFrameLocks/>
          </p:cNvGraphicFramePr>
          <p:nvPr>
            <p:extLst>
              <p:ext uri="{D42A27DB-BD31-4B8C-83A1-F6EECF244321}">
                <p14:modId xmlns:p14="http://schemas.microsoft.com/office/powerpoint/2010/main" val="2666867739"/>
              </p:ext>
            </p:extLst>
          </p:nvPr>
        </p:nvGraphicFramePr>
        <p:xfrm>
          <a:off x="609600" y="3429000"/>
          <a:ext cx="7874000" cy="2921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E83690A-1717-4E59-855F-4F664FBF22A3}"/>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D734C4D9-AC44-4B26-97EE-9636FFF2A73A}"/>
              </a:ext>
            </a:extLst>
          </p:cNvPr>
          <p:cNvGraphicFramePr>
            <a:graphicFrameLocks noGrp="1"/>
          </p:cNvGraphicFramePr>
          <p:nvPr>
            <p:extLst>
              <p:ext uri="{D42A27DB-BD31-4B8C-83A1-F6EECF244321}">
                <p14:modId xmlns:p14="http://schemas.microsoft.com/office/powerpoint/2010/main" val="3108564688"/>
              </p:ext>
            </p:extLst>
          </p:nvPr>
        </p:nvGraphicFramePr>
        <p:xfrm>
          <a:off x="635000" y="1131888"/>
          <a:ext cx="7899400" cy="2759076"/>
        </p:xfrm>
        <a:graphic>
          <a:graphicData uri="http://schemas.openxmlformats.org/drawingml/2006/table">
            <a:tbl>
              <a:tblPr>
                <a:tableStyleId>{5C22544A-7EE6-4342-B048-85BDC9FD1C3A}</a:tableStyleId>
              </a:tblPr>
              <a:tblGrid>
                <a:gridCol w="1579880">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gridCol w="1579880">
                  <a:extLst>
                    <a:ext uri="{9D8B030D-6E8A-4147-A177-3AD203B41FA5}">
                      <a16:colId xmlns:a16="http://schemas.microsoft.com/office/drawing/2014/main" val="20002"/>
                    </a:ext>
                  </a:extLst>
                </a:gridCol>
                <a:gridCol w="1579880">
                  <a:extLst>
                    <a:ext uri="{9D8B030D-6E8A-4147-A177-3AD203B41FA5}">
                      <a16:colId xmlns:a16="http://schemas.microsoft.com/office/drawing/2014/main" val="20003"/>
                    </a:ext>
                  </a:extLst>
                </a:gridCol>
                <a:gridCol w="1579880">
                  <a:extLst>
                    <a:ext uri="{9D8B030D-6E8A-4147-A177-3AD203B41FA5}">
                      <a16:colId xmlns:a16="http://schemas.microsoft.com/office/drawing/2014/main" val="20004"/>
                    </a:ext>
                  </a:extLst>
                </a:gridCol>
              </a:tblGrid>
              <a:tr h="175269">
                <a:tc gridSpan="5">
                  <a:txBody>
                    <a:bodyPr/>
                    <a:lstStyle/>
                    <a:p>
                      <a:pPr algn="ctr" rtl="0" fontAlgn="ctr"/>
                      <a:r>
                        <a:rPr lang="zh-CN" altLang="en-US" sz="1100" u="none" strike="noStrike" dirty="0">
                          <a:effectLst/>
                        </a:rPr>
                        <a:t>炼油二部高风险作业统计表（全年）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3506">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动火作业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高处作业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吊装作业</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u="none" strike="noStrike">
                          <a:effectLst/>
                        </a:rPr>
                        <a:t>受限空间</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extLst>
                  <a:ext uri="{0D108BD9-81ED-4DB2-BD59-A6C34878D82A}">
                    <a16:rowId xmlns:a16="http://schemas.microsoft.com/office/drawing/2014/main" val="10001"/>
                  </a:ext>
                </a:extLst>
              </a:tr>
              <a:tr h="177183">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40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2</a:t>
                      </a:r>
                    </a:p>
                  </a:txBody>
                  <a:tcPr marL="9525" marR="9525" marT="9525" marB="0" anchor="ctr">
                    <a:solidFill>
                      <a:schemeClr val="accent5"/>
                    </a:solidFill>
                  </a:tcPr>
                </a:tc>
                <a:extLst>
                  <a:ext uri="{0D108BD9-81ED-4DB2-BD59-A6C34878D82A}">
                    <a16:rowId xmlns:a16="http://schemas.microsoft.com/office/drawing/2014/main" val="10002"/>
                  </a:ext>
                </a:extLst>
              </a:tr>
              <a:tr h="177183">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27</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p>
                  </a:txBody>
                  <a:tcPr marL="9525" marR="9525" marT="9525" marB="0" anchor="ctr">
                    <a:solidFill>
                      <a:schemeClr val="accent5"/>
                    </a:solidFill>
                  </a:tcPr>
                </a:tc>
                <a:tc>
                  <a:txBody>
                    <a:bodyPr/>
                    <a:lstStyle/>
                    <a:p>
                      <a:pPr algn="ctr" rtl="0" fontAlgn="ctr"/>
                      <a:r>
                        <a:rPr lang="en-US" altLang="zh-CN" sz="1100" b="0" i="0" u="none" strike="noStrike">
                          <a:solidFill>
                            <a:srgbClr val="000000"/>
                          </a:solidFill>
                          <a:effectLst/>
                          <a:latin typeface="Arial" panose="020B0604020202020204" pitchFamily="34" charset="0"/>
                          <a:ea typeface="等线" panose="02010600030101010101" pitchFamily="2" charset="-122"/>
                        </a:rPr>
                        <a:t>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0</a:t>
                      </a:r>
                    </a:p>
                  </a:txBody>
                  <a:tcPr marL="9525" marR="9525" marT="9525" marB="0" anchor="ctr">
                    <a:solidFill>
                      <a:schemeClr val="accent5"/>
                    </a:solidFill>
                  </a:tcPr>
                </a:tc>
                <a:extLst>
                  <a:ext uri="{0D108BD9-81ED-4DB2-BD59-A6C34878D82A}">
                    <a16:rowId xmlns:a16="http://schemas.microsoft.com/office/drawing/2014/main" val="10003"/>
                  </a:ext>
                </a:extLst>
              </a:tr>
              <a:tr h="177183">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extLst>
                  <a:ext uri="{0D108BD9-81ED-4DB2-BD59-A6C34878D82A}">
                    <a16:rowId xmlns:a16="http://schemas.microsoft.com/office/drawing/2014/main" val="10004"/>
                  </a:ext>
                </a:extLst>
              </a:tr>
              <a:tr h="177184">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6" marB="0" anchor="ctr">
                    <a:solidFill>
                      <a:schemeClr val="accent5"/>
                    </a:solidFill>
                  </a:tcPr>
                </a:tc>
                <a:extLst>
                  <a:ext uri="{0D108BD9-81ED-4DB2-BD59-A6C34878D82A}">
                    <a16:rowId xmlns:a16="http://schemas.microsoft.com/office/drawing/2014/main" val="10005"/>
                  </a:ext>
                </a:extLst>
              </a:tr>
              <a:tr h="267484">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6" marB="0" anchor="ctr">
                    <a:solidFill>
                      <a:schemeClr val="accent5"/>
                    </a:solidFill>
                  </a:tcPr>
                </a:tc>
                <a:extLst>
                  <a:ext uri="{0D108BD9-81ED-4DB2-BD59-A6C34878D82A}">
                    <a16:rowId xmlns:a16="http://schemas.microsoft.com/office/drawing/2014/main" val="10006"/>
                  </a:ext>
                </a:extLst>
              </a:tr>
              <a:tr h="175280">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en-US" altLang="zh-CN" sz="1100" b="0" i="0" u="none" strike="noStrike" dirty="0">
                        <a:solidFill>
                          <a:srgbClr val="000000"/>
                        </a:solidFill>
                        <a:effectLst/>
                        <a:latin typeface="+mj-lt"/>
                        <a:ea typeface="宋体" panose="02010600030101010101" pitchFamily="2" charset="-122"/>
                      </a:endParaRPr>
                    </a:p>
                  </a:txBody>
                  <a:tcPr marL="7620" marR="7620" marT="7622" marB="0" anchor="ctr">
                    <a:solidFill>
                      <a:schemeClr val="accent5"/>
                    </a:solidFill>
                  </a:tcPr>
                </a:tc>
                <a:extLst>
                  <a:ext uri="{0D108BD9-81ED-4DB2-BD59-A6C34878D82A}">
                    <a16:rowId xmlns:a16="http://schemas.microsoft.com/office/drawing/2014/main" val="10007"/>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8"/>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9"/>
                  </a:ext>
                </a:extLst>
              </a:tr>
              <a:tr h="175262">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0"/>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1"/>
                  </a:ext>
                </a:extLst>
              </a:tr>
              <a:tr h="17526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extLst>
                  <a:ext uri="{0D108BD9-81ED-4DB2-BD59-A6C34878D82A}">
                    <a16:rowId xmlns:a16="http://schemas.microsoft.com/office/drawing/2014/main" val="10012"/>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3"/>
                  </a:ext>
                </a:extLst>
              </a:tr>
              <a:tr h="177165">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1"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67</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37</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2</a:t>
                      </a:r>
                    </a:p>
                  </a:txBody>
                  <a:tcPr marL="9525" marR="9525" marT="9525"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1981145802"/>
              </p:ext>
            </p:extLst>
          </p:nvPr>
        </p:nvGraphicFramePr>
        <p:xfrm>
          <a:off x="609600" y="3876675"/>
          <a:ext cx="7874000" cy="24733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388A0F7-4D29-47B5-92E3-46644F3ABC6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6709F5A0-3065-4383-81D0-E5B87BE09A7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9185" name="Picture 6">
            <a:extLst>
              <a:ext uri="{FF2B5EF4-FFF2-40B4-BE49-F238E27FC236}">
                <a16:creationId xmlns:a16="http://schemas.microsoft.com/office/drawing/2014/main" id="{B8B189C0-2EFE-4E9F-8155-28B93FCAA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B73E188-A1AF-4374-A47D-713B5825EFA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FE726D4-0528-4085-B737-50CA7D65F1A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示 3">
            <a:extLst>
              <a:ext uri="{FF2B5EF4-FFF2-40B4-BE49-F238E27FC236}">
                <a16:creationId xmlns:a16="http://schemas.microsoft.com/office/drawing/2014/main" id="{E4B2BDFE-53CD-441D-ADB2-182B188F4C39}"/>
              </a:ext>
            </a:extLst>
          </p:cNvPr>
          <p:cNvGraphicFramePr/>
          <p:nvPr>
            <p:extLst>
              <p:ext uri="{D42A27DB-BD31-4B8C-83A1-F6EECF244321}">
                <p14:modId xmlns:p14="http://schemas.microsoft.com/office/powerpoint/2010/main" val="2337228485"/>
              </p:ext>
            </p:extLst>
          </p:nvPr>
        </p:nvGraphicFramePr>
        <p:xfrm>
          <a:off x="395288" y="1228725"/>
          <a:ext cx="7849120" cy="50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42DBCD01-BC4C-412C-8C3B-B9F4615DEB74}"/>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高风险作业</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FEA63C5-3850-4FB6-8508-52A3D0B16F56}"/>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ECA48268-D750-4A63-A572-AEA393B8DA4B}"/>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1233" name="Picture 6">
            <a:extLst>
              <a:ext uri="{FF2B5EF4-FFF2-40B4-BE49-F238E27FC236}">
                <a16:creationId xmlns:a16="http://schemas.microsoft.com/office/drawing/2014/main" id="{4323B0B3-19C9-4FEB-A833-3F0CEAD74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202915C9-82C5-409B-AFF1-1F9602AA29F9}"/>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88C3DE1-5298-4A2F-BC98-073D3B1F4F1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3C0F723-6E8F-44F4-AAD9-2F8D8A286F8B}"/>
              </a:ext>
            </a:extLst>
          </p:cNvPr>
          <p:cNvSpPr txBox="1">
            <a:spLocks noChangeArrowheads="1"/>
          </p:cNvSpPr>
          <p:nvPr/>
        </p:nvSpPr>
        <p:spPr bwMode="auto">
          <a:xfrm>
            <a:off x="250825" y="731838"/>
            <a:ext cx="2520975"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对象 4">
            <a:extLst>
              <a:ext uri="{FF2B5EF4-FFF2-40B4-BE49-F238E27FC236}">
                <a16:creationId xmlns:a16="http://schemas.microsoft.com/office/drawing/2014/main" id="{B9CE9096-E5DA-445F-A591-9BD511EC290A}"/>
              </a:ext>
            </a:extLst>
          </p:cNvPr>
          <p:cNvGraphicFramePr>
            <a:graphicFrameLocks noChangeAspect="1"/>
          </p:cNvGraphicFramePr>
          <p:nvPr>
            <p:extLst>
              <p:ext uri="{D42A27DB-BD31-4B8C-83A1-F6EECF244321}">
                <p14:modId xmlns:p14="http://schemas.microsoft.com/office/powerpoint/2010/main" val="2865994206"/>
              </p:ext>
            </p:extLst>
          </p:nvPr>
        </p:nvGraphicFramePr>
        <p:xfrm>
          <a:off x="250825" y="1254125"/>
          <a:ext cx="8497888" cy="5054600"/>
        </p:xfrm>
        <a:graphic>
          <a:graphicData uri="http://schemas.openxmlformats.org/presentationml/2006/ole">
            <mc:AlternateContent xmlns:mc="http://schemas.openxmlformats.org/markup-compatibility/2006">
              <mc:Choice xmlns:v="urn:schemas-microsoft-com:vml" Requires="v">
                <p:oleObj name="Worksheet" r:id="rId4" imgW="7867746" imgH="3743437" progId="Excel.Sheet.12">
                  <p:embed/>
                </p:oleObj>
              </mc:Choice>
              <mc:Fallback>
                <p:oleObj name="Worksheet" r:id="rId4" imgW="7867746" imgH="3743437" progId="Excel.Sheet.12">
                  <p:embed/>
                  <p:pic>
                    <p:nvPicPr>
                      <p:cNvPr id="0" name=""/>
                      <p:cNvPicPr/>
                      <p:nvPr/>
                    </p:nvPicPr>
                    <p:blipFill>
                      <a:blip r:embed="rId5"/>
                      <a:stretch>
                        <a:fillRect/>
                      </a:stretch>
                    </p:blipFill>
                    <p:spPr>
                      <a:xfrm>
                        <a:off x="250825" y="1254125"/>
                        <a:ext cx="8497888" cy="5054600"/>
                      </a:xfrm>
                      <a:prstGeom prst="rect">
                        <a:avLst/>
                      </a:prstGeom>
                    </p:spPr>
                  </p:pic>
                </p:oleObj>
              </mc:Fallback>
            </mc:AlternateContent>
          </a:graphicData>
        </a:graphic>
      </p:graphicFrame>
    </p:spTree>
    <p:extLst>
      <p:ext uri="{BB962C8B-B14F-4D97-AF65-F5344CB8AC3E}">
        <p14:creationId xmlns:p14="http://schemas.microsoft.com/office/powerpoint/2010/main" val="4049892692"/>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71BAC1"/>
            </a:gs>
            <a:gs pos="48000">
              <a:srgbClr val="DBEEEF"/>
            </a:gs>
            <a:gs pos="100000">
              <a:srgbClr val="E9F4F5"/>
            </a:gs>
          </a:gsLst>
          <a:lin ang="16200000" scaled="1"/>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DA48E28-9144-4C04-8574-E5A2453F1415}"/>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9E522B54-2C15-4D84-B5CD-69D28C8A9D4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9425" name="Picture 6">
            <a:extLst>
              <a:ext uri="{FF2B5EF4-FFF2-40B4-BE49-F238E27FC236}">
                <a16:creationId xmlns:a16="http://schemas.microsoft.com/office/drawing/2014/main" id="{DB309B21-9344-4162-AB90-6E2233B69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9F8639B-6693-4BC3-978A-77AFB01E5270}"/>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7CFC12F6-E5E1-484D-ABEB-D344856050C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77D44527-9FF0-46E4-8EB6-D97DA3F7DD11}"/>
              </a:ext>
            </a:extLst>
          </p:cNvPr>
          <p:cNvSpPr txBox="1">
            <a:spLocks noChangeArrowheads="1"/>
          </p:cNvSpPr>
          <p:nvPr/>
        </p:nvSpPr>
        <p:spPr bwMode="auto">
          <a:xfrm>
            <a:off x="250825" y="731838"/>
            <a:ext cx="2664991" cy="4000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4" name="表格 3">
            <a:extLst>
              <a:ext uri="{FF2B5EF4-FFF2-40B4-BE49-F238E27FC236}">
                <a16:creationId xmlns:a16="http://schemas.microsoft.com/office/drawing/2014/main" id="{8F5E7902-3FB5-40FB-B931-AB75BCB3B312}"/>
              </a:ext>
            </a:extLst>
          </p:cNvPr>
          <p:cNvGraphicFramePr>
            <a:graphicFrameLocks noGrp="1"/>
          </p:cNvGraphicFramePr>
          <p:nvPr>
            <p:extLst>
              <p:ext uri="{D42A27DB-BD31-4B8C-83A1-F6EECF244321}">
                <p14:modId xmlns:p14="http://schemas.microsoft.com/office/powerpoint/2010/main" val="238768699"/>
              </p:ext>
            </p:extLst>
          </p:nvPr>
        </p:nvGraphicFramePr>
        <p:xfrm>
          <a:off x="457200" y="1371600"/>
          <a:ext cx="3740150" cy="1219201"/>
        </p:xfrm>
        <a:graphic>
          <a:graphicData uri="http://schemas.openxmlformats.org/drawingml/2006/table">
            <a:tbl>
              <a:tblPr>
                <a:tableStyleId>{5C22544A-7EE6-4342-B048-85BDC9FD1C3A}</a:tableStyleId>
              </a:tblPr>
              <a:tblGrid>
                <a:gridCol w="748030">
                  <a:extLst>
                    <a:ext uri="{9D8B030D-6E8A-4147-A177-3AD203B41FA5}">
                      <a16:colId xmlns:a16="http://schemas.microsoft.com/office/drawing/2014/main" val="20000"/>
                    </a:ext>
                  </a:extLst>
                </a:gridCol>
                <a:gridCol w="748030">
                  <a:extLst>
                    <a:ext uri="{9D8B030D-6E8A-4147-A177-3AD203B41FA5}">
                      <a16:colId xmlns:a16="http://schemas.microsoft.com/office/drawing/2014/main" val="20001"/>
                    </a:ext>
                  </a:extLst>
                </a:gridCol>
                <a:gridCol w="748030">
                  <a:extLst>
                    <a:ext uri="{9D8B030D-6E8A-4147-A177-3AD203B41FA5}">
                      <a16:colId xmlns:a16="http://schemas.microsoft.com/office/drawing/2014/main" val="20002"/>
                    </a:ext>
                  </a:extLst>
                </a:gridCol>
                <a:gridCol w="748030">
                  <a:extLst>
                    <a:ext uri="{9D8B030D-6E8A-4147-A177-3AD203B41FA5}">
                      <a16:colId xmlns:a16="http://schemas.microsoft.com/office/drawing/2014/main" val="20003"/>
                    </a:ext>
                  </a:extLst>
                </a:gridCol>
                <a:gridCol w="748030">
                  <a:extLst>
                    <a:ext uri="{9D8B030D-6E8A-4147-A177-3AD203B41FA5}">
                      <a16:colId xmlns:a16="http://schemas.microsoft.com/office/drawing/2014/main" val="20004"/>
                    </a:ext>
                  </a:extLst>
                </a:gridCol>
              </a:tblGrid>
              <a:tr h="358589">
                <a:tc>
                  <a:txBody>
                    <a:bodyPr/>
                    <a:lstStyle/>
                    <a:p>
                      <a:pPr algn="ctr" rtl="0" fontAlgn="ctr"/>
                      <a:r>
                        <a:rPr lang="zh-CN" altLang="en-US" sz="1100" u="none" strike="noStrike" dirty="0">
                          <a:effectLst/>
                        </a:rPr>
                        <a:t>加裂装置</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一班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二班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a:effectLst/>
                        </a:rPr>
                        <a:t>三班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zh-CN" altLang="en-US" sz="1100" u="none" strike="noStrike" dirty="0">
                          <a:effectLst/>
                        </a:rPr>
                        <a:t>四班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extLst>
                  <a:ext uri="{0D108BD9-81ED-4DB2-BD59-A6C34878D82A}">
                    <a16:rowId xmlns:a16="http://schemas.microsoft.com/office/drawing/2014/main" val="10000"/>
                  </a:ext>
                </a:extLst>
              </a:tr>
              <a:tr h="430306">
                <a:tc>
                  <a:txBody>
                    <a:bodyPr/>
                    <a:lstStyle/>
                    <a:p>
                      <a:pPr algn="ctr" rtl="0" fontAlgn="ctr"/>
                      <a:r>
                        <a:rPr lang="zh-CN" altLang="en-US" sz="1000" u="none" strike="noStrike">
                          <a:effectLst/>
                        </a:rPr>
                        <a:t>发现问题</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19</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31</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16</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19</a:t>
                      </a:r>
                    </a:p>
                  </a:txBody>
                  <a:tcPr marL="9525" marR="9525" marT="9525" marB="0" anchor="ctr">
                    <a:solidFill>
                      <a:schemeClr val="accent1"/>
                    </a:solidFill>
                  </a:tcPr>
                </a:tc>
                <a:extLst>
                  <a:ext uri="{0D108BD9-81ED-4DB2-BD59-A6C34878D82A}">
                    <a16:rowId xmlns:a16="http://schemas.microsoft.com/office/drawing/2014/main" val="10001"/>
                  </a:ext>
                </a:extLst>
              </a:tr>
              <a:tr h="430306">
                <a:tc>
                  <a:txBody>
                    <a:bodyPr/>
                    <a:lstStyle/>
                    <a:p>
                      <a:pPr algn="ctr" rtl="0" fontAlgn="ctr"/>
                      <a:r>
                        <a:rPr lang="zh-CN" altLang="en-US" sz="1000" u="none" strike="noStrike" dirty="0">
                          <a:effectLst/>
                        </a:rPr>
                        <a:t>考核情况</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16</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26</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14</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17</a:t>
                      </a:r>
                    </a:p>
                  </a:txBody>
                  <a:tcPr marL="9525" marR="9525" marT="9525" marB="0" anchor="ctr">
                    <a:solidFill>
                      <a:schemeClr val="accent1"/>
                    </a:solidFill>
                  </a:tcPr>
                </a:tc>
                <a:extLst>
                  <a:ext uri="{0D108BD9-81ED-4DB2-BD59-A6C34878D82A}">
                    <a16:rowId xmlns:a16="http://schemas.microsoft.com/office/drawing/2014/main" val="10002"/>
                  </a:ext>
                </a:extLst>
              </a:tr>
            </a:tbl>
          </a:graphicData>
        </a:graphic>
      </p:graphicFrame>
      <p:graphicFrame>
        <p:nvGraphicFramePr>
          <p:cNvPr id="5" name="表格 4">
            <a:extLst>
              <a:ext uri="{FF2B5EF4-FFF2-40B4-BE49-F238E27FC236}">
                <a16:creationId xmlns:a16="http://schemas.microsoft.com/office/drawing/2014/main" id="{B8326563-ED08-4EE3-AEA5-E51CF7698516}"/>
              </a:ext>
            </a:extLst>
          </p:cNvPr>
          <p:cNvGraphicFramePr>
            <a:graphicFrameLocks noGrp="1"/>
          </p:cNvGraphicFramePr>
          <p:nvPr>
            <p:extLst>
              <p:ext uri="{D42A27DB-BD31-4B8C-83A1-F6EECF244321}">
                <p14:modId xmlns:p14="http://schemas.microsoft.com/office/powerpoint/2010/main" val="4156314920"/>
              </p:ext>
            </p:extLst>
          </p:nvPr>
        </p:nvGraphicFramePr>
        <p:xfrm>
          <a:off x="4594225" y="1371600"/>
          <a:ext cx="4092575" cy="1211263"/>
        </p:xfrm>
        <a:graphic>
          <a:graphicData uri="http://schemas.openxmlformats.org/drawingml/2006/table">
            <a:tbl>
              <a:tblPr>
                <a:tableStyleId>{5C22544A-7EE6-4342-B048-85BDC9FD1C3A}</a:tableStyleId>
              </a:tblPr>
              <a:tblGrid>
                <a:gridCol w="818515">
                  <a:extLst>
                    <a:ext uri="{9D8B030D-6E8A-4147-A177-3AD203B41FA5}">
                      <a16:colId xmlns:a16="http://schemas.microsoft.com/office/drawing/2014/main" val="20000"/>
                    </a:ext>
                  </a:extLst>
                </a:gridCol>
                <a:gridCol w="818515">
                  <a:extLst>
                    <a:ext uri="{9D8B030D-6E8A-4147-A177-3AD203B41FA5}">
                      <a16:colId xmlns:a16="http://schemas.microsoft.com/office/drawing/2014/main" val="20001"/>
                    </a:ext>
                  </a:extLst>
                </a:gridCol>
                <a:gridCol w="818515">
                  <a:extLst>
                    <a:ext uri="{9D8B030D-6E8A-4147-A177-3AD203B41FA5}">
                      <a16:colId xmlns:a16="http://schemas.microsoft.com/office/drawing/2014/main" val="20002"/>
                    </a:ext>
                  </a:extLst>
                </a:gridCol>
                <a:gridCol w="818515">
                  <a:extLst>
                    <a:ext uri="{9D8B030D-6E8A-4147-A177-3AD203B41FA5}">
                      <a16:colId xmlns:a16="http://schemas.microsoft.com/office/drawing/2014/main" val="20003"/>
                    </a:ext>
                  </a:extLst>
                </a:gridCol>
                <a:gridCol w="818515">
                  <a:extLst>
                    <a:ext uri="{9D8B030D-6E8A-4147-A177-3AD203B41FA5}">
                      <a16:colId xmlns:a16="http://schemas.microsoft.com/office/drawing/2014/main" val="20004"/>
                    </a:ext>
                  </a:extLst>
                </a:gridCol>
              </a:tblGrid>
              <a:tr h="356253">
                <a:tc>
                  <a:txBody>
                    <a:bodyPr/>
                    <a:lstStyle/>
                    <a:p>
                      <a:pPr algn="ctr" rtl="0" fontAlgn="ctr"/>
                      <a:r>
                        <a:rPr lang="zh-CN" altLang="en-US" sz="1100" u="none" strike="noStrike" dirty="0">
                          <a:effectLst/>
                        </a:rPr>
                        <a:t>加氢装置</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dirty="0">
                          <a:effectLst/>
                        </a:rPr>
                        <a:t>一班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a:effectLst/>
                        </a:rPr>
                        <a:t>二班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a:effectLst/>
                        </a:rPr>
                        <a:t>三班</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zh-CN" altLang="en-US" sz="1100" u="none" strike="noStrike" dirty="0">
                          <a:effectLst/>
                        </a:rPr>
                        <a:t>四班</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extLst>
                  <a:ext uri="{0D108BD9-81ED-4DB2-BD59-A6C34878D82A}">
                    <a16:rowId xmlns:a16="http://schemas.microsoft.com/office/drawing/2014/main" val="10000"/>
                  </a:ext>
                </a:extLst>
              </a:tr>
              <a:tr h="427505">
                <a:tc>
                  <a:txBody>
                    <a:bodyPr/>
                    <a:lstStyle/>
                    <a:p>
                      <a:pPr algn="ctr" rtl="0" fontAlgn="ctr"/>
                      <a:r>
                        <a:rPr lang="zh-CN" altLang="en-US" sz="1000" u="none" strike="noStrike">
                          <a:effectLst/>
                        </a:rPr>
                        <a:t>发现问题</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15</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25</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20</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14</a:t>
                      </a:r>
                    </a:p>
                  </a:txBody>
                  <a:tcPr marL="9525" marR="9525" marT="9525" marB="0" anchor="ctr">
                    <a:solidFill>
                      <a:schemeClr val="accent1"/>
                    </a:solidFill>
                  </a:tcPr>
                </a:tc>
                <a:extLst>
                  <a:ext uri="{0D108BD9-81ED-4DB2-BD59-A6C34878D82A}">
                    <a16:rowId xmlns:a16="http://schemas.microsoft.com/office/drawing/2014/main" val="10001"/>
                  </a:ext>
                </a:extLst>
              </a:tr>
              <a:tr h="427505">
                <a:tc>
                  <a:txBody>
                    <a:bodyPr/>
                    <a:lstStyle/>
                    <a:p>
                      <a:pPr algn="ctr" rtl="0" fontAlgn="ctr"/>
                      <a:r>
                        <a:rPr lang="zh-CN" altLang="en-US" sz="1000" u="none" strike="noStrike">
                          <a:effectLst/>
                        </a:rPr>
                        <a:t>考核情况</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7619" marR="7619" marT="7619"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13</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21</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17</a:t>
                      </a:r>
                    </a:p>
                  </a:txBody>
                  <a:tcPr marL="9525" marR="9525" marT="9525" marB="0" anchor="ctr">
                    <a:solidFill>
                      <a:schemeClr val="accent1"/>
                    </a:solidFill>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12</a:t>
                      </a:r>
                    </a:p>
                  </a:txBody>
                  <a:tcPr marL="9525" marR="9525" marT="9525" marB="0" anchor="ctr">
                    <a:solidFill>
                      <a:schemeClr val="accent1"/>
                    </a:solidFill>
                  </a:tcPr>
                </a:tc>
                <a:extLst>
                  <a:ext uri="{0D108BD9-81ED-4DB2-BD59-A6C34878D82A}">
                    <a16:rowId xmlns:a16="http://schemas.microsoft.com/office/drawing/2014/main" val="10002"/>
                  </a:ext>
                </a:extLst>
              </a:tr>
            </a:tbl>
          </a:graphicData>
        </a:graphic>
      </p:graphicFrame>
      <p:graphicFrame>
        <p:nvGraphicFramePr>
          <p:cNvPr id="6" name="图表 7">
            <a:extLst>
              <a:ext uri="{FF2B5EF4-FFF2-40B4-BE49-F238E27FC236}">
                <a16:creationId xmlns:a16="http://schemas.microsoft.com/office/drawing/2014/main" id="{F20D599E-F6AA-447B-A454-FD8A0C483ECC}"/>
              </a:ext>
            </a:extLst>
          </p:cNvPr>
          <p:cNvGraphicFramePr>
            <a:graphicFrameLocks/>
          </p:cNvGraphicFramePr>
          <p:nvPr>
            <p:extLst>
              <p:ext uri="{D42A27DB-BD31-4B8C-83A1-F6EECF244321}">
                <p14:modId xmlns:p14="http://schemas.microsoft.com/office/powerpoint/2010/main" val="760039917"/>
              </p:ext>
            </p:extLst>
          </p:nvPr>
        </p:nvGraphicFramePr>
        <p:xfrm>
          <a:off x="457200" y="2995613"/>
          <a:ext cx="3740150" cy="3389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14">
            <a:extLst>
              <a:ext uri="{FF2B5EF4-FFF2-40B4-BE49-F238E27FC236}">
                <a16:creationId xmlns:a16="http://schemas.microsoft.com/office/drawing/2014/main" id="{F523C040-238A-466E-B96C-B0FE669F7A84}"/>
              </a:ext>
            </a:extLst>
          </p:cNvPr>
          <p:cNvGraphicFramePr>
            <a:graphicFrameLocks/>
          </p:cNvGraphicFramePr>
          <p:nvPr>
            <p:extLst>
              <p:ext uri="{D42A27DB-BD31-4B8C-83A1-F6EECF244321}">
                <p14:modId xmlns:p14="http://schemas.microsoft.com/office/powerpoint/2010/main" val="1661892627"/>
              </p:ext>
            </p:extLst>
          </p:nvPr>
        </p:nvGraphicFramePr>
        <p:xfrm>
          <a:off x="4594225" y="2933700"/>
          <a:ext cx="4092575" cy="338931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B8CC7F3-D46C-4801-B3BB-155129131F7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6B74A7B-BECF-4DF2-B64F-F256AE871CE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1473" name="Picture 6">
            <a:extLst>
              <a:ext uri="{FF2B5EF4-FFF2-40B4-BE49-F238E27FC236}">
                <a16:creationId xmlns:a16="http://schemas.microsoft.com/office/drawing/2014/main" id="{5BC0D1FD-E50D-447A-9BCB-08C4B3CD0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8D9C96A-7F05-4DCC-BA4B-999EA2ADFD6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BB50006A-BD75-4037-BAE9-11C57391F94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44FEC0C1-D1D7-4F3A-9215-28467345B799}"/>
              </a:ext>
            </a:extLst>
          </p:cNvPr>
          <p:cNvSpPr txBox="1">
            <a:spLocks noChangeArrowheads="1"/>
          </p:cNvSpPr>
          <p:nvPr/>
        </p:nvSpPr>
        <p:spPr bwMode="auto">
          <a:xfrm>
            <a:off x="250825" y="731838"/>
            <a:ext cx="4452938"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近三月日周月检</a:t>
            </a:r>
            <a:r>
              <a:rPr lang="zh-CN" altLang="zh-CN" sz="1800" b="1" kern="100" dirty="0">
                <a:latin typeface="Times New Roman" panose="02020603050405020304" pitchFamily="18" charset="0"/>
                <a:cs typeface="宋体" panose="02010600030101010101" pitchFamily="2" charset="-122"/>
              </a:rPr>
              <a:t>管理</a:t>
            </a:r>
            <a:r>
              <a:rPr lang="zh-CN" altLang="en-US" sz="1800" b="1" kern="100" dirty="0">
                <a:latin typeface="Times New Roman" panose="02020603050405020304" pitchFamily="18" charset="0"/>
                <a:cs typeface="宋体" panose="02010600030101010101" pitchFamily="2" charset="-122"/>
              </a:rPr>
              <a:t>情况</a:t>
            </a:r>
            <a:endParaRPr lang="zh-CN" altLang="zh-CN" sz="1800" kern="100" dirty="0">
              <a:latin typeface="Times New Roman" panose="02020603050405020304" pitchFamily="18" charset="0"/>
            </a:endParaRPr>
          </a:p>
        </p:txBody>
      </p:sp>
      <p:graphicFrame>
        <p:nvGraphicFramePr>
          <p:cNvPr id="4" name="图表 6">
            <a:extLst>
              <a:ext uri="{FF2B5EF4-FFF2-40B4-BE49-F238E27FC236}">
                <a16:creationId xmlns:a16="http://schemas.microsoft.com/office/drawing/2014/main" id="{5F7AE108-19F6-4EC4-BB2F-8A38257707ED}"/>
              </a:ext>
            </a:extLst>
          </p:cNvPr>
          <p:cNvGraphicFramePr>
            <a:graphicFrameLocks/>
          </p:cNvGraphicFramePr>
          <p:nvPr>
            <p:extLst>
              <p:ext uri="{D42A27DB-BD31-4B8C-83A1-F6EECF244321}">
                <p14:modId xmlns:p14="http://schemas.microsoft.com/office/powerpoint/2010/main" val="3165240449"/>
              </p:ext>
            </p:extLst>
          </p:nvPr>
        </p:nvGraphicFramePr>
        <p:xfrm>
          <a:off x="539750" y="3573463"/>
          <a:ext cx="7920038" cy="2771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对象 5">
            <a:extLst>
              <a:ext uri="{FF2B5EF4-FFF2-40B4-BE49-F238E27FC236}">
                <a16:creationId xmlns:a16="http://schemas.microsoft.com/office/drawing/2014/main" id="{D706451B-049F-439F-B005-412D9C92470B}"/>
              </a:ext>
            </a:extLst>
          </p:cNvPr>
          <p:cNvGraphicFramePr>
            <a:graphicFrameLocks noChangeAspect="1"/>
          </p:cNvGraphicFramePr>
          <p:nvPr>
            <p:extLst>
              <p:ext uri="{D42A27DB-BD31-4B8C-83A1-F6EECF244321}">
                <p14:modId xmlns:p14="http://schemas.microsoft.com/office/powerpoint/2010/main" val="4178752844"/>
              </p:ext>
            </p:extLst>
          </p:nvPr>
        </p:nvGraphicFramePr>
        <p:xfrm>
          <a:off x="323850" y="1098550"/>
          <a:ext cx="8516938" cy="2201863"/>
        </p:xfrm>
        <a:graphic>
          <a:graphicData uri="http://schemas.openxmlformats.org/presentationml/2006/ole">
            <mc:AlternateContent xmlns:mc="http://schemas.openxmlformats.org/markup-compatibility/2006">
              <mc:Choice xmlns:v="urn:schemas-microsoft-com:vml" Requires="v">
                <p:oleObj name="Worksheet" r:id="rId5" imgW="2914666" imgH="1457120" progId="Excel.Sheet.12">
                  <p:embed/>
                </p:oleObj>
              </mc:Choice>
              <mc:Fallback>
                <p:oleObj name="Worksheet" r:id="rId5" imgW="2914666" imgH="1457120" progId="Excel.Sheet.12">
                  <p:embed/>
                  <p:pic>
                    <p:nvPicPr>
                      <p:cNvPr id="0" name=""/>
                      <p:cNvPicPr/>
                      <p:nvPr/>
                    </p:nvPicPr>
                    <p:blipFill>
                      <a:blip r:embed="rId6"/>
                      <a:stretch>
                        <a:fillRect/>
                      </a:stretch>
                    </p:blipFill>
                    <p:spPr>
                      <a:xfrm>
                        <a:off x="323850" y="1098550"/>
                        <a:ext cx="8516938" cy="2201863"/>
                      </a:xfrm>
                      <a:prstGeom prst="rect">
                        <a:avLst/>
                      </a:prstGeom>
                    </p:spPr>
                  </p:pic>
                </p:oleObj>
              </mc:Fallback>
            </mc:AlternateContent>
          </a:graphicData>
        </a:graphic>
      </p:graphicFrame>
    </p:spTree>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sp>
        <p:nvSpPr>
          <p:cNvPr id="17418" name="文本框 2">
            <a:extLst>
              <a:ext uri="{FF2B5EF4-FFF2-40B4-BE49-F238E27FC236}">
                <a16:creationId xmlns:a16="http://schemas.microsoft.com/office/drawing/2014/main" id="{DE83690A-1717-4E59-855F-4F664FBF22A3}"/>
              </a:ext>
            </a:extLst>
          </p:cNvPr>
          <p:cNvSpPr txBox="1">
            <a:spLocks noChangeArrowheads="1"/>
          </p:cNvSpPr>
          <p:nvPr/>
        </p:nvSpPr>
        <p:spPr bwMode="auto">
          <a:xfrm>
            <a:off x="250825" y="731838"/>
            <a:ext cx="316865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全年日周月检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D734C4D9-AC44-4B26-97EE-9636FFF2A73A}"/>
              </a:ext>
            </a:extLst>
          </p:cNvPr>
          <p:cNvGraphicFramePr>
            <a:graphicFrameLocks noGrp="1"/>
          </p:cNvGraphicFramePr>
          <p:nvPr>
            <p:extLst>
              <p:ext uri="{D42A27DB-BD31-4B8C-83A1-F6EECF244321}">
                <p14:modId xmlns:p14="http://schemas.microsoft.com/office/powerpoint/2010/main" val="3842357898"/>
              </p:ext>
            </p:extLst>
          </p:nvPr>
        </p:nvGraphicFramePr>
        <p:xfrm>
          <a:off x="635000" y="1131888"/>
          <a:ext cx="7899400" cy="2693066"/>
        </p:xfrm>
        <a:graphic>
          <a:graphicData uri="http://schemas.openxmlformats.org/drawingml/2006/table">
            <a:tbl>
              <a:tblPr>
                <a:tableStyleId>{5C22544A-7EE6-4342-B048-85BDC9FD1C3A}</a:tableStyleId>
              </a:tblPr>
              <a:tblGrid>
                <a:gridCol w="1579880">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gridCol w="1579880">
                  <a:extLst>
                    <a:ext uri="{9D8B030D-6E8A-4147-A177-3AD203B41FA5}">
                      <a16:colId xmlns:a16="http://schemas.microsoft.com/office/drawing/2014/main" val="20002"/>
                    </a:ext>
                  </a:extLst>
                </a:gridCol>
                <a:gridCol w="1579880">
                  <a:extLst>
                    <a:ext uri="{9D8B030D-6E8A-4147-A177-3AD203B41FA5}">
                      <a16:colId xmlns:a16="http://schemas.microsoft.com/office/drawing/2014/main" val="20003"/>
                    </a:ext>
                  </a:extLst>
                </a:gridCol>
                <a:gridCol w="1579880">
                  <a:extLst>
                    <a:ext uri="{9D8B030D-6E8A-4147-A177-3AD203B41FA5}">
                      <a16:colId xmlns:a16="http://schemas.microsoft.com/office/drawing/2014/main" val="20004"/>
                    </a:ext>
                  </a:extLst>
                </a:gridCol>
              </a:tblGrid>
              <a:tr h="136872">
                <a:tc gridSpan="5">
                  <a:txBody>
                    <a:bodyPr/>
                    <a:lstStyle/>
                    <a:p>
                      <a:pPr algn="ctr" rtl="0" fontAlgn="ctr"/>
                      <a:r>
                        <a:rPr lang="zh-CN" altLang="en-US" sz="1100" u="none" strike="noStrike" dirty="0">
                          <a:effectLst/>
                        </a:rPr>
                        <a:t>炼油二部日周月检统计表（全年）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3506">
                <a:tc>
                  <a:txBody>
                    <a:bodyPr/>
                    <a:lstStyle/>
                    <a:p>
                      <a:pPr algn="ctr" rtl="0" fontAlgn="ctr"/>
                      <a:r>
                        <a:rPr lang="zh-CN" altLang="en-US" sz="1100" u="none" strike="noStrike" baseline="-25000" dirty="0">
                          <a:effectLst/>
                        </a:rPr>
                        <a:t> 月份  </a:t>
                      </a:r>
                      <a:r>
                        <a:rPr lang="zh-CN" altLang="en-US" sz="1100" u="none" strike="noStrike" dirty="0">
                          <a:effectLst/>
                        </a:rPr>
                        <a:t> </a:t>
                      </a:r>
                      <a:r>
                        <a:rPr lang="zh-CN" altLang="en-US" sz="1100" u="none" strike="noStrike" baseline="30000" dirty="0">
                          <a:effectLst/>
                        </a:rPr>
                        <a:t>项目</a:t>
                      </a: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加裂绩效考核</a:t>
                      </a: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加裂发现问题</a:t>
                      </a:r>
                    </a:p>
                  </a:txBody>
                  <a:tcPr marL="7619" marR="7619" marT="7611" marB="0" anchor="ctr">
                    <a:solidFill>
                      <a:schemeClr val="accent5"/>
                    </a:solidFill>
                  </a:tcPr>
                </a:tc>
                <a:tc>
                  <a:txBody>
                    <a:bodyPr/>
                    <a:lstStyle/>
                    <a:p>
                      <a:pPr algn="ctr" rtl="0" fontAlgn="ctr"/>
                      <a:r>
                        <a:rPr lang="zh-CN" altLang="en-US" sz="1100" u="none" strike="noStrike" dirty="0">
                          <a:effectLst/>
                        </a:rPr>
                        <a:t>加氢绩效考核</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19" marR="7619" marT="7611" marB="0" anchor="ctr">
                    <a:solidFill>
                      <a:schemeClr val="accent5"/>
                    </a:solidFill>
                  </a:tcPr>
                </a:tc>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加氢发现问题</a:t>
                      </a:r>
                    </a:p>
                  </a:txBody>
                  <a:tcPr marL="7619" marR="7619" marT="7611" marB="0" anchor="ctr">
                    <a:solidFill>
                      <a:schemeClr val="accent5"/>
                    </a:solidFill>
                  </a:tcPr>
                </a:tc>
                <a:extLst>
                  <a:ext uri="{0D108BD9-81ED-4DB2-BD59-A6C34878D82A}">
                    <a16:rowId xmlns:a16="http://schemas.microsoft.com/office/drawing/2014/main" val="10001"/>
                  </a:ext>
                </a:extLst>
              </a:tr>
              <a:tr h="177183">
                <a:tc>
                  <a:txBody>
                    <a:bodyPr/>
                    <a:lstStyle/>
                    <a:p>
                      <a:pPr algn="ctr" fontAlgn="ctr"/>
                      <a:r>
                        <a:rPr lang="en-US" altLang="zh-CN" sz="1100" u="none" strike="noStrike" dirty="0">
                          <a:effectLst/>
                        </a:rPr>
                        <a:t>1</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70</a:t>
                      </a:r>
                    </a:p>
                  </a:txBody>
                  <a:tcPr marL="9525" marR="9525" marT="9525" marB="0" anchor="ctr">
                    <a:solidFill>
                      <a:schemeClr val="accent5"/>
                    </a:solidFill>
                  </a:tcPr>
                </a:tc>
                <a:tc>
                  <a:txBody>
                    <a:bodyPr/>
                    <a:lstStyle/>
                    <a:p>
                      <a:pPr algn="ctr" rtl="0" fontAlgn="ctr"/>
                      <a:r>
                        <a:rPr lang="en-US" altLang="zh-CN" sz="1100" u="none" strike="noStrike" dirty="0">
                          <a:effectLst/>
                        </a:rPr>
                        <a:t>85</a:t>
                      </a: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69</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宋体" panose="02010600030101010101" pitchFamily="2" charset="-122"/>
                        </a:rPr>
                        <a:t>82</a:t>
                      </a:r>
                    </a:p>
                  </a:txBody>
                  <a:tcPr marL="9525" marR="9525" marT="9525" marB="0" anchor="ctr">
                    <a:solidFill>
                      <a:schemeClr val="accent5"/>
                    </a:solidFill>
                  </a:tcPr>
                </a:tc>
                <a:extLst>
                  <a:ext uri="{0D108BD9-81ED-4DB2-BD59-A6C34878D82A}">
                    <a16:rowId xmlns:a16="http://schemas.microsoft.com/office/drawing/2014/main" val="10002"/>
                  </a:ext>
                </a:extLst>
              </a:tr>
              <a:tr h="177183">
                <a:tc>
                  <a:txBody>
                    <a:bodyPr/>
                    <a:lstStyle/>
                    <a:p>
                      <a:pPr algn="ctr" fontAlgn="ctr"/>
                      <a:r>
                        <a:rPr lang="en-US" altLang="zh-CN" sz="1100" u="none" strike="noStrike" dirty="0">
                          <a:effectLst/>
                        </a:rPr>
                        <a:t>2</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85</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63</a:t>
                      </a:r>
                    </a:p>
                  </a:txBody>
                  <a:tcPr marL="9525" marR="9525" marT="9525" marB="0" anchor="ctr">
                    <a:solidFill>
                      <a:schemeClr val="accent5"/>
                    </a:solidFill>
                  </a:tcPr>
                </a:tc>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73</a:t>
                      </a:r>
                    </a:p>
                  </a:txBody>
                  <a:tcPr marL="9525" marR="9525" marT="9525" marB="0" anchor="ctr">
                    <a:solidFill>
                      <a:schemeClr val="accent5"/>
                    </a:solidFill>
                  </a:tcPr>
                </a:tc>
                <a:extLst>
                  <a:ext uri="{0D108BD9-81ED-4DB2-BD59-A6C34878D82A}">
                    <a16:rowId xmlns:a16="http://schemas.microsoft.com/office/drawing/2014/main" val="10003"/>
                  </a:ext>
                </a:extLst>
              </a:tr>
              <a:tr h="177183">
                <a:tc>
                  <a:txBody>
                    <a:bodyPr/>
                    <a:lstStyle/>
                    <a:p>
                      <a:pPr algn="ctr" fontAlgn="ctr"/>
                      <a:r>
                        <a:rPr lang="en-US" altLang="zh-CN" sz="1100" u="none" strike="noStrike" dirty="0">
                          <a:effectLst/>
                        </a:rPr>
                        <a:t>3</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extLst>
                  <a:ext uri="{0D108BD9-81ED-4DB2-BD59-A6C34878D82A}">
                    <a16:rowId xmlns:a16="http://schemas.microsoft.com/office/drawing/2014/main" val="10004"/>
                  </a:ext>
                </a:extLst>
              </a:tr>
              <a:tr h="177184">
                <a:tc>
                  <a:txBody>
                    <a:bodyPr/>
                    <a:lstStyle/>
                    <a:p>
                      <a:pPr algn="ctr" fontAlgn="ctr"/>
                      <a:r>
                        <a:rPr lang="en-US" altLang="zh-CN" sz="1100" u="none" strike="noStrike">
                          <a:effectLst/>
                        </a:rPr>
                        <a:t>4</a:t>
                      </a:r>
                      <a:r>
                        <a:rPr lang="zh-CN" altLang="en-US" sz="1100" u="none" strike="noStrike">
                          <a:effectLst/>
                        </a:rPr>
                        <a:t>月</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6" marB="0" anchor="ctr">
                    <a:solidFill>
                      <a:schemeClr val="accent5"/>
                    </a:solidFill>
                  </a:tcPr>
                </a:tc>
                <a:extLst>
                  <a:ext uri="{0D108BD9-81ED-4DB2-BD59-A6C34878D82A}">
                    <a16:rowId xmlns:a16="http://schemas.microsoft.com/office/drawing/2014/main" val="10005"/>
                  </a:ext>
                </a:extLst>
              </a:tr>
              <a:tr h="201510">
                <a:tc>
                  <a:txBody>
                    <a:bodyPr/>
                    <a:lstStyle/>
                    <a:p>
                      <a:pPr algn="ctr" fontAlgn="ctr"/>
                      <a:r>
                        <a:rPr lang="en-US" altLang="zh-CN" sz="1100" u="none" strike="noStrike" dirty="0">
                          <a:effectLst/>
                        </a:rPr>
                        <a:t>5</a:t>
                      </a:r>
                      <a:r>
                        <a:rPr lang="zh-CN" altLang="en-US" sz="1100" u="none" strike="noStrike" dirty="0">
                          <a:effectLst/>
                        </a:rPr>
                        <a:t>月</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solidFill>
                      <a:schemeClr val="accent5"/>
                    </a:solidFill>
                  </a:tcPr>
                </a:tc>
                <a:tc>
                  <a:txBody>
                    <a:bodyPr/>
                    <a:lstStyle/>
                    <a:p>
                      <a:pPr algn="ctr" rtl="0" fontAlgn="ctr"/>
                      <a:endParaRPr lang="en-US" altLang="zh-CN" sz="11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6" marB="0" anchor="ctr">
                    <a:solidFill>
                      <a:schemeClr val="accent5"/>
                    </a:solidFill>
                  </a:tcPr>
                </a:tc>
                <a:extLst>
                  <a:ext uri="{0D108BD9-81ED-4DB2-BD59-A6C34878D82A}">
                    <a16:rowId xmlns:a16="http://schemas.microsoft.com/office/drawing/2014/main" val="10006"/>
                  </a:ext>
                </a:extLst>
              </a:tr>
              <a:tr h="175280">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6</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en-US" altLang="zh-CN" sz="1100" b="0" i="0" u="none" strike="noStrike" dirty="0">
                        <a:solidFill>
                          <a:srgbClr val="000000"/>
                        </a:solidFill>
                        <a:effectLst/>
                        <a:latin typeface="+mj-lt"/>
                        <a:ea typeface="宋体" panose="02010600030101010101" pitchFamily="2" charset="-122"/>
                      </a:endParaRPr>
                    </a:p>
                  </a:txBody>
                  <a:tcPr marL="7620" marR="7620" marT="7622" marB="0" anchor="ctr">
                    <a:solidFill>
                      <a:schemeClr val="accent5"/>
                    </a:solidFill>
                  </a:tcPr>
                </a:tc>
                <a:extLst>
                  <a:ext uri="{0D108BD9-81ED-4DB2-BD59-A6C34878D82A}">
                    <a16:rowId xmlns:a16="http://schemas.microsoft.com/office/drawing/2014/main" val="10007"/>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7</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8"/>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09"/>
                  </a:ext>
                </a:extLst>
              </a:tr>
              <a:tr h="175262">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9</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mj-lt"/>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0"/>
                  </a:ext>
                </a:extLst>
              </a:tr>
              <a:tr h="175279">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10</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Arial" panose="020B0604020202020204" pitchFamily="34" charset="0"/>
                        <a:ea typeface="等线"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1"/>
                  </a:ext>
                </a:extLst>
              </a:tr>
              <a:tr h="175261">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11</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tc>
                  <a:txBody>
                    <a:bodyPr/>
                    <a:lstStyle/>
                    <a:p>
                      <a:pPr marL="0" algn="ctr" defTabSz="914400" rtl="0" eaLnBrk="1" fontAlgn="ctr" latinLnBrk="0" hangingPunct="1"/>
                      <a:endParaRPr lang="zh-CN" alt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7620" marR="7620" marT="7621" marB="0" anchor="ctr">
                    <a:solidFill>
                      <a:schemeClr val="accent5"/>
                    </a:solidFill>
                  </a:tcPr>
                </a:tc>
                <a:extLst>
                  <a:ext uri="{0D108BD9-81ED-4DB2-BD59-A6C34878D82A}">
                    <a16:rowId xmlns:a16="http://schemas.microsoft.com/office/drawing/2014/main" val="10012"/>
                  </a:ext>
                </a:extLst>
              </a:tr>
              <a:tr h="172496">
                <a:tc>
                  <a:txBody>
                    <a:bodyPr/>
                    <a:lstStyle/>
                    <a:p>
                      <a:pPr algn="ctr" rtl="0"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12</a:t>
                      </a:r>
                      <a:r>
                        <a:rPr lang="zh-CN" altLang="en-US" sz="1100" b="0" i="0" u="none" strike="noStrike" dirty="0">
                          <a:solidFill>
                            <a:srgbClr val="000000"/>
                          </a:solidFill>
                          <a:effectLst/>
                          <a:latin typeface="Arial" panose="020B0604020202020204" pitchFamily="34" charset="0"/>
                          <a:ea typeface="等线" panose="02010600030101010101" pitchFamily="2" charset="-122"/>
                        </a:rPr>
                        <a:t>月　</a:t>
                      </a: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tc>
                  <a:txBody>
                    <a:bodyPr/>
                    <a:lstStyle/>
                    <a:p>
                      <a:pPr algn="ctr" rtl="0"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1" marB="0" anchor="ctr">
                    <a:solidFill>
                      <a:schemeClr val="accent5"/>
                    </a:solidFill>
                  </a:tcPr>
                </a:tc>
                <a:extLst>
                  <a:ext uri="{0D108BD9-81ED-4DB2-BD59-A6C34878D82A}">
                    <a16:rowId xmlns:a16="http://schemas.microsoft.com/office/drawing/2014/main" val="10013"/>
                  </a:ext>
                </a:extLst>
              </a:tr>
              <a:tr h="177165">
                <a:tc>
                  <a:txBody>
                    <a:bodyPr/>
                    <a:lstStyle/>
                    <a:p>
                      <a:pPr algn="ctr" rtl="0"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　合计</a:t>
                      </a:r>
                    </a:p>
                  </a:txBody>
                  <a:tcPr marL="7620" marR="7620" marT="7621"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143</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170</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132</a:t>
                      </a:r>
                    </a:p>
                  </a:txBody>
                  <a:tcPr marL="9525" marR="9525" marT="9525" marB="0" anchor="ctr">
                    <a:solidFill>
                      <a:schemeClr val="accent5"/>
                    </a:solidFill>
                  </a:tcP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155</a:t>
                      </a:r>
                    </a:p>
                  </a:txBody>
                  <a:tcPr marL="9525" marR="9525" marT="9525" marB="0" anchor="ctr">
                    <a:solidFill>
                      <a:schemeClr val="accent5"/>
                    </a:solidFill>
                  </a:tcPr>
                </a:tc>
                <a:extLst>
                  <a:ext uri="{0D108BD9-81ED-4DB2-BD59-A6C34878D82A}">
                    <a16:rowId xmlns:a16="http://schemas.microsoft.com/office/drawing/2014/main" val="10014"/>
                  </a:ext>
                </a:extLst>
              </a:tr>
            </a:tbl>
          </a:graphicData>
        </a:graphic>
      </p:graphicFrame>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1786804187"/>
              </p:ext>
            </p:extLst>
          </p:nvPr>
        </p:nvGraphicFramePr>
        <p:xfrm>
          <a:off x="609600" y="3876675"/>
          <a:ext cx="7874000" cy="247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8934687"/>
      </p:ext>
    </p:extLst>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66E5E21-5942-4448-99D5-93B7ED2111AA}"/>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13C80DE6-80BB-4BD4-98E8-23E17B1D275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3281" name="Picture 6">
            <a:extLst>
              <a:ext uri="{FF2B5EF4-FFF2-40B4-BE49-F238E27FC236}">
                <a16:creationId xmlns:a16="http://schemas.microsoft.com/office/drawing/2014/main" id="{DCBE285A-79B4-47B4-B17A-352ED8246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6C5E761-3E7E-4337-8345-BDC397E9B681}"/>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1C914D7-A5EE-4A57-AB03-D1199E4FE9B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5" name="图示 4">
            <a:extLst>
              <a:ext uri="{FF2B5EF4-FFF2-40B4-BE49-F238E27FC236}">
                <a16:creationId xmlns:a16="http://schemas.microsoft.com/office/drawing/2014/main" id="{787AEF48-745B-4328-A2FE-E32FBE71980F}"/>
              </a:ext>
            </a:extLst>
          </p:cNvPr>
          <p:cNvGraphicFramePr/>
          <p:nvPr>
            <p:extLst>
              <p:ext uri="{D42A27DB-BD31-4B8C-83A1-F6EECF244321}">
                <p14:modId xmlns:p14="http://schemas.microsoft.com/office/powerpoint/2010/main" val="617140461"/>
              </p:ext>
            </p:extLst>
          </p:nvPr>
        </p:nvGraphicFramePr>
        <p:xfrm>
          <a:off x="422274" y="1158874"/>
          <a:ext cx="8542214" cy="5424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AC2F4B26-F89E-4D51-80B5-899480109BF0}"/>
              </a:ext>
            </a:extLst>
          </p:cNvPr>
          <p:cNvSpPr txBox="1">
            <a:spLocks noChangeArrowheads="1"/>
          </p:cNvSpPr>
          <p:nvPr/>
        </p:nvSpPr>
        <p:spPr bwMode="auto">
          <a:xfrm>
            <a:off x="250825" y="731838"/>
            <a:ext cx="3744913"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4C41C7-D270-4977-BD45-69BF4F8084A8}"/>
              </a:ext>
            </a:extLst>
          </p:cNvPr>
          <p:cNvSpPr>
            <a:spLocks noGrp="1" noChangeArrowheads="1"/>
          </p:cNvSpPr>
          <p:nvPr>
            <p:ph type="title"/>
          </p:nvPr>
        </p:nvSpPr>
        <p:spPr/>
        <p:txBody>
          <a:bodyPr/>
          <a:lstStyle/>
          <a:p>
            <a:pPr eaLnBrk="1" hangingPunct="1"/>
            <a:endParaRPr lang="zh-CN" altLang="zh-CN"/>
          </a:p>
        </p:txBody>
      </p:sp>
      <p:sp>
        <p:nvSpPr>
          <p:cNvPr id="14339" name="Rectangle 3">
            <a:extLst>
              <a:ext uri="{FF2B5EF4-FFF2-40B4-BE49-F238E27FC236}">
                <a16:creationId xmlns:a16="http://schemas.microsoft.com/office/drawing/2014/main" id="{CB905B84-49D8-4904-B5A4-CD6824853FCB}"/>
              </a:ext>
            </a:extLst>
          </p:cNvPr>
          <p:cNvSpPr>
            <a:spLocks noGrp="1" noChangeArrowheads="1"/>
          </p:cNvSpPr>
          <p:nvPr>
            <p:ph idx="1"/>
          </p:nvPr>
        </p:nvSpPr>
        <p:spPr/>
        <p:txBody>
          <a:bodyPr/>
          <a:lstStyle/>
          <a:p>
            <a:pPr eaLnBrk="1" hangingPunct="1"/>
            <a:endParaRPr lang="zh-CN" altLang="zh-CN"/>
          </a:p>
        </p:txBody>
      </p:sp>
      <p:pic>
        <p:nvPicPr>
          <p:cNvPr id="14340" name="Picture 6">
            <a:extLst>
              <a:ext uri="{FF2B5EF4-FFF2-40B4-BE49-F238E27FC236}">
                <a16:creationId xmlns:a16="http://schemas.microsoft.com/office/drawing/2014/main" id="{1626A4D7-AF37-4249-BEE7-6C87F0F3F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8556FC8-7994-4600-A09C-8D6BFD706A05}"/>
              </a:ext>
            </a:extLst>
          </p:cNvPr>
          <p:cNvSpPr/>
          <p:nvPr/>
        </p:nvSpPr>
        <p:spPr>
          <a:xfrm>
            <a:off x="7164388" y="6308725"/>
            <a:ext cx="1958911"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B9A4C07-4494-43DA-9A95-871300232484}"/>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会议议程</a:t>
            </a:r>
          </a:p>
        </p:txBody>
      </p:sp>
      <p:graphicFrame>
        <p:nvGraphicFramePr>
          <p:cNvPr id="3" name="图示 2">
            <a:extLst>
              <a:ext uri="{FF2B5EF4-FFF2-40B4-BE49-F238E27FC236}">
                <a16:creationId xmlns:a16="http://schemas.microsoft.com/office/drawing/2014/main" id="{5099CD8B-476B-475F-84E1-D5ECD5110E80}"/>
              </a:ext>
            </a:extLst>
          </p:cNvPr>
          <p:cNvGraphicFramePr/>
          <p:nvPr/>
        </p:nvGraphicFramePr>
        <p:xfrm>
          <a:off x="2268538" y="2198688"/>
          <a:ext cx="4895850" cy="286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AE38533-28B1-4BA6-A8D5-2B6687B8B2D0}"/>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7066F584-8D13-48A4-A64B-395880B6911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5329" name="Picture 6">
            <a:extLst>
              <a:ext uri="{FF2B5EF4-FFF2-40B4-BE49-F238E27FC236}">
                <a16:creationId xmlns:a16="http://schemas.microsoft.com/office/drawing/2014/main" id="{477FA7B0-4D16-45F6-8503-365395902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8CD6471-E38D-4647-9C16-96D880DCA858}"/>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928B06B8-8DB3-44B8-B366-966073150258}"/>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5" name="图示 4">
            <a:extLst>
              <a:ext uri="{FF2B5EF4-FFF2-40B4-BE49-F238E27FC236}">
                <a16:creationId xmlns:a16="http://schemas.microsoft.com/office/drawing/2014/main" id="{1677312C-5596-4DA0-A4AF-AEEA68C83F96}"/>
              </a:ext>
            </a:extLst>
          </p:cNvPr>
          <p:cNvGraphicFramePr/>
          <p:nvPr>
            <p:extLst>
              <p:ext uri="{D42A27DB-BD31-4B8C-83A1-F6EECF244321}">
                <p14:modId xmlns:p14="http://schemas.microsoft.com/office/powerpoint/2010/main" val="4115850122"/>
              </p:ext>
            </p:extLst>
          </p:nvPr>
        </p:nvGraphicFramePr>
        <p:xfrm>
          <a:off x="422275" y="1158875"/>
          <a:ext cx="7966075" cy="4601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60416E0B-4F07-4902-8C11-6745C7543AEE}"/>
              </a:ext>
            </a:extLst>
          </p:cNvPr>
          <p:cNvSpPr txBox="1">
            <a:spLocks noChangeArrowheads="1"/>
          </p:cNvSpPr>
          <p:nvPr/>
        </p:nvSpPr>
        <p:spPr bwMode="auto">
          <a:xfrm>
            <a:off x="250825" y="731838"/>
            <a:ext cx="3744913"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D7497F5-826C-4E85-BF50-472142273FE2}"/>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24764D6-DD00-45ED-9E4A-5C5B486FC200}"/>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57377" name="Picture 6">
            <a:extLst>
              <a:ext uri="{FF2B5EF4-FFF2-40B4-BE49-F238E27FC236}">
                <a16:creationId xmlns:a16="http://schemas.microsoft.com/office/drawing/2014/main" id="{842DBCE6-EA2B-49B6-B293-527FCEA0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FFDCEAD-6DC3-4BBC-AC5C-B8C82D01B65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B72109F-96BD-41E3-BD9B-04A8161E1BEA}"/>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5" name="图示 4">
            <a:extLst>
              <a:ext uri="{FF2B5EF4-FFF2-40B4-BE49-F238E27FC236}">
                <a16:creationId xmlns:a16="http://schemas.microsoft.com/office/drawing/2014/main" id="{D48D66CD-42B8-4540-BE23-0C45CCDEBA63}"/>
              </a:ext>
            </a:extLst>
          </p:cNvPr>
          <p:cNvGraphicFramePr/>
          <p:nvPr>
            <p:extLst>
              <p:ext uri="{D42A27DB-BD31-4B8C-83A1-F6EECF244321}">
                <p14:modId xmlns:p14="http://schemas.microsoft.com/office/powerpoint/2010/main" val="3370069744"/>
              </p:ext>
            </p:extLst>
          </p:nvPr>
        </p:nvGraphicFramePr>
        <p:xfrm>
          <a:off x="422275" y="1158875"/>
          <a:ext cx="8112125" cy="496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2BB13B5A-C01E-44C1-8F2D-E4F895AAAB74}"/>
              </a:ext>
            </a:extLst>
          </p:cNvPr>
          <p:cNvSpPr txBox="1">
            <a:spLocks noChangeArrowheads="1"/>
          </p:cNvSpPr>
          <p:nvPr/>
        </p:nvSpPr>
        <p:spPr bwMode="auto">
          <a:xfrm>
            <a:off x="250825" y="731838"/>
            <a:ext cx="3744913"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四</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日周月检</a:t>
            </a:r>
            <a:r>
              <a:rPr lang="zh-CN" altLang="zh-CN" sz="1800" b="1" kern="100" dirty="0">
                <a:latin typeface="Times New Roman" panose="02020603050405020304" pitchFamily="18" charset="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73558-5000-4727-8A60-17AF2EA211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59D7542-3DE6-4260-AE60-5DDD4195FA9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3521" name="Picture 6">
            <a:extLst>
              <a:ext uri="{FF2B5EF4-FFF2-40B4-BE49-F238E27FC236}">
                <a16:creationId xmlns:a16="http://schemas.microsoft.com/office/drawing/2014/main" id="{09E037CE-2B3B-4D34-A12A-D5BE4E66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2D8829E-16D4-450E-8165-9FD84641603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51D788C-471E-43C3-8FEA-A91DBC43CD6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sp>
        <p:nvSpPr>
          <p:cNvPr id="17418" name="文本框 2">
            <a:extLst>
              <a:ext uri="{FF2B5EF4-FFF2-40B4-BE49-F238E27FC236}">
                <a16:creationId xmlns:a16="http://schemas.microsoft.com/office/drawing/2014/main" id="{AA6C6D86-205E-4000-AB5A-BC8965CAE0A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graphicFrame>
        <p:nvGraphicFramePr>
          <p:cNvPr id="7" name="对象 6">
            <a:extLst>
              <a:ext uri="{FF2B5EF4-FFF2-40B4-BE49-F238E27FC236}">
                <a16:creationId xmlns:a16="http://schemas.microsoft.com/office/drawing/2014/main" id="{9344A227-683E-4EED-9B9E-FCC35118AB28}"/>
              </a:ext>
            </a:extLst>
          </p:cNvPr>
          <p:cNvGraphicFramePr>
            <a:graphicFrameLocks noChangeAspect="1"/>
          </p:cNvGraphicFramePr>
          <p:nvPr>
            <p:extLst>
              <p:ext uri="{D42A27DB-BD31-4B8C-83A1-F6EECF244321}">
                <p14:modId xmlns:p14="http://schemas.microsoft.com/office/powerpoint/2010/main" val="3445236063"/>
              </p:ext>
            </p:extLst>
          </p:nvPr>
        </p:nvGraphicFramePr>
        <p:xfrm>
          <a:off x="163513" y="1392238"/>
          <a:ext cx="8624240" cy="4048124"/>
        </p:xfrm>
        <a:graphic>
          <a:graphicData uri="http://schemas.openxmlformats.org/presentationml/2006/ole">
            <mc:AlternateContent xmlns:mc="http://schemas.openxmlformats.org/markup-compatibility/2006">
              <mc:Choice xmlns:v="urn:schemas-microsoft-com:vml" Requires="v">
                <p:oleObj name="Worksheet" r:id="rId4" imgW="5448261" imgH="1142947" progId="Excel.Sheet.12">
                  <p:embed/>
                </p:oleObj>
              </mc:Choice>
              <mc:Fallback>
                <p:oleObj name="Worksheet" r:id="rId4" imgW="5448261" imgH="1142947" progId="Excel.Sheet.12">
                  <p:embed/>
                  <p:pic>
                    <p:nvPicPr>
                      <p:cNvPr id="0" name=""/>
                      <p:cNvPicPr/>
                      <p:nvPr/>
                    </p:nvPicPr>
                    <p:blipFill>
                      <a:blip r:embed="rId5"/>
                      <a:stretch>
                        <a:fillRect/>
                      </a:stretch>
                    </p:blipFill>
                    <p:spPr>
                      <a:xfrm>
                        <a:off x="163513" y="1392238"/>
                        <a:ext cx="8624240" cy="4048124"/>
                      </a:xfrm>
                      <a:prstGeom prst="rect">
                        <a:avLst/>
                      </a:prstGeom>
                    </p:spPr>
                  </p:pic>
                </p:oleObj>
              </mc:Fallback>
            </mc:AlternateContent>
          </a:graphicData>
        </a:graphic>
      </p:graphicFrame>
    </p:spTree>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73558-5000-4727-8A60-17AF2EA211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59D7542-3DE6-4260-AE60-5DDD4195FA9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3521" name="Picture 6">
            <a:extLst>
              <a:ext uri="{FF2B5EF4-FFF2-40B4-BE49-F238E27FC236}">
                <a16:creationId xmlns:a16="http://schemas.microsoft.com/office/drawing/2014/main" id="{09E037CE-2B3B-4D34-A12A-D5BE4E66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2D8829E-16D4-450E-8165-9FD84641603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E51D788C-471E-43C3-8FEA-A91DBC43CD6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6" name="图示 5">
            <a:extLst>
              <a:ext uri="{FF2B5EF4-FFF2-40B4-BE49-F238E27FC236}">
                <a16:creationId xmlns:a16="http://schemas.microsoft.com/office/drawing/2014/main" id="{51E2EDBD-4B48-47A5-B701-BBEF4995CBF8}"/>
              </a:ext>
            </a:extLst>
          </p:cNvPr>
          <p:cNvGraphicFramePr/>
          <p:nvPr>
            <p:extLst>
              <p:ext uri="{D42A27DB-BD31-4B8C-83A1-F6EECF244321}">
                <p14:modId xmlns:p14="http://schemas.microsoft.com/office/powerpoint/2010/main" val="2036881795"/>
              </p:ext>
            </p:extLst>
          </p:nvPr>
        </p:nvGraphicFramePr>
        <p:xfrm>
          <a:off x="300404" y="1719263"/>
          <a:ext cx="8003232" cy="3721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AA6C6D86-205E-4000-AB5A-BC8965CAE0A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541897703"/>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29242A-566D-40B9-B45E-5E1A5F87F45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A2F0FBC5-7B19-4879-A37E-059D31D57C8D}"/>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47137" name="Picture 6">
            <a:extLst>
              <a:ext uri="{FF2B5EF4-FFF2-40B4-BE49-F238E27FC236}">
                <a16:creationId xmlns:a16="http://schemas.microsoft.com/office/drawing/2014/main" id="{F3BFEB19-1797-4DCC-B767-87BB2763A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8C3CF3B-0CB9-45C2-82EA-E0C92DE281B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3D4CE4E5-1727-447A-9EB4-78E2A85FCD1D}"/>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安全管理</a:t>
            </a:r>
          </a:p>
        </p:txBody>
      </p:sp>
      <p:graphicFrame>
        <p:nvGraphicFramePr>
          <p:cNvPr id="4" name="图表 6">
            <a:extLst>
              <a:ext uri="{FF2B5EF4-FFF2-40B4-BE49-F238E27FC236}">
                <a16:creationId xmlns:a16="http://schemas.microsoft.com/office/drawing/2014/main" id="{6AF6EFDC-2131-4480-BE9A-FDE9FEEF28AC}"/>
              </a:ext>
            </a:extLst>
          </p:cNvPr>
          <p:cNvGraphicFramePr>
            <a:graphicFrameLocks/>
          </p:cNvGraphicFramePr>
          <p:nvPr>
            <p:extLst>
              <p:ext uri="{D42A27DB-BD31-4B8C-83A1-F6EECF244321}">
                <p14:modId xmlns:p14="http://schemas.microsoft.com/office/powerpoint/2010/main" val="2297197297"/>
              </p:ext>
            </p:extLst>
          </p:nvPr>
        </p:nvGraphicFramePr>
        <p:xfrm>
          <a:off x="609600" y="1417639"/>
          <a:ext cx="7874000" cy="4932362"/>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2">
            <a:extLst>
              <a:ext uri="{FF2B5EF4-FFF2-40B4-BE49-F238E27FC236}">
                <a16:creationId xmlns:a16="http://schemas.microsoft.com/office/drawing/2014/main" id="{DF881253-C5C3-48E5-8DA2-7B24B33885E7}"/>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zh-CN" sz="1800" b="1" kern="100" dirty="0">
                <a:cs typeface="宋体" panose="02010600030101010101" pitchFamily="2" charset="-122"/>
              </a:rPr>
              <a:t>水体污染管理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385574502"/>
      </p:ext>
    </p:extLst>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CACFA6D-0578-403D-8522-7341CABDF0C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70307A9B-FB88-445A-B36C-197366D6B11A}"/>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5569" name="Picture 6">
            <a:extLst>
              <a:ext uri="{FF2B5EF4-FFF2-40B4-BE49-F238E27FC236}">
                <a16:creationId xmlns:a16="http://schemas.microsoft.com/office/drawing/2014/main" id="{708B0CEF-00FC-40A5-9266-BFED0DD03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81A3F1F-9EE5-4240-8FB5-C29D7D7AAA88}"/>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C8F9370-33E9-4841-8855-B208CEA59846}"/>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6" name="图示 5">
            <a:extLst>
              <a:ext uri="{FF2B5EF4-FFF2-40B4-BE49-F238E27FC236}">
                <a16:creationId xmlns:a16="http://schemas.microsoft.com/office/drawing/2014/main" id="{1E6E6022-FD32-41D6-A26F-BF905F827B27}"/>
              </a:ext>
            </a:extLst>
          </p:cNvPr>
          <p:cNvGraphicFramePr/>
          <p:nvPr>
            <p:extLst>
              <p:ext uri="{D42A27DB-BD31-4B8C-83A1-F6EECF244321}">
                <p14:modId xmlns:p14="http://schemas.microsoft.com/office/powerpoint/2010/main" val="502459600"/>
              </p:ext>
            </p:extLst>
          </p:nvPr>
        </p:nvGraphicFramePr>
        <p:xfrm>
          <a:off x="395537" y="4005065"/>
          <a:ext cx="8352928" cy="224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6D2EF0F7-7307-44B6-9D13-9ECE7CC5CD1D}"/>
              </a:ext>
            </a:extLst>
          </p:cNvPr>
          <p:cNvSpPr txBox="1">
            <a:spLocks noChangeArrowheads="1"/>
          </p:cNvSpPr>
          <p:nvPr/>
        </p:nvSpPr>
        <p:spPr bwMode="auto">
          <a:xfrm>
            <a:off x="250825" y="731838"/>
            <a:ext cx="3889127"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大气</a:t>
            </a:r>
            <a:r>
              <a:rPr lang="zh-CN" altLang="zh-CN" sz="1800" b="1" kern="100" dirty="0">
                <a:cs typeface="宋体" panose="02010600030101010101" pitchFamily="2" charset="-122"/>
              </a:rPr>
              <a:t>污染管理</a:t>
            </a:r>
            <a:r>
              <a:rPr lang="zh-CN" altLang="en-US" sz="1800" b="1" kern="100" dirty="0">
                <a:cs typeface="宋体" panose="02010600030101010101" pitchFamily="2" charset="-122"/>
              </a:rPr>
              <a:t>（</a:t>
            </a:r>
            <a:r>
              <a:rPr lang="en-US" altLang="zh-CN" sz="1800" b="1" kern="100" dirty="0">
                <a:highlight>
                  <a:srgbClr val="FFFFFF"/>
                </a:highlight>
                <a:cs typeface="宋体" panose="02010600030101010101" pitchFamily="2" charset="-122"/>
              </a:rPr>
              <a:t>2025</a:t>
            </a:r>
            <a:r>
              <a:rPr lang="zh-CN" altLang="en-US" sz="1800" b="1" kern="100" dirty="0">
                <a:highlight>
                  <a:srgbClr val="FFFFFF"/>
                </a:highlight>
                <a:cs typeface="宋体" panose="02010600030101010101" pitchFamily="2" charset="-122"/>
              </a:rPr>
              <a:t>年</a:t>
            </a:r>
            <a:r>
              <a:rPr lang="en-US" altLang="zh-CN" sz="1800" b="1" kern="100" dirty="0">
                <a:highlight>
                  <a:srgbClr val="FFFFFF"/>
                </a:highlight>
                <a:cs typeface="宋体" panose="02010600030101010101" pitchFamily="2" charset="-122"/>
              </a:rPr>
              <a:t>2</a:t>
            </a:r>
            <a:r>
              <a:rPr lang="zh-CN" altLang="en-US" sz="1800" b="1" kern="100" dirty="0">
                <a:highlight>
                  <a:srgbClr val="FFFFFF"/>
                </a:highlight>
                <a:cs typeface="宋体" panose="02010600030101010101" pitchFamily="2" charset="-122"/>
              </a:rPr>
              <a:t>月</a:t>
            </a:r>
            <a:r>
              <a:rPr lang="zh-CN" altLang="en-US" sz="1800" b="1" kern="100" dirty="0">
                <a:cs typeface="宋体" panose="02010600030101010101" pitchFamily="2" charset="-122"/>
              </a:rPr>
              <a:t>）</a:t>
            </a:r>
            <a:endParaRPr lang="zh-CN" altLang="zh-CN" sz="1800" kern="100" dirty="0">
              <a:latin typeface="Times New Roman" panose="02020603050405020304" pitchFamily="18" charset="0"/>
            </a:endParaRPr>
          </a:p>
        </p:txBody>
      </p:sp>
      <p:graphicFrame>
        <p:nvGraphicFramePr>
          <p:cNvPr id="4" name="表格 4">
            <a:extLst>
              <a:ext uri="{FF2B5EF4-FFF2-40B4-BE49-F238E27FC236}">
                <a16:creationId xmlns:a16="http://schemas.microsoft.com/office/drawing/2014/main" id="{A56249F1-8E37-4A3B-AEE2-B93EBC67E8F5}"/>
              </a:ext>
            </a:extLst>
          </p:cNvPr>
          <p:cNvGraphicFramePr>
            <a:graphicFrameLocks noGrp="1"/>
          </p:cNvGraphicFramePr>
          <p:nvPr>
            <p:extLst>
              <p:ext uri="{D42A27DB-BD31-4B8C-83A1-F6EECF244321}">
                <p14:modId xmlns:p14="http://schemas.microsoft.com/office/powerpoint/2010/main" val="3647825806"/>
              </p:ext>
            </p:extLst>
          </p:nvPr>
        </p:nvGraphicFramePr>
        <p:xfrm>
          <a:off x="395537" y="1191207"/>
          <a:ext cx="8138870" cy="2624944"/>
        </p:xfrm>
        <a:graphic>
          <a:graphicData uri="http://schemas.openxmlformats.org/drawingml/2006/table">
            <a:tbl>
              <a:tblPr firstRow="1" bandRow="1">
                <a:tableStyleId>{5C22544A-7EE6-4342-B048-85BDC9FD1C3A}</a:tableStyleId>
              </a:tblPr>
              <a:tblGrid>
                <a:gridCol w="813887">
                  <a:extLst>
                    <a:ext uri="{9D8B030D-6E8A-4147-A177-3AD203B41FA5}">
                      <a16:colId xmlns:a16="http://schemas.microsoft.com/office/drawing/2014/main" val="3746001925"/>
                    </a:ext>
                  </a:extLst>
                </a:gridCol>
                <a:gridCol w="813887">
                  <a:extLst>
                    <a:ext uri="{9D8B030D-6E8A-4147-A177-3AD203B41FA5}">
                      <a16:colId xmlns:a16="http://schemas.microsoft.com/office/drawing/2014/main" val="654981517"/>
                    </a:ext>
                  </a:extLst>
                </a:gridCol>
                <a:gridCol w="813887">
                  <a:extLst>
                    <a:ext uri="{9D8B030D-6E8A-4147-A177-3AD203B41FA5}">
                      <a16:colId xmlns:a16="http://schemas.microsoft.com/office/drawing/2014/main" val="1468268882"/>
                    </a:ext>
                  </a:extLst>
                </a:gridCol>
                <a:gridCol w="813887">
                  <a:extLst>
                    <a:ext uri="{9D8B030D-6E8A-4147-A177-3AD203B41FA5}">
                      <a16:colId xmlns:a16="http://schemas.microsoft.com/office/drawing/2014/main" val="3552595325"/>
                    </a:ext>
                  </a:extLst>
                </a:gridCol>
                <a:gridCol w="813887">
                  <a:extLst>
                    <a:ext uri="{9D8B030D-6E8A-4147-A177-3AD203B41FA5}">
                      <a16:colId xmlns:a16="http://schemas.microsoft.com/office/drawing/2014/main" val="1610453201"/>
                    </a:ext>
                  </a:extLst>
                </a:gridCol>
                <a:gridCol w="813887">
                  <a:extLst>
                    <a:ext uri="{9D8B030D-6E8A-4147-A177-3AD203B41FA5}">
                      <a16:colId xmlns:a16="http://schemas.microsoft.com/office/drawing/2014/main" val="3655591937"/>
                    </a:ext>
                  </a:extLst>
                </a:gridCol>
                <a:gridCol w="813887">
                  <a:extLst>
                    <a:ext uri="{9D8B030D-6E8A-4147-A177-3AD203B41FA5}">
                      <a16:colId xmlns:a16="http://schemas.microsoft.com/office/drawing/2014/main" val="873652288"/>
                    </a:ext>
                  </a:extLst>
                </a:gridCol>
                <a:gridCol w="813887">
                  <a:extLst>
                    <a:ext uri="{9D8B030D-6E8A-4147-A177-3AD203B41FA5}">
                      <a16:colId xmlns:a16="http://schemas.microsoft.com/office/drawing/2014/main" val="180766940"/>
                    </a:ext>
                  </a:extLst>
                </a:gridCol>
                <a:gridCol w="813887">
                  <a:extLst>
                    <a:ext uri="{9D8B030D-6E8A-4147-A177-3AD203B41FA5}">
                      <a16:colId xmlns:a16="http://schemas.microsoft.com/office/drawing/2014/main" val="2247602888"/>
                    </a:ext>
                  </a:extLst>
                </a:gridCol>
                <a:gridCol w="813887">
                  <a:extLst>
                    <a:ext uri="{9D8B030D-6E8A-4147-A177-3AD203B41FA5}">
                      <a16:colId xmlns:a16="http://schemas.microsoft.com/office/drawing/2014/main" val="8865474"/>
                    </a:ext>
                  </a:extLst>
                </a:gridCol>
              </a:tblGrid>
              <a:tr h="631387">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采样日期</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装置</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烟气温度</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氧气</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v/v)</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二氧化硫</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一氧化碳</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二氧化碳</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v/v)</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二氧化硫</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zh-CN" altLang="en-US" sz="1100" b="0" i="0" u="none" strike="noStrike">
                          <a:solidFill>
                            <a:srgbClr val="000000"/>
                          </a:solidFill>
                          <a:effectLst/>
                          <a:latin typeface="宋体" panose="02010600030101010101" pitchFamily="2" charset="-122"/>
                          <a:ea typeface="宋体" panose="02010600030101010101" pitchFamily="2" charset="-122"/>
                        </a:rPr>
                        <a:t>折算</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氮氧化物</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NOX)(</a:t>
                      </a:r>
                      <a:r>
                        <a:rPr lang="zh-CN" altLang="en-US" sz="1100" b="0" i="0" u="none" strike="noStrike" dirty="0">
                          <a:solidFill>
                            <a:srgbClr val="000000"/>
                          </a:solidFill>
                          <a:effectLst/>
                          <a:latin typeface="宋体" panose="02010600030101010101" pitchFamily="2" charset="-122"/>
                          <a:ea typeface="宋体" panose="02010600030101010101" pitchFamily="2" charset="-122"/>
                        </a:rPr>
                        <a:t>折算</a:t>
                      </a:r>
                      <a:r>
                        <a:rPr lang="en-US" altLang="zh-CN" sz="1100" b="0" i="0" u="none" strike="noStrike" dirty="0">
                          <a:solidFill>
                            <a:srgbClr val="000000"/>
                          </a:solidFill>
                          <a:effectLst/>
                          <a:latin typeface="宋体" panose="02010600030101010101" pitchFamily="2" charset="-122"/>
                          <a:ea typeface="宋体" panose="02010600030101010101" pitchFamily="2" charset="-122"/>
                        </a:rPr>
                        <a:t>),</a:t>
                      </a:r>
                      <a:r>
                        <a:rPr lang="en-US" sz="1100" b="0" i="0" u="none" strike="noStrike" dirty="0">
                          <a:solidFill>
                            <a:srgbClr val="000000"/>
                          </a:solidFill>
                          <a:effectLst/>
                          <a:latin typeface="宋体" panose="02010600030101010101" pitchFamily="2" charset="-122"/>
                          <a:ea typeface="宋体" panose="02010600030101010101" pitchFamily="2" charset="-122"/>
                        </a:rPr>
                        <a:t>mg/m³</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氮氧化物</a:t>
                      </a:r>
                      <a:r>
                        <a:rPr lang="en-US" altLang="zh-CN" sz="1100" b="0" i="0" u="none" strike="noStrike">
                          <a:solidFill>
                            <a:srgbClr val="000000"/>
                          </a:solidFill>
                          <a:effectLst/>
                          <a:latin typeface="宋体" panose="02010600030101010101" pitchFamily="2" charset="-122"/>
                          <a:ea typeface="宋体" panose="02010600030101010101" pitchFamily="2" charset="-122"/>
                        </a:rPr>
                        <a:t>(</a:t>
                      </a:r>
                      <a:r>
                        <a:rPr lang="en-US" sz="1100" b="0" i="0" u="none" strike="noStrike">
                          <a:solidFill>
                            <a:srgbClr val="000000"/>
                          </a:solidFill>
                          <a:effectLst/>
                          <a:latin typeface="宋体" panose="02010600030101010101" pitchFamily="2" charset="-122"/>
                          <a:ea typeface="宋体" panose="02010600030101010101" pitchFamily="2" charset="-122"/>
                        </a:rPr>
                        <a:t>NOX),mg/m³</a:t>
                      </a:r>
                    </a:p>
                  </a:txBody>
                  <a:tcPr marL="9525" marR="9525" marT="9525" marB="0" anchor="ctr"/>
                </a:tc>
                <a:extLst>
                  <a:ext uri="{0D108BD9-81ED-4DB2-BD59-A6C34878D82A}">
                    <a16:rowId xmlns:a16="http://schemas.microsoft.com/office/drawing/2014/main" val="3882542674"/>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2025/2/10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煤油加氢精制装置</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116</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3.75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22.86</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428.75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10.3</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23.85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19</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18</a:t>
                      </a:r>
                    </a:p>
                  </a:txBody>
                  <a:tcPr marL="9525" marR="9525" marT="9525" marB="0" anchor="ctr"/>
                </a:tc>
                <a:extLst>
                  <a:ext uri="{0D108BD9-81ED-4DB2-BD59-A6C34878D82A}">
                    <a16:rowId xmlns:a16="http://schemas.microsoft.com/office/drawing/2014/main" val="3386971165"/>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2025/2/10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柴油加氢精制装置</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115.8</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4.55</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31.25</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9.77</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30</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27</a:t>
                      </a:r>
                    </a:p>
                  </a:txBody>
                  <a:tcPr marL="9525" marR="9525" marT="9525" marB="0" anchor="ctr"/>
                </a:tc>
                <a:extLst>
                  <a:ext uri="{0D108BD9-81ED-4DB2-BD59-A6C34878D82A}">
                    <a16:rowId xmlns:a16="http://schemas.microsoft.com/office/drawing/2014/main" val="820910045"/>
                  </a:ext>
                </a:extLst>
              </a:tr>
              <a:tr h="664519">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2025/2/10 9:00:00</a:t>
                      </a:r>
                    </a:p>
                  </a:txBody>
                  <a:tcPr marL="9525" marR="9525" marT="9525" marB="0" anchor="ctr"/>
                </a:tc>
                <a:tc>
                  <a:txBody>
                    <a:bodyPr/>
                    <a:lstStyle/>
                    <a:p>
                      <a:pPr algn="ctr" fontAlgn="ctr"/>
                      <a:r>
                        <a:rPr lang="zh-CN" altLang="en-US" sz="1100" b="0" i="0" u="none" strike="noStrike">
                          <a:solidFill>
                            <a:srgbClr val="000000"/>
                          </a:solidFill>
                          <a:effectLst/>
                          <a:latin typeface="宋体" panose="02010600030101010101" pitchFamily="2" charset="-122"/>
                          <a:ea typeface="宋体" panose="02010600030101010101" pitchFamily="2" charset="-122"/>
                        </a:rPr>
                        <a:t>加氢裂化装置</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150.3</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4.03</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&lt;3.00</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8.79</a:t>
                      </a:r>
                    </a:p>
                  </a:txBody>
                  <a:tcPr marL="9525" marR="9525" marT="9525" marB="0" anchor="ctr"/>
                </a:tc>
                <a:tc>
                  <a:txBody>
                    <a:bodyPr/>
                    <a:lstStyle/>
                    <a:p>
                      <a:pPr algn="ctr" fontAlgn="ctr"/>
                      <a:r>
                        <a:rPr lang="en-US" sz="1100" b="0" i="0" u="none" strike="noStrike">
                          <a:solidFill>
                            <a:srgbClr val="000000"/>
                          </a:solidFill>
                          <a:effectLst/>
                          <a:latin typeface="宋体" panose="02010600030101010101" pitchFamily="2" charset="-122"/>
                          <a:ea typeface="宋体" panose="02010600030101010101" pitchFamily="2" charset="-122"/>
                        </a:rPr>
                        <a:t>Not Detected </a:t>
                      </a:r>
                      <a:r>
                        <a:rPr lang="zh-CN" altLang="en-US" sz="1100" b="0" i="0" u="none" strike="noStrike">
                          <a:solidFill>
                            <a:srgbClr val="000000"/>
                          </a:solidFill>
                          <a:effectLst/>
                          <a:latin typeface="宋体" panose="02010600030101010101" pitchFamily="2" charset="-122"/>
                          <a:ea typeface="宋体" panose="02010600030101010101" pitchFamily="2" charset="-122"/>
                        </a:rPr>
                        <a:t>未检出</a:t>
                      </a:r>
                    </a:p>
                  </a:txBody>
                  <a:tcPr marL="9525" marR="9525" marT="9525" marB="0" anchor="ctr"/>
                </a:tc>
                <a:tc>
                  <a:txBody>
                    <a:bodyPr/>
                    <a:lstStyle/>
                    <a:p>
                      <a:pPr algn="ctr" fontAlgn="ctr"/>
                      <a:r>
                        <a:rPr lang="en-US" altLang="zh-CN" sz="1100" b="0" i="0" u="none" strike="noStrike">
                          <a:solidFill>
                            <a:srgbClr val="000000"/>
                          </a:solidFill>
                          <a:effectLst/>
                          <a:latin typeface="宋体" panose="02010600030101010101" pitchFamily="2" charset="-122"/>
                          <a:ea typeface="宋体" panose="02010600030101010101" pitchFamily="2" charset="-122"/>
                        </a:rPr>
                        <a:t>35</a:t>
                      </a:r>
                    </a:p>
                  </a:txBody>
                  <a:tcPr marL="9525" marR="9525" marT="9525" marB="0" anchor="ctr"/>
                </a:tc>
                <a:tc>
                  <a:txBody>
                    <a:bodyPr/>
                    <a:lstStyle/>
                    <a:p>
                      <a:pPr algn="ctr"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33</a:t>
                      </a:r>
                    </a:p>
                  </a:txBody>
                  <a:tcPr marL="9525" marR="9525" marT="9525" marB="0" anchor="ctr"/>
                </a:tc>
                <a:extLst>
                  <a:ext uri="{0D108BD9-81ED-4DB2-BD59-A6C34878D82A}">
                    <a16:rowId xmlns:a16="http://schemas.microsoft.com/office/drawing/2014/main" val="4129242253"/>
                  </a:ext>
                </a:extLst>
              </a:tr>
            </a:tbl>
          </a:graphicData>
        </a:graphic>
      </p:graphicFrame>
    </p:spTree>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2B3326E-8504-4BD4-A73C-60DB369981D8}"/>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E41CF4B-5D2D-4C1D-B59C-4C97B3DF51D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7617" name="Picture 6">
            <a:extLst>
              <a:ext uri="{FF2B5EF4-FFF2-40B4-BE49-F238E27FC236}">
                <a16:creationId xmlns:a16="http://schemas.microsoft.com/office/drawing/2014/main" id="{A40ECF61-F7CA-4BAD-982F-11F5A6536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938E64E-FF47-4DA9-AA89-E8DCA34131BE}"/>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79BB8A2-4E10-45FB-8A5C-61D7E725AC45}"/>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环保管理</a:t>
            </a:r>
          </a:p>
        </p:txBody>
      </p:sp>
      <p:graphicFrame>
        <p:nvGraphicFramePr>
          <p:cNvPr id="5" name="图示 4">
            <a:extLst>
              <a:ext uri="{FF2B5EF4-FFF2-40B4-BE49-F238E27FC236}">
                <a16:creationId xmlns:a16="http://schemas.microsoft.com/office/drawing/2014/main" id="{A8D6584C-92F0-425A-A1F2-C38EA41F3F6B}"/>
              </a:ext>
            </a:extLst>
          </p:cNvPr>
          <p:cNvGraphicFramePr/>
          <p:nvPr>
            <p:extLst>
              <p:ext uri="{D42A27DB-BD31-4B8C-83A1-F6EECF244321}">
                <p14:modId xmlns:p14="http://schemas.microsoft.com/office/powerpoint/2010/main" val="1366246907"/>
              </p:ext>
            </p:extLst>
          </p:nvPr>
        </p:nvGraphicFramePr>
        <p:xfrm>
          <a:off x="457200" y="1228727"/>
          <a:ext cx="8435280" cy="5296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953735F1-E6E0-47F2-88BA-921E8DAA7E7A}"/>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废弃物</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BFA56E3-0FDC-4B2C-8CF9-AC119FDE0AC4}"/>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567BF700-F18E-47A9-A060-49339598B669}"/>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9665" name="Picture 6">
            <a:extLst>
              <a:ext uri="{FF2B5EF4-FFF2-40B4-BE49-F238E27FC236}">
                <a16:creationId xmlns:a16="http://schemas.microsoft.com/office/drawing/2014/main" id="{5BD5A2B7-42DB-4987-8B97-7BE22A2E6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E8D7050-9CFC-4CCD-9BEF-320DC1CB4A75}"/>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C66E1A1-9B37-4624-B559-F3DE175CA26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9862DBCA-A4A4-4402-9CF2-866A7D6049AB}"/>
              </a:ext>
            </a:extLst>
          </p:cNvPr>
          <p:cNvGraphicFramePr/>
          <p:nvPr/>
        </p:nvGraphicFramePr>
        <p:xfrm>
          <a:off x="1043608" y="969962"/>
          <a:ext cx="7490792" cy="5278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3C4E174E-465F-424E-AE8F-521391D57A60}"/>
              </a:ext>
            </a:extLst>
          </p:cNvPr>
          <p:cNvSpPr txBox="1">
            <a:spLocks noChangeArrowheads="1"/>
          </p:cNvSpPr>
          <p:nvPr/>
        </p:nvSpPr>
        <p:spPr bwMode="auto">
          <a:xfrm>
            <a:off x="250824" y="731838"/>
            <a:ext cx="4105151"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、心理健康</a:t>
            </a:r>
            <a:r>
              <a:rPr lang="zh-CN" altLang="en-US" sz="1800" b="1" kern="100" dirty="0">
                <a:latin typeface="Times New Roman" panose="02020603050405020304" pitchFamily="18" charset="0"/>
                <a:cs typeface="宋体" panose="02010600030101010101" pitchFamily="2" charset="-122"/>
              </a:rPr>
              <a:t>和</a:t>
            </a:r>
            <a:r>
              <a:rPr lang="zh-CN" altLang="zh-CN" sz="1800" b="1" kern="100" dirty="0">
                <a:latin typeface="Times New Roman" panose="02020603050405020304" pitchFamily="18" charset="0"/>
                <a:cs typeface="宋体" panose="02010600030101010101" pitchFamily="2" charset="-122"/>
              </a:rPr>
              <a:t>防疫工作</a:t>
            </a:r>
            <a:r>
              <a:rPr lang="zh-CN" altLang="en-US" sz="1800" b="1" kern="100" dirty="0">
                <a:latin typeface="Times New Roman" panose="02020603050405020304" pitchFamily="18" charset="0"/>
                <a:cs typeface="宋体" panose="02010600030101010101" pitchFamily="2" charset="-122"/>
              </a:rPr>
              <a:t>（无变化）</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E41B6B8-B1AE-4024-9A5E-8065D611FE2D}"/>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F96ABEA0-D3EF-4DC1-9A6D-E8868B2FD06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69665" name="Picture 6">
            <a:extLst>
              <a:ext uri="{FF2B5EF4-FFF2-40B4-BE49-F238E27FC236}">
                <a16:creationId xmlns:a16="http://schemas.microsoft.com/office/drawing/2014/main" id="{5E6C4DF8-E71B-4D56-A747-D5E2129B7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5D213292-C21A-4FAD-9F3F-EBB526184987}"/>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CC8FD65-FA21-44F7-88ED-B6350F01E9A0}"/>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D8748E8F-6416-4A5D-9BCE-3D36321DDF5A}"/>
              </a:ext>
            </a:extLst>
          </p:cNvPr>
          <p:cNvGraphicFramePr/>
          <p:nvPr>
            <p:extLst>
              <p:ext uri="{D42A27DB-BD31-4B8C-83A1-F6EECF244321}">
                <p14:modId xmlns:p14="http://schemas.microsoft.com/office/powerpoint/2010/main" val="3416116927"/>
              </p:ext>
            </p:extLst>
          </p:nvPr>
        </p:nvGraphicFramePr>
        <p:xfrm>
          <a:off x="250825" y="1228726"/>
          <a:ext cx="8713663" cy="5079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BB656F51-A0F1-4824-A85C-1C5D4ECA80D0}"/>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二</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职业卫生</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2181498018"/>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4541CA2-5F26-4155-BD93-3A064ECB2CCC}"/>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64241EB-A92B-4457-996C-86B77EC0528F}"/>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3761" name="Picture 6">
            <a:extLst>
              <a:ext uri="{FF2B5EF4-FFF2-40B4-BE49-F238E27FC236}">
                <a16:creationId xmlns:a16="http://schemas.microsoft.com/office/drawing/2014/main" id="{434B6D74-2485-4AF0-9BE2-663E8E9C5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7A16C183-87DA-4433-B839-CD92328DBD2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671ABC6-D403-40D9-8543-204A641304F5}"/>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职业健康管理</a:t>
            </a:r>
          </a:p>
        </p:txBody>
      </p:sp>
      <p:graphicFrame>
        <p:nvGraphicFramePr>
          <p:cNvPr id="4" name="图示 3">
            <a:extLst>
              <a:ext uri="{FF2B5EF4-FFF2-40B4-BE49-F238E27FC236}">
                <a16:creationId xmlns:a16="http://schemas.microsoft.com/office/drawing/2014/main" id="{663000F0-ABB2-4E44-A708-52AC8B07D78E}"/>
              </a:ext>
            </a:extLst>
          </p:cNvPr>
          <p:cNvGraphicFramePr/>
          <p:nvPr>
            <p:extLst>
              <p:ext uri="{D42A27DB-BD31-4B8C-83A1-F6EECF244321}">
                <p14:modId xmlns:p14="http://schemas.microsoft.com/office/powerpoint/2010/main" val="4027033191"/>
              </p:ext>
            </p:extLst>
          </p:nvPr>
        </p:nvGraphicFramePr>
        <p:xfrm>
          <a:off x="688976" y="4618038"/>
          <a:ext cx="7411416" cy="1630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984C78EA-C6C3-4D6C-B93B-2E796753246D}"/>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三</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劳动防护</a:t>
            </a:r>
            <a:endParaRPr lang="zh-CN" altLang="zh-CN" sz="1800" kern="100" dirty="0">
              <a:latin typeface="Times New Roman" panose="02020603050405020304" pitchFamily="18" charset="0"/>
            </a:endParaRPr>
          </a:p>
        </p:txBody>
      </p:sp>
      <p:graphicFrame>
        <p:nvGraphicFramePr>
          <p:cNvPr id="5" name="表格 4">
            <a:extLst>
              <a:ext uri="{FF2B5EF4-FFF2-40B4-BE49-F238E27FC236}">
                <a16:creationId xmlns:a16="http://schemas.microsoft.com/office/drawing/2014/main" id="{49CA02CA-2249-4775-90F8-F95CDF73B863}"/>
              </a:ext>
            </a:extLst>
          </p:cNvPr>
          <p:cNvGraphicFramePr>
            <a:graphicFrameLocks noGrp="1"/>
          </p:cNvGraphicFramePr>
          <p:nvPr>
            <p:extLst>
              <p:ext uri="{D42A27DB-BD31-4B8C-83A1-F6EECF244321}">
                <p14:modId xmlns:p14="http://schemas.microsoft.com/office/powerpoint/2010/main" val="3158885723"/>
              </p:ext>
            </p:extLst>
          </p:nvPr>
        </p:nvGraphicFramePr>
        <p:xfrm>
          <a:off x="688975" y="1443038"/>
          <a:ext cx="7627938" cy="1784576"/>
        </p:xfrm>
        <a:graphic>
          <a:graphicData uri="http://schemas.openxmlformats.org/drawingml/2006/table">
            <a:tbl>
              <a:tblPr>
                <a:tableStyleId>{5C22544A-7EE6-4342-B048-85BDC9FD1C3A}</a:tableStyleId>
              </a:tblPr>
              <a:tblGrid>
                <a:gridCol w="2419829">
                  <a:extLst>
                    <a:ext uri="{9D8B030D-6E8A-4147-A177-3AD203B41FA5}">
                      <a16:colId xmlns:a16="http://schemas.microsoft.com/office/drawing/2014/main" val="20000"/>
                    </a:ext>
                  </a:extLst>
                </a:gridCol>
                <a:gridCol w="2111127">
                  <a:extLst>
                    <a:ext uri="{9D8B030D-6E8A-4147-A177-3AD203B41FA5}">
                      <a16:colId xmlns:a16="http://schemas.microsoft.com/office/drawing/2014/main" val="20001"/>
                    </a:ext>
                  </a:extLst>
                </a:gridCol>
                <a:gridCol w="1384182">
                  <a:extLst>
                    <a:ext uri="{9D8B030D-6E8A-4147-A177-3AD203B41FA5}">
                      <a16:colId xmlns:a16="http://schemas.microsoft.com/office/drawing/2014/main" val="20002"/>
                    </a:ext>
                  </a:extLst>
                </a:gridCol>
                <a:gridCol w="1712800">
                  <a:extLst>
                    <a:ext uri="{9D8B030D-6E8A-4147-A177-3AD203B41FA5}">
                      <a16:colId xmlns:a16="http://schemas.microsoft.com/office/drawing/2014/main" val="20003"/>
                    </a:ext>
                  </a:extLst>
                </a:gridCol>
              </a:tblGrid>
              <a:tr h="359682">
                <a:tc gridSpan="4">
                  <a:txBody>
                    <a:bodyPr/>
                    <a:lstStyle/>
                    <a:p>
                      <a:pPr algn="ctr" rtl="0" fontAlgn="ctr"/>
                      <a:r>
                        <a:rPr lang="zh-CN" altLang="en-US" sz="2000" u="none" strike="noStrike" dirty="0">
                          <a:effectLst/>
                        </a:rPr>
                        <a:t>炼油二部主要劳动防护用品发放汇总表（</a:t>
                      </a:r>
                      <a:r>
                        <a:rPr lang="en-US" altLang="zh-CN" sz="2000" u="none" strike="noStrike" dirty="0">
                          <a:effectLst/>
                        </a:rPr>
                        <a:t>2025.2</a:t>
                      </a:r>
                      <a:r>
                        <a:rPr lang="zh-CN" altLang="en-US" sz="2000" u="none" strike="noStrike" dirty="0">
                          <a:effectLst/>
                        </a:rPr>
                        <a:t>）</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705530">
                <a:tc>
                  <a:txBody>
                    <a:bodyPr/>
                    <a:lstStyle/>
                    <a:p>
                      <a:pPr algn="ctr" rtl="0" fontAlgn="ctr"/>
                      <a:r>
                        <a:rPr lang="zh-CN" altLang="en-US" sz="2000" u="none" strike="noStrike" dirty="0">
                          <a:effectLst/>
                        </a:rPr>
                        <a:t>类别</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a:effectLst/>
                        </a:rPr>
                        <a:t>人数</a:t>
                      </a:r>
                      <a:endParaRPr lang="zh-CN" altLang="en-US" sz="2000" b="0" i="0" u="none" strike="noStrike">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dirty="0">
                          <a:effectLst/>
                        </a:rPr>
                        <a:t>件数</a:t>
                      </a:r>
                      <a:endParaRPr lang="zh-CN" altLang="en-US" sz="2000" b="0" i="0" u="none" strike="noStrike" dirty="0">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tc>
                  <a:txBody>
                    <a:bodyPr/>
                    <a:lstStyle/>
                    <a:p>
                      <a:pPr algn="ctr" rtl="0" fontAlgn="ctr"/>
                      <a:r>
                        <a:rPr lang="zh-CN" altLang="en-US" sz="2000" u="none" strike="noStrike">
                          <a:effectLst/>
                        </a:rPr>
                        <a:t>合计</a:t>
                      </a:r>
                      <a:endParaRPr lang="zh-CN" altLang="en-US" sz="2000" b="0" i="0" u="none" strike="noStrike">
                        <a:solidFill>
                          <a:srgbClr val="000000"/>
                        </a:solidFill>
                        <a:effectLst/>
                        <a:latin typeface="华文新魏" panose="02010800040101010101" pitchFamily="2" charset="-122"/>
                        <a:ea typeface="华文新魏" panose="02010800040101010101" pitchFamily="2" charset="-122"/>
                      </a:endParaRPr>
                    </a:p>
                  </a:txBody>
                  <a:tcPr marL="8296" marR="8296" marT="8291" marB="0" anchor="ctr"/>
                </a:tc>
                <a:extLst>
                  <a:ext uri="{0D108BD9-81ED-4DB2-BD59-A6C34878D82A}">
                    <a16:rowId xmlns:a16="http://schemas.microsoft.com/office/drawing/2014/main" val="10001"/>
                  </a:ext>
                </a:extLst>
              </a:tr>
              <a:tr h="359682">
                <a:tc>
                  <a:txBody>
                    <a:bodyPr/>
                    <a:lstStyle/>
                    <a:p>
                      <a:pPr algn="ctr" rtl="0" fontAlgn="ctr"/>
                      <a:r>
                        <a:rPr lang="zh-CN" altLang="en-US" sz="2000" b="0" i="0" u="none" strike="noStrike" dirty="0">
                          <a:solidFill>
                            <a:srgbClr val="000000"/>
                          </a:solidFill>
                          <a:effectLst/>
                          <a:latin typeface="华文新魏" panose="02010800040101010101" pitchFamily="2" charset="-122"/>
                          <a:ea typeface="华文新魏" panose="02010800040101010101" pitchFamily="2" charset="-122"/>
                        </a:rPr>
                        <a:t>工作服更换</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3</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4</a:t>
                      </a:r>
                    </a:p>
                  </a:txBody>
                  <a:tcPr marL="8296" marR="8296" marT="8291" marB="0" anchor="ctr"/>
                </a:tc>
                <a:tc>
                  <a:txBody>
                    <a:bodyPr/>
                    <a:lstStyle/>
                    <a:p>
                      <a:pPr algn="ctr" rtl="0" fontAlgn="ctr"/>
                      <a:r>
                        <a:rPr lang="en-US" altLang="zh-CN" sz="2000" u="none" strike="noStrike" dirty="0">
                          <a:effectLst/>
                        </a:rPr>
                        <a:t>4</a:t>
                      </a:r>
                    </a:p>
                  </a:txBody>
                  <a:tcPr marL="8296" marR="8296" marT="8291" marB="0" anchor="ctr"/>
                </a:tc>
                <a:extLst>
                  <a:ext uri="{0D108BD9-81ED-4DB2-BD59-A6C34878D82A}">
                    <a16:rowId xmlns:a16="http://schemas.microsoft.com/office/drawing/2014/main" val="4070806694"/>
                  </a:ext>
                </a:extLst>
              </a:tr>
              <a:tr h="359682">
                <a:tc>
                  <a:txBody>
                    <a:bodyPr/>
                    <a:lstStyle/>
                    <a:p>
                      <a:pPr algn="ctr" rtl="0" fontAlgn="ctr"/>
                      <a:r>
                        <a:rPr lang="zh-CN" altLang="en-US" sz="2000" b="0" i="0" u="none" strike="noStrike" dirty="0">
                          <a:solidFill>
                            <a:srgbClr val="000000"/>
                          </a:solidFill>
                          <a:effectLst/>
                          <a:latin typeface="华文新魏" panose="02010800040101010101" pitchFamily="2" charset="-122"/>
                          <a:ea typeface="华文新魏" panose="02010800040101010101" pitchFamily="2" charset="-122"/>
                        </a:rPr>
                        <a:t>劳保鞋更换</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2</a:t>
                      </a:r>
                    </a:p>
                  </a:txBody>
                  <a:tcPr marL="8296" marR="8296" marT="8291" marB="0" anchor="ctr"/>
                </a:tc>
                <a:tc>
                  <a:txBody>
                    <a:bodyPr/>
                    <a:lstStyle/>
                    <a:p>
                      <a:pPr algn="ctr" rtl="0" fontAlgn="ctr"/>
                      <a:r>
                        <a:rPr lang="en-US" altLang="zh-CN" sz="2000" b="0" i="0" u="none" strike="noStrike" dirty="0">
                          <a:solidFill>
                            <a:srgbClr val="000000"/>
                          </a:solidFill>
                          <a:effectLst/>
                          <a:latin typeface="Trebuchet MS" panose="020B0603020202020204" pitchFamily="34" charset="0"/>
                          <a:ea typeface="宋体" panose="02010600030101010101" pitchFamily="2" charset="-122"/>
                        </a:rPr>
                        <a:t>2</a:t>
                      </a:r>
                    </a:p>
                  </a:txBody>
                  <a:tcPr marL="8296" marR="8296" marT="8291" marB="0" anchor="ctr"/>
                </a:tc>
                <a:tc>
                  <a:txBody>
                    <a:bodyPr/>
                    <a:lstStyle/>
                    <a:p>
                      <a:pPr algn="ctr" rtl="0" fontAlgn="ctr"/>
                      <a:r>
                        <a:rPr lang="en-US" altLang="zh-CN" sz="2000" u="none" strike="noStrike" dirty="0">
                          <a:effectLst/>
                        </a:rPr>
                        <a:t>2</a:t>
                      </a:r>
                    </a:p>
                  </a:txBody>
                  <a:tcPr marL="8296" marR="8296" marT="8291" marB="0" anchor="ctr"/>
                </a:tc>
                <a:extLst>
                  <a:ext uri="{0D108BD9-81ED-4DB2-BD59-A6C34878D82A}">
                    <a16:rowId xmlns:a16="http://schemas.microsoft.com/office/drawing/2014/main" val="2691631988"/>
                  </a:ext>
                </a:extLst>
              </a:tr>
            </a:tbl>
          </a:graphicData>
        </a:graphic>
      </p:graphicFrame>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1A3123-5F9E-4392-9F67-617D687E92C0}"/>
              </a:ext>
            </a:extLst>
          </p:cNvPr>
          <p:cNvSpPr>
            <a:spLocks noGrp="1" noChangeArrowheads="1"/>
          </p:cNvSpPr>
          <p:nvPr>
            <p:ph type="title"/>
          </p:nvPr>
        </p:nvSpPr>
        <p:spPr/>
        <p:txBody>
          <a:bodyPr/>
          <a:lstStyle/>
          <a:p>
            <a:pPr eaLnBrk="1" hangingPunct="1"/>
            <a:endParaRPr lang="zh-CN" altLang="zh-CN"/>
          </a:p>
        </p:txBody>
      </p:sp>
      <p:sp>
        <p:nvSpPr>
          <p:cNvPr id="15363" name="Rectangle 3">
            <a:extLst>
              <a:ext uri="{FF2B5EF4-FFF2-40B4-BE49-F238E27FC236}">
                <a16:creationId xmlns:a16="http://schemas.microsoft.com/office/drawing/2014/main" id="{25485237-DEEC-433F-8584-98E338434108}"/>
              </a:ext>
            </a:extLst>
          </p:cNvPr>
          <p:cNvSpPr>
            <a:spLocks noGrp="1" noChangeArrowheads="1"/>
          </p:cNvSpPr>
          <p:nvPr>
            <p:ph idx="1"/>
          </p:nvPr>
        </p:nvSpPr>
        <p:spPr/>
        <p:txBody>
          <a:bodyPr/>
          <a:lstStyle/>
          <a:p>
            <a:pPr eaLnBrk="1" hangingPunct="1"/>
            <a:endParaRPr lang="zh-CN" altLang="zh-CN"/>
          </a:p>
        </p:txBody>
      </p:sp>
      <p:pic>
        <p:nvPicPr>
          <p:cNvPr id="15364" name="Picture 6">
            <a:hlinkClick r:id="rId2" action="ppaction://hlinkfile"/>
            <a:extLst>
              <a:ext uri="{FF2B5EF4-FFF2-40B4-BE49-F238E27FC236}">
                <a16:creationId xmlns:a16="http://schemas.microsoft.com/office/drawing/2014/main" id="{00F19112-510F-4967-BACC-033487F1E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0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E09613D-82F8-427B-8657-3DABFC08ED9F}"/>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FCC0EF77-8924-41C6-B568-2816C78DA423}"/>
              </a:ext>
            </a:extLst>
          </p:cNvPr>
          <p:cNvGraphicFramePr/>
          <p:nvPr>
            <p:extLst>
              <p:ext uri="{D42A27DB-BD31-4B8C-83A1-F6EECF244321}">
                <p14:modId xmlns:p14="http://schemas.microsoft.com/office/powerpoint/2010/main" val="774135785"/>
              </p:ext>
            </p:extLst>
          </p:nvPr>
        </p:nvGraphicFramePr>
        <p:xfrm>
          <a:off x="0" y="2154355"/>
          <a:ext cx="8943787" cy="4126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文本框 3">
            <a:extLst>
              <a:ext uri="{FF2B5EF4-FFF2-40B4-BE49-F238E27FC236}">
                <a16:creationId xmlns:a16="http://schemas.microsoft.com/office/drawing/2014/main" id="{1F89C207-8775-4792-AF29-E4FC215F6BDE}"/>
              </a:ext>
            </a:extLst>
          </p:cNvPr>
          <p:cNvSpPr txBox="1"/>
          <p:nvPr/>
        </p:nvSpPr>
        <p:spPr>
          <a:xfrm>
            <a:off x="179388" y="811213"/>
            <a:ext cx="8229600" cy="954087"/>
          </a:xfrm>
          <a:prstGeom prst="rect">
            <a:avLst/>
          </a:prstGeom>
          <a:noFill/>
        </p:spPr>
        <p:txBody>
          <a:bodyPr>
            <a:spAutoFit/>
          </a:bodyPr>
          <a:lstStyle/>
          <a:p>
            <a:pPr>
              <a:defRPr/>
            </a:pPr>
            <a:r>
              <a:rPr lang="en-US" altLang="zh-CN" sz="2800" b="1" dirty="0">
                <a:latin typeface="+mn-ea"/>
                <a:ea typeface="+mn-ea"/>
              </a:rPr>
              <a:t>Safety is not the main job, but safety is the first job.</a:t>
            </a:r>
          </a:p>
          <a:p>
            <a:pPr>
              <a:defRPr/>
            </a:pPr>
            <a:r>
              <a:rPr lang="zh-CN" altLang="en-US" sz="2800" b="1" dirty="0">
                <a:latin typeface="+mn-ea"/>
                <a:ea typeface="+mn-ea"/>
              </a:rPr>
              <a:t>安全不是主要工作，但安全是首要工作。</a:t>
            </a:r>
          </a:p>
        </p:txBody>
      </p:sp>
    </p:spTree>
    <p:extLst>
      <p:ext uri="{BB962C8B-B14F-4D97-AF65-F5344CB8AC3E}">
        <p14:creationId xmlns:p14="http://schemas.microsoft.com/office/powerpoint/2010/main" val="4220069750"/>
      </p:ext>
    </p:extLst>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2B6D5C1-DB23-4A3E-8796-9408FB62CB33}"/>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7B160ADD-9D47-48C2-B7A8-2AAD5162599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75809" name="Picture 6">
            <a:extLst>
              <a:ext uri="{FF2B5EF4-FFF2-40B4-BE49-F238E27FC236}">
                <a16:creationId xmlns:a16="http://schemas.microsoft.com/office/drawing/2014/main" id="{5A9DFC18-93D3-4ECE-BB05-B3BE7CED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E1213E7-E447-44DF-B4C7-D6B0607CD06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F9B42BFD-F9D5-4DBF-91D4-DB2880964AEE}"/>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消防安全管理</a:t>
            </a:r>
          </a:p>
        </p:txBody>
      </p:sp>
      <p:graphicFrame>
        <p:nvGraphicFramePr>
          <p:cNvPr id="6" name="图示 5">
            <a:extLst>
              <a:ext uri="{FF2B5EF4-FFF2-40B4-BE49-F238E27FC236}">
                <a16:creationId xmlns:a16="http://schemas.microsoft.com/office/drawing/2014/main" id="{F39409AA-F2D5-4483-AE0B-1FD9F0E75C1B}"/>
              </a:ext>
            </a:extLst>
          </p:cNvPr>
          <p:cNvGraphicFramePr/>
          <p:nvPr>
            <p:extLst>
              <p:ext uri="{D42A27DB-BD31-4B8C-83A1-F6EECF244321}">
                <p14:modId xmlns:p14="http://schemas.microsoft.com/office/powerpoint/2010/main" val="2979290478"/>
              </p:ext>
            </p:extLst>
          </p:nvPr>
        </p:nvGraphicFramePr>
        <p:xfrm>
          <a:off x="539552" y="1101723"/>
          <a:ext cx="8136904" cy="5207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E4E1A9E5-569A-449E-B2DF-4D69F03465DA}"/>
              </a:ext>
            </a:extLst>
          </p:cNvPr>
          <p:cNvSpPr txBox="1">
            <a:spLocks noChangeArrowheads="1"/>
          </p:cNvSpPr>
          <p:nvPr/>
        </p:nvSpPr>
        <p:spPr bwMode="auto">
          <a:xfrm>
            <a:off x="250825" y="731838"/>
            <a:ext cx="31686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kern="100" dirty="0">
                <a:latin typeface="Times New Roman" panose="02020603050405020304" pitchFamily="18" charset="0"/>
                <a:cs typeface="宋体" panose="02010600030101010101" pitchFamily="2" charset="-122"/>
              </a:rPr>
              <a:t>一</a:t>
            </a:r>
            <a:r>
              <a:rPr lang="zh-CN" altLang="zh-CN" sz="1800" b="1" kern="100" dirty="0">
                <a:latin typeface="Times New Roman" panose="02020603050405020304" pitchFamily="18" charset="0"/>
                <a:cs typeface="宋体" panose="02010600030101010101" pitchFamily="2" charset="-122"/>
              </a:rPr>
              <a:t>、</a:t>
            </a:r>
            <a:r>
              <a:rPr lang="zh-CN" altLang="en-US" sz="1800" b="1" kern="100" dirty="0">
                <a:cs typeface="宋体" panose="02010600030101010101" pitchFamily="2" charset="-122"/>
              </a:rPr>
              <a:t>消防设施</a:t>
            </a:r>
            <a:r>
              <a:rPr lang="zh-CN" altLang="zh-CN" sz="1800" b="1" kern="100" dirty="0">
                <a:cs typeface="宋体" panose="02010600030101010101" pitchFamily="2" charset="-122"/>
              </a:rPr>
              <a:t>管理</a:t>
            </a:r>
            <a:endParaRPr lang="zh-CN" altLang="zh-CN" sz="1800" kern="100" dirty="0">
              <a:latin typeface="Times New Roman" panose="02020603050405020304" pitchFamily="18" charset="0"/>
            </a:endParaRPr>
          </a:p>
        </p:txBody>
      </p:sp>
    </p:spTree>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DF690A-8220-4F84-B09F-8F43AFB206B3}"/>
              </a:ext>
            </a:extLst>
          </p:cNvPr>
          <p:cNvSpPr>
            <a:spLocks noGrp="1" noChangeArrowheads="1"/>
          </p:cNvSpPr>
          <p:nvPr>
            <p:ph type="title"/>
          </p:nvPr>
        </p:nvSpPr>
        <p:spPr/>
        <p:txBody>
          <a:bodyPr/>
          <a:lstStyle/>
          <a:p>
            <a:pPr eaLnBrk="1" hangingPunct="1"/>
            <a:endParaRPr lang="zh-CN" altLang="zh-CN"/>
          </a:p>
        </p:txBody>
      </p:sp>
      <p:sp>
        <p:nvSpPr>
          <p:cNvPr id="81923" name="Rectangle 3">
            <a:extLst>
              <a:ext uri="{FF2B5EF4-FFF2-40B4-BE49-F238E27FC236}">
                <a16:creationId xmlns:a16="http://schemas.microsoft.com/office/drawing/2014/main" id="{1A5400A9-70E1-44B1-A904-59908F2CAD0A}"/>
              </a:ext>
            </a:extLst>
          </p:cNvPr>
          <p:cNvSpPr>
            <a:spLocks noGrp="1" noChangeArrowheads="1"/>
          </p:cNvSpPr>
          <p:nvPr>
            <p:ph idx="1"/>
          </p:nvPr>
        </p:nvSpPr>
        <p:spPr/>
        <p:txBody>
          <a:bodyPr/>
          <a:lstStyle/>
          <a:p>
            <a:pPr eaLnBrk="1" hangingPunct="1"/>
            <a:endParaRPr lang="zh-CN" altLang="zh-CN"/>
          </a:p>
        </p:txBody>
      </p:sp>
      <p:pic>
        <p:nvPicPr>
          <p:cNvPr id="81924" name="Picture 6">
            <a:extLst>
              <a:ext uri="{FF2B5EF4-FFF2-40B4-BE49-F238E27FC236}">
                <a16:creationId xmlns:a16="http://schemas.microsoft.com/office/drawing/2014/main" id="{07038B03-29FD-4107-B271-9479FB5DD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C886E3B-D53E-40C0-A9E1-45F03BD5D7AD}"/>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83BC822A-0323-4B5F-993A-20F6D9BFA9E2}"/>
              </a:ext>
            </a:extLst>
          </p:cNvPr>
          <p:cNvGraphicFramePr/>
          <p:nvPr/>
        </p:nvGraphicFramePr>
        <p:xfrm>
          <a:off x="1042988" y="2852738"/>
          <a:ext cx="6842125" cy="936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0A4CFA8-7FF2-4744-A860-DBBD9EB69C4F}"/>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DE3E41F8-1408-44C0-8E44-EF3A98EB4183}"/>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82977" name="Picture 6">
            <a:extLst>
              <a:ext uri="{FF2B5EF4-FFF2-40B4-BE49-F238E27FC236}">
                <a16:creationId xmlns:a16="http://schemas.microsoft.com/office/drawing/2014/main" id="{DEC7A5BE-6923-4C57-8D82-E1045C8D7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890D0CA-FFA5-4392-BA84-D6C523EA5DBC}"/>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EAAAF21-207C-4E9A-A77E-2826C47A9117}"/>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热点问题通报</a:t>
            </a:r>
          </a:p>
        </p:txBody>
      </p:sp>
      <p:graphicFrame>
        <p:nvGraphicFramePr>
          <p:cNvPr id="4" name="图示 3">
            <a:extLst>
              <a:ext uri="{FF2B5EF4-FFF2-40B4-BE49-F238E27FC236}">
                <a16:creationId xmlns:a16="http://schemas.microsoft.com/office/drawing/2014/main" id="{2BF1C169-DD61-4F1E-9E96-1FD3A09D7E22}"/>
              </a:ext>
            </a:extLst>
          </p:cNvPr>
          <p:cNvGraphicFramePr/>
          <p:nvPr>
            <p:extLst>
              <p:ext uri="{D42A27DB-BD31-4B8C-83A1-F6EECF244321}">
                <p14:modId xmlns:p14="http://schemas.microsoft.com/office/powerpoint/2010/main" val="907610667"/>
              </p:ext>
            </p:extLst>
          </p:nvPr>
        </p:nvGraphicFramePr>
        <p:xfrm>
          <a:off x="750888" y="1101724"/>
          <a:ext cx="7493520" cy="5279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2983" name="文本框 2">
            <a:extLst>
              <a:ext uri="{FF2B5EF4-FFF2-40B4-BE49-F238E27FC236}">
                <a16:creationId xmlns:a16="http://schemas.microsoft.com/office/drawing/2014/main" id="{8DF20F6F-E072-4288-BF0C-99DBBFC182CC}"/>
              </a:ext>
            </a:extLst>
          </p:cNvPr>
          <p:cNvSpPr txBox="1">
            <a:spLocks noChangeArrowheads="1"/>
          </p:cNvSpPr>
          <p:nvPr/>
        </p:nvSpPr>
        <p:spPr bwMode="auto">
          <a:xfrm>
            <a:off x="250825" y="731838"/>
            <a:ext cx="3168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eaLnBrk="1" hangingPunct="1">
              <a:lnSpc>
                <a:spcPct val="150000"/>
              </a:lnSpc>
              <a:spcBef>
                <a:spcPct val="0"/>
              </a:spcBef>
              <a:buClrTx/>
              <a:buSzTx/>
              <a:buFontTx/>
              <a:buNone/>
            </a:pPr>
            <a:endParaRPr lang="en-US" altLang="zh-CN" sz="2000">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527361E-3FAB-462F-95C5-9B13F048188A}"/>
              </a:ext>
            </a:extLst>
          </p:cNvPr>
          <p:cNvSpPr>
            <a:spLocks noGrp="1" noChangeArrowheads="1"/>
          </p:cNvSpPr>
          <p:nvPr>
            <p:ph type="title"/>
          </p:nvPr>
        </p:nvSpPr>
        <p:spPr/>
        <p:txBody>
          <a:bodyPr/>
          <a:lstStyle/>
          <a:p>
            <a:pPr eaLnBrk="1" hangingPunct="1"/>
            <a:endParaRPr lang="zh-CN" altLang="zh-CN"/>
          </a:p>
        </p:txBody>
      </p:sp>
      <p:sp>
        <p:nvSpPr>
          <p:cNvPr id="84995" name="Rectangle 3">
            <a:extLst>
              <a:ext uri="{FF2B5EF4-FFF2-40B4-BE49-F238E27FC236}">
                <a16:creationId xmlns:a16="http://schemas.microsoft.com/office/drawing/2014/main" id="{81783C71-0C4C-4949-9029-4F33FD603383}"/>
              </a:ext>
            </a:extLst>
          </p:cNvPr>
          <p:cNvSpPr>
            <a:spLocks noGrp="1" noChangeArrowheads="1"/>
          </p:cNvSpPr>
          <p:nvPr>
            <p:ph idx="1"/>
          </p:nvPr>
        </p:nvSpPr>
        <p:spPr/>
        <p:txBody>
          <a:bodyPr/>
          <a:lstStyle/>
          <a:p>
            <a:pPr eaLnBrk="1" hangingPunct="1"/>
            <a:endParaRPr lang="zh-CN" altLang="zh-CN"/>
          </a:p>
        </p:txBody>
      </p:sp>
      <p:pic>
        <p:nvPicPr>
          <p:cNvPr id="84996" name="Picture 6">
            <a:extLst>
              <a:ext uri="{FF2B5EF4-FFF2-40B4-BE49-F238E27FC236}">
                <a16:creationId xmlns:a16="http://schemas.microsoft.com/office/drawing/2014/main" id="{C83D1F9A-08EC-4C0E-AA83-D6AB3071A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5AA59F0-F30F-465E-A7B2-A63E17ED1F2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A6D04CCC-1D4B-495C-8E06-276DA7B42B1F}"/>
              </a:ext>
            </a:extLst>
          </p:cNvPr>
          <p:cNvGraphicFramePr/>
          <p:nvPr/>
        </p:nvGraphicFramePr>
        <p:xfrm>
          <a:off x="1547663" y="2636912"/>
          <a:ext cx="5544617"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18728E-2BA6-4A79-B807-DABEFD9D811E}"/>
              </a:ext>
            </a:extLst>
          </p:cNvPr>
          <p:cNvSpPr>
            <a:spLocks noGrp="1" noChangeArrowheads="1"/>
          </p:cNvSpPr>
          <p:nvPr>
            <p:ph type="title"/>
          </p:nvPr>
        </p:nvSpPr>
        <p:spPr/>
        <p:txBody>
          <a:bodyPr/>
          <a:lstStyle/>
          <a:p>
            <a:pPr eaLnBrk="1" hangingPunct="1"/>
            <a:endParaRPr lang="zh-CN" altLang="zh-CN"/>
          </a:p>
        </p:txBody>
      </p:sp>
      <p:sp>
        <p:nvSpPr>
          <p:cNvPr id="86019" name="Rectangle 3">
            <a:extLst>
              <a:ext uri="{FF2B5EF4-FFF2-40B4-BE49-F238E27FC236}">
                <a16:creationId xmlns:a16="http://schemas.microsoft.com/office/drawing/2014/main" id="{FF10EEE4-2B66-47EE-A481-4394BD3B1564}"/>
              </a:ext>
            </a:extLst>
          </p:cNvPr>
          <p:cNvSpPr>
            <a:spLocks noGrp="1" noChangeArrowheads="1"/>
          </p:cNvSpPr>
          <p:nvPr>
            <p:ph idx="1"/>
          </p:nvPr>
        </p:nvSpPr>
        <p:spPr/>
        <p:txBody>
          <a:bodyPr/>
          <a:lstStyle/>
          <a:p>
            <a:pPr eaLnBrk="1" hangingPunct="1"/>
            <a:endParaRPr lang="zh-CN" altLang="zh-CN"/>
          </a:p>
        </p:txBody>
      </p:sp>
      <p:pic>
        <p:nvPicPr>
          <p:cNvPr id="86020" name="Picture 6">
            <a:extLst>
              <a:ext uri="{FF2B5EF4-FFF2-40B4-BE49-F238E27FC236}">
                <a16:creationId xmlns:a16="http://schemas.microsoft.com/office/drawing/2014/main" id="{D0BB956C-9C5B-43FF-A2BF-EA84ED11C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573971E-0BE5-4AC3-A9F5-8C0D3F8DB38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D877539-D0A3-4E29-A917-D66A6F0D352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工作亮点</a:t>
            </a:r>
          </a:p>
        </p:txBody>
      </p:sp>
      <p:graphicFrame>
        <p:nvGraphicFramePr>
          <p:cNvPr id="3" name="图示 2">
            <a:extLst>
              <a:ext uri="{FF2B5EF4-FFF2-40B4-BE49-F238E27FC236}">
                <a16:creationId xmlns:a16="http://schemas.microsoft.com/office/drawing/2014/main" id="{9F50196F-9D4C-4C7A-B54C-522449C0EBAC}"/>
              </a:ext>
            </a:extLst>
          </p:cNvPr>
          <p:cNvGraphicFramePr/>
          <p:nvPr>
            <p:extLst>
              <p:ext uri="{D42A27DB-BD31-4B8C-83A1-F6EECF244321}">
                <p14:modId xmlns:p14="http://schemas.microsoft.com/office/powerpoint/2010/main" val="1592016114"/>
              </p:ext>
            </p:extLst>
          </p:nvPr>
        </p:nvGraphicFramePr>
        <p:xfrm>
          <a:off x="457200" y="1600200"/>
          <a:ext cx="8132763" cy="377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18728E-2BA6-4A79-B807-DABEFD9D811E}"/>
              </a:ext>
            </a:extLst>
          </p:cNvPr>
          <p:cNvSpPr>
            <a:spLocks noGrp="1" noChangeArrowheads="1"/>
          </p:cNvSpPr>
          <p:nvPr>
            <p:ph type="title"/>
          </p:nvPr>
        </p:nvSpPr>
        <p:spPr/>
        <p:txBody>
          <a:bodyPr/>
          <a:lstStyle/>
          <a:p>
            <a:pPr eaLnBrk="1" hangingPunct="1"/>
            <a:endParaRPr lang="zh-CN" altLang="zh-CN"/>
          </a:p>
        </p:txBody>
      </p:sp>
      <p:sp>
        <p:nvSpPr>
          <p:cNvPr id="86019" name="Rectangle 3">
            <a:extLst>
              <a:ext uri="{FF2B5EF4-FFF2-40B4-BE49-F238E27FC236}">
                <a16:creationId xmlns:a16="http://schemas.microsoft.com/office/drawing/2014/main" id="{FF10EEE4-2B66-47EE-A481-4394BD3B1564}"/>
              </a:ext>
            </a:extLst>
          </p:cNvPr>
          <p:cNvSpPr>
            <a:spLocks noGrp="1" noChangeArrowheads="1"/>
          </p:cNvSpPr>
          <p:nvPr>
            <p:ph idx="1"/>
          </p:nvPr>
        </p:nvSpPr>
        <p:spPr/>
        <p:txBody>
          <a:bodyPr/>
          <a:lstStyle/>
          <a:p>
            <a:pPr eaLnBrk="1" hangingPunct="1"/>
            <a:endParaRPr lang="zh-CN" altLang="zh-CN"/>
          </a:p>
        </p:txBody>
      </p:sp>
      <p:pic>
        <p:nvPicPr>
          <p:cNvPr id="86020" name="Picture 6">
            <a:extLst>
              <a:ext uri="{FF2B5EF4-FFF2-40B4-BE49-F238E27FC236}">
                <a16:creationId xmlns:a16="http://schemas.microsoft.com/office/drawing/2014/main" id="{D0BB956C-9C5B-43FF-A2BF-EA84ED11C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C573971E-0BE5-4AC3-A9F5-8C0D3F8DB38A}"/>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8D877539-D0A3-4E29-A917-D66A6F0D3521}"/>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工作难点</a:t>
            </a:r>
          </a:p>
        </p:txBody>
      </p:sp>
      <p:graphicFrame>
        <p:nvGraphicFramePr>
          <p:cNvPr id="3" name="图示 2">
            <a:extLst>
              <a:ext uri="{FF2B5EF4-FFF2-40B4-BE49-F238E27FC236}">
                <a16:creationId xmlns:a16="http://schemas.microsoft.com/office/drawing/2014/main" id="{9F50196F-9D4C-4C7A-B54C-522449C0EBAC}"/>
              </a:ext>
            </a:extLst>
          </p:cNvPr>
          <p:cNvGraphicFramePr/>
          <p:nvPr>
            <p:extLst>
              <p:ext uri="{D42A27DB-BD31-4B8C-83A1-F6EECF244321}">
                <p14:modId xmlns:p14="http://schemas.microsoft.com/office/powerpoint/2010/main" val="2528843454"/>
              </p:ext>
            </p:extLst>
          </p:nvPr>
        </p:nvGraphicFramePr>
        <p:xfrm>
          <a:off x="457200" y="1600200"/>
          <a:ext cx="8132763" cy="377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1162823"/>
      </p:ext>
    </p:extLst>
  </p:cSld>
  <p:clrMapOvr>
    <a:masterClrMapping/>
  </p:clrMapOvr>
  <p:transition spd="slow">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2C088B2-3131-4B4B-ADB8-74E458EE608F}"/>
              </a:ext>
            </a:extLst>
          </p:cNvPr>
          <p:cNvSpPr>
            <a:spLocks noGrp="1" noChangeArrowheads="1"/>
          </p:cNvSpPr>
          <p:nvPr>
            <p:ph type="title"/>
          </p:nvPr>
        </p:nvSpPr>
        <p:spPr/>
        <p:txBody>
          <a:bodyPr/>
          <a:lstStyle/>
          <a:p>
            <a:pPr eaLnBrk="1" hangingPunct="1"/>
            <a:endParaRPr lang="zh-CN" altLang="zh-CN"/>
          </a:p>
        </p:txBody>
      </p:sp>
      <p:sp>
        <p:nvSpPr>
          <p:cNvPr id="88067" name="Rectangle 3">
            <a:extLst>
              <a:ext uri="{FF2B5EF4-FFF2-40B4-BE49-F238E27FC236}">
                <a16:creationId xmlns:a16="http://schemas.microsoft.com/office/drawing/2014/main" id="{5486B387-F9FE-4ECC-B6B8-9BBD791CF3D7}"/>
              </a:ext>
            </a:extLst>
          </p:cNvPr>
          <p:cNvSpPr>
            <a:spLocks noGrp="1" noChangeArrowheads="1"/>
          </p:cNvSpPr>
          <p:nvPr>
            <p:ph idx="1"/>
          </p:nvPr>
        </p:nvSpPr>
        <p:spPr/>
        <p:txBody>
          <a:bodyPr/>
          <a:lstStyle/>
          <a:p>
            <a:pPr eaLnBrk="1" hangingPunct="1"/>
            <a:endParaRPr lang="zh-CN" altLang="zh-CN"/>
          </a:p>
        </p:txBody>
      </p:sp>
      <p:pic>
        <p:nvPicPr>
          <p:cNvPr id="88068" name="Picture 6">
            <a:extLst>
              <a:ext uri="{FF2B5EF4-FFF2-40B4-BE49-F238E27FC236}">
                <a16:creationId xmlns:a16="http://schemas.microsoft.com/office/drawing/2014/main" id="{C5B0262B-F4E9-44B1-8848-20EC26548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7F392CF-2857-4B42-A2FA-A91221D0901F}"/>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AF9F82E5-4779-47B4-9B92-A7BE5692D2FC}"/>
              </a:ext>
            </a:extLst>
          </p:cNvPr>
          <p:cNvGraphicFramePr/>
          <p:nvPr/>
        </p:nvGraphicFramePr>
        <p:xfrm>
          <a:off x="1889125" y="2924175"/>
          <a:ext cx="6067425" cy="70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71DA899-71C6-4457-B91E-936D6825DE9B}"/>
              </a:ext>
            </a:extLst>
          </p:cNvPr>
          <p:cNvSpPr>
            <a:spLocks noGrp="1" noChangeArrowheads="1"/>
          </p:cNvSpPr>
          <p:nvPr>
            <p:ph type="title"/>
          </p:nvPr>
        </p:nvSpPr>
        <p:spPr/>
        <p:txBody>
          <a:bodyPr/>
          <a:lstStyle/>
          <a:p>
            <a:pPr eaLnBrk="1" hangingPunct="1"/>
            <a:endParaRPr lang="zh-CN" altLang="zh-CN"/>
          </a:p>
        </p:txBody>
      </p:sp>
      <p:pic>
        <p:nvPicPr>
          <p:cNvPr id="89091" name="内容占位符 3" descr="表格&#10;&#10;描述已自动生成">
            <a:extLst>
              <a:ext uri="{FF2B5EF4-FFF2-40B4-BE49-F238E27FC236}">
                <a16:creationId xmlns:a16="http://schemas.microsoft.com/office/drawing/2014/main" id="{7C597D95-ED5C-46DB-AD43-9FA59ECF89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7763" y="2160588"/>
            <a:ext cx="2732087" cy="3881437"/>
          </a:xfrm>
        </p:spPr>
      </p:pic>
      <p:pic>
        <p:nvPicPr>
          <p:cNvPr id="89092" name="Picture 6">
            <a:extLst>
              <a:ext uri="{FF2B5EF4-FFF2-40B4-BE49-F238E27FC236}">
                <a16:creationId xmlns:a16="http://schemas.microsoft.com/office/drawing/2014/main" id="{25EBE34E-51F1-4592-846C-37894C801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33974762-393B-492B-AEC3-149D95BBC4B8}"/>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14ECDFB3-B3BD-489E-BB1A-9AE381826B0B}"/>
              </a:ext>
            </a:extLst>
          </p:cNvPr>
          <p:cNvSpPr/>
          <p:nvPr/>
        </p:nvSpPr>
        <p:spPr>
          <a:xfrm>
            <a:off x="-101600" y="274638"/>
            <a:ext cx="2152650"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下一步</a:t>
            </a: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工作计划</a:t>
            </a:r>
          </a:p>
        </p:txBody>
      </p:sp>
      <p:graphicFrame>
        <p:nvGraphicFramePr>
          <p:cNvPr id="5" name="图示 4">
            <a:extLst>
              <a:ext uri="{FF2B5EF4-FFF2-40B4-BE49-F238E27FC236}">
                <a16:creationId xmlns:a16="http://schemas.microsoft.com/office/drawing/2014/main" id="{459D6FD4-B344-4A02-8A16-4EAEE0395C97}"/>
              </a:ext>
            </a:extLst>
          </p:cNvPr>
          <p:cNvGraphicFramePr/>
          <p:nvPr>
            <p:extLst>
              <p:ext uri="{D42A27DB-BD31-4B8C-83A1-F6EECF244321}">
                <p14:modId xmlns:p14="http://schemas.microsoft.com/office/powerpoint/2010/main" val="3044160541"/>
              </p:ext>
            </p:extLst>
          </p:nvPr>
        </p:nvGraphicFramePr>
        <p:xfrm>
          <a:off x="604838" y="1044575"/>
          <a:ext cx="7934325" cy="52052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AFF185EF-CEB6-4707-BD15-175D6ED7B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B9742C5-D16B-40D7-8967-D4C7BDB1C29C}"/>
              </a:ext>
            </a:extLst>
          </p:cNvPr>
          <p:cNvSpPr/>
          <p:nvPr/>
        </p:nvSpPr>
        <p:spPr>
          <a:xfrm>
            <a:off x="2508774" y="2274838"/>
            <a:ext cx="4126451" cy="3046988"/>
          </a:xfrm>
          <a:prstGeom prst="rect">
            <a:avLst/>
          </a:prstGeom>
          <a:noFill/>
        </p:spPr>
        <p:txBody>
          <a:bodyPr wrap="none">
            <a:spAutoFit/>
          </a:bodyPr>
          <a:lstStyle/>
          <a:p>
            <a:pPr algn="ctr" eaLnBrk="1" hangingPunct="1">
              <a:defRPr/>
            </a:pPr>
            <a:r>
              <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End of report</a:t>
            </a: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汇报结束</a:t>
            </a:r>
            <a:endPar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endParaRPr>
          </a:p>
          <a:p>
            <a:pPr algn="ctr" eaLnBrk="1" hangingPunct="1">
              <a:defRPr/>
            </a:pPr>
            <a:r>
              <a:rPr lang="en-US" altLang="zh-CN" sz="4800" b="1">
                <a:ln w="9525">
                  <a:solidFill>
                    <a:schemeClr val="bg1"/>
                  </a:solidFill>
                  <a:prstDash val="solid"/>
                </a:ln>
                <a:solidFill>
                  <a:srgbClr val="FFFFFF"/>
                </a:solidFill>
                <a:effectLst>
                  <a:outerShdw blurRad="12700" dist="38100" dir="2700000" algn="tl" rotWithShape="0">
                    <a:schemeClr val="bg1">
                      <a:lumMod val="50000"/>
                    </a:schemeClr>
                  </a:outerShdw>
                </a:effectLst>
              </a:rPr>
              <a:t>Thank you all</a:t>
            </a:r>
            <a:endParaRPr lang="en-US" altLang="zh-CN" sz="4800" b="1" dirty="0">
              <a:ln w="9525">
                <a:solidFill>
                  <a:schemeClr val="bg1"/>
                </a:solidFill>
                <a:prstDash val="solid"/>
              </a:ln>
              <a:solidFill>
                <a:srgbClr val="FFFFFF"/>
              </a:solidFill>
              <a:effectLst>
                <a:outerShdw blurRad="12700" dist="38100" dir="2700000" algn="tl" rotWithShape="0">
                  <a:schemeClr val="bg1">
                    <a:lumMod val="50000"/>
                  </a:schemeClr>
                </a:outerShdw>
              </a:effectLst>
            </a:endParaRPr>
          </a:p>
          <a:p>
            <a:pPr algn="ctr" eaLnBrk="1" hangingPunct="1">
              <a:defRPr/>
            </a:pPr>
            <a:r>
              <a:rPr lang="zh-CN" altLang="en-US" sz="4800" b="1" dirty="0">
                <a:ln w="9525">
                  <a:solidFill>
                    <a:schemeClr val="bg1"/>
                  </a:solidFill>
                  <a:prstDash val="solid"/>
                </a:ln>
                <a:solidFill>
                  <a:srgbClr val="FFFFFF"/>
                </a:solidFill>
                <a:effectLst>
                  <a:outerShdw blurRad="12700" dist="38100" dir="2700000" algn="tl" rotWithShape="0">
                    <a:schemeClr val="bg1">
                      <a:lumMod val="50000"/>
                    </a:schemeClr>
                  </a:outerShdw>
                </a:effectLst>
              </a:rPr>
              <a:t>谢谢各位</a:t>
            </a: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1A3123-5F9E-4392-9F67-617D687E92C0}"/>
              </a:ext>
            </a:extLst>
          </p:cNvPr>
          <p:cNvSpPr>
            <a:spLocks noGrp="1" noChangeArrowheads="1"/>
          </p:cNvSpPr>
          <p:nvPr>
            <p:ph type="title"/>
          </p:nvPr>
        </p:nvSpPr>
        <p:spPr/>
        <p:txBody>
          <a:bodyPr/>
          <a:lstStyle/>
          <a:p>
            <a:pPr eaLnBrk="1" hangingPunct="1"/>
            <a:endParaRPr lang="zh-CN" altLang="zh-CN"/>
          </a:p>
        </p:txBody>
      </p:sp>
      <p:sp>
        <p:nvSpPr>
          <p:cNvPr id="15363" name="Rectangle 3">
            <a:extLst>
              <a:ext uri="{FF2B5EF4-FFF2-40B4-BE49-F238E27FC236}">
                <a16:creationId xmlns:a16="http://schemas.microsoft.com/office/drawing/2014/main" id="{25485237-DEEC-433F-8584-98E338434108}"/>
              </a:ext>
            </a:extLst>
          </p:cNvPr>
          <p:cNvSpPr>
            <a:spLocks noGrp="1" noChangeArrowheads="1"/>
          </p:cNvSpPr>
          <p:nvPr>
            <p:ph idx="1"/>
          </p:nvPr>
        </p:nvSpPr>
        <p:spPr/>
        <p:txBody>
          <a:bodyPr/>
          <a:lstStyle/>
          <a:p>
            <a:pPr eaLnBrk="1" hangingPunct="1"/>
            <a:endParaRPr lang="zh-CN" altLang="zh-CN"/>
          </a:p>
        </p:txBody>
      </p:sp>
      <p:pic>
        <p:nvPicPr>
          <p:cNvPr id="15364" name="Picture 6">
            <a:hlinkClick r:id="rId2" action="ppaction://hlinkfile"/>
            <a:extLst>
              <a:ext uri="{FF2B5EF4-FFF2-40B4-BE49-F238E27FC236}">
                <a16:creationId xmlns:a16="http://schemas.microsoft.com/office/drawing/2014/main" id="{00F19112-510F-4967-BACC-033487F1E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50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FE09613D-82F8-427B-8657-3DABFC08ED9F}"/>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FCC0EF77-8924-41C6-B568-2816C78DA423}"/>
              </a:ext>
            </a:extLst>
          </p:cNvPr>
          <p:cNvGraphicFramePr/>
          <p:nvPr>
            <p:extLst>
              <p:ext uri="{D42A27DB-BD31-4B8C-83A1-F6EECF244321}">
                <p14:modId xmlns:p14="http://schemas.microsoft.com/office/powerpoint/2010/main" val="3358188197"/>
              </p:ext>
            </p:extLst>
          </p:nvPr>
        </p:nvGraphicFramePr>
        <p:xfrm>
          <a:off x="0" y="2154355"/>
          <a:ext cx="8943787" cy="4126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文本框 3">
            <a:extLst>
              <a:ext uri="{FF2B5EF4-FFF2-40B4-BE49-F238E27FC236}">
                <a16:creationId xmlns:a16="http://schemas.microsoft.com/office/drawing/2014/main" id="{1F89C207-8775-4792-AF29-E4FC215F6BDE}"/>
              </a:ext>
            </a:extLst>
          </p:cNvPr>
          <p:cNvSpPr txBox="1"/>
          <p:nvPr/>
        </p:nvSpPr>
        <p:spPr>
          <a:xfrm>
            <a:off x="179388" y="811213"/>
            <a:ext cx="8229600" cy="954087"/>
          </a:xfrm>
          <a:prstGeom prst="rect">
            <a:avLst/>
          </a:prstGeom>
          <a:noFill/>
        </p:spPr>
        <p:txBody>
          <a:bodyPr>
            <a:spAutoFit/>
          </a:bodyPr>
          <a:lstStyle/>
          <a:p>
            <a:pPr>
              <a:defRPr/>
            </a:pPr>
            <a:r>
              <a:rPr lang="en-US" altLang="zh-CN" sz="2800" b="1" dirty="0">
                <a:latin typeface="+mn-ea"/>
                <a:ea typeface="+mn-ea"/>
              </a:rPr>
              <a:t>Safety is not the main job, but safety is the first job.</a:t>
            </a:r>
          </a:p>
          <a:p>
            <a:pPr>
              <a:defRPr/>
            </a:pPr>
            <a:r>
              <a:rPr lang="zh-CN" altLang="en-US" sz="2800" b="1" dirty="0">
                <a:latin typeface="+mn-ea"/>
                <a:ea typeface="+mn-ea"/>
              </a:rPr>
              <a:t>安全不是主要工作，但安全是首要工作。</a:t>
            </a: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3EC372F-E5A9-4CC8-A40F-0A80A6E20435}"/>
              </a:ext>
            </a:extLst>
          </p:cNvPr>
          <p:cNvSpPr>
            <a:spLocks noGrp="1" noChangeArrowheads="1"/>
          </p:cNvSpPr>
          <p:nvPr>
            <p:ph type="title"/>
          </p:nvPr>
        </p:nvSpPr>
        <p:spPr/>
        <p:txBody>
          <a:bodyPr/>
          <a:lstStyle/>
          <a:p>
            <a:pPr eaLnBrk="1" hangingPunct="1"/>
            <a:endParaRPr lang="zh-CN" altLang="zh-CN"/>
          </a:p>
        </p:txBody>
      </p:sp>
      <p:sp>
        <p:nvSpPr>
          <p:cNvPr id="16387" name="Rectangle 3">
            <a:extLst>
              <a:ext uri="{FF2B5EF4-FFF2-40B4-BE49-F238E27FC236}">
                <a16:creationId xmlns:a16="http://schemas.microsoft.com/office/drawing/2014/main" id="{62E399EF-5583-405D-8AC4-269B1C0A4990}"/>
              </a:ext>
            </a:extLst>
          </p:cNvPr>
          <p:cNvSpPr>
            <a:spLocks noGrp="1" noChangeArrowheads="1"/>
          </p:cNvSpPr>
          <p:nvPr>
            <p:ph idx="1"/>
          </p:nvPr>
        </p:nvSpPr>
        <p:spPr/>
        <p:txBody>
          <a:bodyPr/>
          <a:lstStyle/>
          <a:p>
            <a:pPr eaLnBrk="1" hangingPunct="1"/>
            <a:endParaRPr lang="zh-CN" altLang="zh-CN"/>
          </a:p>
        </p:txBody>
      </p:sp>
      <p:pic>
        <p:nvPicPr>
          <p:cNvPr id="16388" name="Picture 6">
            <a:extLst>
              <a:ext uri="{FF2B5EF4-FFF2-40B4-BE49-F238E27FC236}">
                <a16:creationId xmlns:a16="http://schemas.microsoft.com/office/drawing/2014/main" id="{67892501-90E6-492B-8B29-17EABEFC4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82A700D6-A2AD-49DB-A7C0-5B6A5A3011D1}"/>
              </a:ext>
            </a:extLst>
          </p:cNvPr>
          <p:cNvSpPr/>
          <p:nvPr/>
        </p:nvSpPr>
        <p:spPr>
          <a:xfrm>
            <a:off x="7164388" y="6308725"/>
            <a:ext cx="1958911"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388A92A-D648-408B-A6B3-1009F39DBDC1}"/>
              </a:ext>
            </a:extLst>
          </p:cNvPr>
          <p:cNvSpPr/>
          <p:nvPr/>
        </p:nvSpPr>
        <p:spPr>
          <a:xfrm>
            <a:off x="-32385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会议议程</a:t>
            </a:r>
          </a:p>
        </p:txBody>
      </p:sp>
      <p:graphicFrame>
        <p:nvGraphicFramePr>
          <p:cNvPr id="3" name="图示 2">
            <a:extLst>
              <a:ext uri="{FF2B5EF4-FFF2-40B4-BE49-F238E27FC236}">
                <a16:creationId xmlns:a16="http://schemas.microsoft.com/office/drawing/2014/main" id="{EE623DE0-4E08-454E-8560-92CFA05EDEAF}"/>
              </a:ext>
            </a:extLst>
          </p:cNvPr>
          <p:cNvGraphicFramePr/>
          <p:nvPr>
            <p:extLst>
              <p:ext uri="{D42A27DB-BD31-4B8C-83A1-F6EECF244321}">
                <p14:modId xmlns:p14="http://schemas.microsoft.com/office/powerpoint/2010/main" val="3245109022"/>
              </p:ext>
            </p:extLst>
          </p:nvPr>
        </p:nvGraphicFramePr>
        <p:xfrm>
          <a:off x="323528" y="1340768"/>
          <a:ext cx="8352928" cy="477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4" name="文本框 4">
            <a:extLst>
              <a:ext uri="{FF2B5EF4-FFF2-40B4-BE49-F238E27FC236}">
                <a16:creationId xmlns:a16="http://schemas.microsoft.com/office/drawing/2014/main" id="{CD733EB2-B7FA-4774-B4DC-8540FB8F5327}"/>
              </a:ext>
            </a:extLst>
          </p:cNvPr>
          <p:cNvSpPr txBox="1">
            <a:spLocks noChangeArrowheads="1"/>
          </p:cNvSpPr>
          <p:nvPr/>
        </p:nvSpPr>
        <p:spPr bwMode="auto">
          <a:xfrm>
            <a:off x="250825" y="815975"/>
            <a:ext cx="482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spcBef>
                <a:spcPct val="0"/>
              </a:spcBef>
              <a:buClrTx/>
              <a:buSzTx/>
              <a:buFontTx/>
              <a:buNone/>
            </a:pPr>
            <a:r>
              <a:rPr lang="zh-CN" altLang="en-US" sz="2000" b="1">
                <a:solidFill>
                  <a:schemeClr val="tx1"/>
                </a:solidFill>
                <a:latin typeface="Arial" panose="020B0604020202020204" pitchFamily="34" charset="0"/>
                <a:ea typeface="宋体" panose="02010600030101010101" pitchFamily="2" charset="-122"/>
              </a:rPr>
              <a:t>公司最近的通报考核和事故事件</a:t>
            </a:r>
          </a:p>
          <a:p>
            <a:pPr>
              <a:spcBef>
                <a:spcPct val="0"/>
              </a:spcBef>
              <a:buClrTx/>
              <a:buSzTx/>
              <a:buFontTx/>
              <a:buNone/>
            </a:pPr>
            <a:endParaRPr lang="zh-CN" altLang="en-US">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8E2251-2641-4690-B26C-9286E706D972}"/>
              </a:ext>
            </a:extLst>
          </p:cNvPr>
          <p:cNvSpPr>
            <a:spLocks noGrp="1" noChangeArrowheads="1"/>
          </p:cNvSpPr>
          <p:nvPr>
            <p:ph type="title"/>
          </p:nvPr>
        </p:nvSpPr>
        <p:spPr/>
        <p:txBody>
          <a:bodyPr/>
          <a:lstStyle/>
          <a:p>
            <a:pPr eaLnBrk="1" hangingPunct="1"/>
            <a:endParaRPr lang="zh-CN" altLang="zh-CN"/>
          </a:p>
        </p:txBody>
      </p:sp>
      <p:pic>
        <p:nvPicPr>
          <p:cNvPr id="17411" name="Picture 6">
            <a:extLst>
              <a:ext uri="{FF2B5EF4-FFF2-40B4-BE49-F238E27FC236}">
                <a16:creationId xmlns:a16="http://schemas.microsoft.com/office/drawing/2014/main" id="{151FB1A0-18ED-4E6D-9289-B73A4E481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93368EF2-4242-4E5B-8537-AD07F6AD5D0E}"/>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D22B6317-215D-4D17-AD02-A648162EB14A}"/>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b="1" dirty="0">
                <a:solidFill>
                  <a:schemeClr val="tx1"/>
                </a:solidFill>
                <a:latin typeface="隶书" panose="02010509060101010101" pitchFamily="49" charset="-122"/>
                <a:ea typeface="隶书" panose="02010509060101010101" pitchFamily="49" charset="-122"/>
              </a:rPr>
              <a:t>安全经验共享</a:t>
            </a:r>
          </a:p>
        </p:txBody>
      </p:sp>
      <p:sp>
        <p:nvSpPr>
          <p:cNvPr id="17416" name="文本框 2">
            <a:extLst>
              <a:ext uri="{FF2B5EF4-FFF2-40B4-BE49-F238E27FC236}">
                <a16:creationId xmlns:a16="http://schemas.microsoft.com/office/drawing/2014/main" id="{9F253F7E-A6FF-41D4-9557-7AB32943C790}"/>
              </a:ext>
            </a:extLst>
          </p:cNvPr>
          <p:cNvSpPr txBox="1">
            <a:spLocks noChangeArrowheads="1"/>
          </p:cNvSpPr>
          <p:nvPr/>
        </p:nvSpPr>
        <p:spPr bwMode="auto">
          <a:xfrm>
            <a:off x="250825" y="731838"/>
            <a:ext cx="597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华文新魏"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华文新魏"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华文新魏"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华文新魏" panose="02010800040101010101" pitchFamily="2" charset="-122"/>
              </a:defRPr>
            </a:lvl9pPr>
          </a:lstStyle>
          <a:p>
            <a:pPr>
              <a:spcBef>
                <a:spcPct val="0"/>
              </a:spcBef>
              <a:buClrTx/>
              <a:buSzTx/>
              <a:buFontTx/>
              <a:buNone/>
            </a:pPr>
            <a:r>
              <a:rPr lang="zh-CN" altLang="en-US" sz="2000" b="1">
                <a:solidFill>
                  <a:schemeClr val="tx1"/>
                </a:solidFill>
                <a:latin typeface="Arial" panose="020B0604020202020204" pitchFamily="34" charset="0"/>
                <a:ea typeface="宋体" panose="02010600030101010101" pitchFamily="2" charset="-122"/>
              </a:rPr>
              <a:t>公司最近的事故事件</a:t>
            </a:r>
          </a:p>
        </p:txBody>
      </p:sp>
      <p:graphicFrame>
        <p:nvGraphicFramePr>
          <p:cNvPr id="4" name="图示 3">
            <a:extLst>
              <a:ext uri="{FF2B5EF4-FFF2-40B4-BE49-F238E27FC236}">
                <a16:creationId xmlns:a16="http://schemas.microsoft.com/office/drawing/2014/main" id="{A243AF40-45BF-40B8-AE70-DF5739355841}"/>
              </a:ext>
            </a:extLst>
          </p:cNvPr>
          <p:cNvGraphicFramePr/>
          <p:nvPr>
            <p:extLst>
              <p:ext uri="{D42A27DB-BD31-4B8C-83A1-F6EECF244321}">
                <p14:modId xmlns:p14="http://schemas.microsoft.com/office/powerpoint/2010/main" val="1692048159"/>
              </p:ext>
            </p:extLst>
          </p:nvPr>
        </p:nvGraphicFramePr>
        <p:xfrm>
          <a:off x="574675" y="1341437"/>
          <a:ext cx="7994650" cy="4778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233568C-685D-44C6-A22A-25EAA52C51CA}"/>
              </a:ext>
            </a:extLst>
          </p:cNvPr>
          <p:cNvSpPr>
            <a:spLocks noGrp="1" noChangeArrowheads="1"/>
          </p:cNvSpPr>
          <p:nvPr>
            <p:ph type="title"/>
          </p:nvPr>
        </p:nvSpPr>
        <p:spPr/>
        <p:txBody>
          <a:bodyPr/>
          <a:lstStyle/>
          <a:p>
            <a:pPr eaLnBrk="1" hangingPunct="1"/>
            <a:endParaRPr lang="zh-CN" altLang="zh-CN"/>
          </a:p>
        </p:txBody>
      </p:sp>
      <p:sp>
        <p:nvSpPr>
          <p:cNvPr id="19459" name="Rectangle 3">
            <a:extLst>
              <a:ext uri="{FF2B5EF4-FFF2-40B4-BE49-F238E27FC236}">
                <a16:creationId xmlns:a16="http://schemas.microsoft.com/office/drawing/2014/main" id="{058EEFEA-8638-4D05-8B7C-A154620061D7}"/>
              </a:ext>
            </a:extLst>
          </p:cNvPr>
          <p:cNvSpPr>
            <a:spLocks noGrp="1" noChangeArrowheads="1"/>
          </p:cNvSpPr>
          <p:nvPr>
            <p:ph idx="1"/>
          </p:nvPr>
        </p:nvSpPr>
        <p:spPr/>
        <p:txBody>
          <a:bodyPr/>
          <a:lstStyle/>
          <a:p>
            <a:pPr eaLnBrk="1" hangingPunct="1"/>
            <a:endParaRPr lang="zh-CN" altLang="zh-CN"/>
          </a:p>
        </p:txBody>
      </p:sp>
      <p:pic>
        <p:nvPicPr>
          <p:cNvPr id="19460" name="Picture 6">
            <a:extLst>
              <a:ext uri="{FF2B5EF4-FFF2-40B4-BE49-F238E27FC236}">
                <a16:creationId xmlns:a16="http://schemas.microsoft.com/office/drawing/2014/main" id="{9C8C892D-3EC9-46D1-BE46-FD997E8B5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E75AF52-B93A-4FEA-889E-23D6313F20FB}"/>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graphicFrame>
        <p:nvGraphicFramePr>
          <p:cNvPr id="3" name="图示 2">
            <a:extLst>
              <a:ext uri="{FF2B5EF4-FFF2-40B4-BE49-F238E27FC236}">
                <a16:creationId xmlns:a16="http://schemas.microsoft.com/office/drawing/2014/main" id="{B1EE6519-0D0D-4D87-B291-C9A272184E0D}"/>
              </a:ext>
            </a:extLst>
          </p:cNvPr>
          <p:cNvGraphicFramePr/>
          <p:nvPr/>
        </p:nvGraphicFramePr>
        <p:xfrm>
          <a:off x="1331641" y="2492896"/>
          <a:ext cx="6086748" cy="115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797EB4-163D-43F6-BEEC-F22B6FE84E29}"/>
              </a:ext>
            </a:extLst>
          </p:cNvPr>
          <p:cNvSpPr>
            <a:spLocks noGrp="1" noChangeArrowheads="1"/>
          </p:cNvSpPr>
          <p:nvPr>
            <p:ph type="title"/>
          </p:nvPr>
        </p:nvSpPr>
        <p:spPr/>
        <p:txBody>
          <a:bodyPr/>
          <a:lstStyle/>
          <a:p>
            <a:pPr eaLnBrk="1" hangingPunct="1"/>
            <a:endParaRPr lang="zh-CN" altLang="zh-CN"/>
          </a:p>
        </p:txBody>
      </p:sp>
      <p:graphicFrame>
        <p:nvGraphicFramePr>
          <p:cNvPr id="3" name="内容占位符 2">
            <a:extLst>
              <a:ext uri="{FF2B5EF4-FFF2-40B4-BE49-F238E27FC236}">
                <a16:creationId xmlns:a16="http://schemas.microsoft.com/office/drawing/2014/main" id="{02955C5B-3D78-4989-8E3A-B27B239B3768}"/>
              </a:ext>
            </a:extLst>
          </p:cNvPr>
          <p:cNvGraphicFramePr>
            <a:graphicFrameLocks noGrp="1"/>
          </p:cNvGraphicFramePr>
          <p:nvPr>
            <p:ph idx="1"/>
          </p:nvPr>
        </p:nvGraphicFramePr>
        <p:xfrm>
          <a:off x="2381250" y="1417638"/>
          <a:ext cx="5286375" cy="3389312"/>
        </p:xfrm>
        <a:graphic>
          <a:graphicData uri="http://schemas.openxmlformats.org/drawingml/2006/table">
            <a:tbl>
              <a:tblPr>
                <a:tableStyleId>{5C22544A-7EE6-4342-B048-85BDC9FD1C3A}</a:tableStyleId>
              </a:tblPr>
              <a:tblGrid>
                <a:gridCol w="36790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1017878">
                  <a:extLst>
                    <a:ext uri="{9D8B030D-6E8A-4147-A177-3AD203B41FA5}">
                      <a16:colId xmlns:a16="http://schemas.microsoft.com/office/drawing/2014/main" val="20002"/>
                    </a:ext>
                  </a:extLst>
                </a:gridCol>
                <a:gridCol w="624677">
                  <a:extLst>
                    <a:ext uri="{9D8B030D-6E8A-4147-A177-3AD203B41FA5}">
                      <a16:colId xmlns:a16="http://schemas.microsoft.com/office/drawing/2014/main" val="20003"/>
                    </a:ext>
                  </a:extLst>
                </a:gridCol>
                <a:gridCol w="1303007">
                  <a:extLst>
                    <a:ext uri="{9D8B030D-6E8A-4147-A177-3AD203B41FA5}">
                      <a16:colId xmlns:a16="http://schemas.microsoft.com/office/drawing/2014/main" val="20004"/>
                    </a:ext>
                  </a:extLst>
                </a:gridCol>
                <a:gridCol w="1117520">
                  <a:extLst>
                    <a:ext uri="{9D8B030D-6E8A-4147-A177-3AD203B41FA5}">
                      <a16:colId xmlns:a16="http://schemas.microsoft.com/office/drawing/2014/main" val="20005"/>
                    </a:ext>
                  </a:extLst>
                </a:gridCol>
              </a:tblGrid>
              <a:tr h="177797">
                <a:tc>
                  <a:txBody>
                    <a:bodyPr/>
                    <a:lstStyle/>
                    <a:p>
                      <a:pPr algn="ctr"/>
                      <a:r>
                        <a:rPr lang="zh-CN" sz="600" kern="100">
                          <a:effectLst/>
                        </a:rPr>
                        <a:t>序号</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设备名称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问题描述</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数量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原因分析</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整改情况</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0"/>
                  </a:ext>
                </a:extLst>
              </a:tr>
              <a:tr h="2699891">
                <a:tc>
                  <a:txBody>
                    <a:bodyPr/>
                    <a:lstStyle/>
                    <a:p>
                      <a:pPr algn="ctr"/>
                      <a:r>
                        <a:rPr lang="en-US" sz="600" kern="100">
                          <a:effectLst/>
                        </a:rPr>
                        <a:t>1</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固定式硫化氢报警器</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加氢装置报警</a:t>
                      </a:r>
                      <a:r>
                        <a:rPr lang="en-US" sz="600" kern="100">
                          <a:effectLst/>
                        </a:rPr>
                        <a:t>4</a:t>
                      </a:r>
                      <a:r>
                        <a:rPr lang="zh-CN" sz="600" kern="100">
                          <a:effectLst/>
                        </a:rPr>
                        <a:t>次</a:t>
                      </a:r>
                      <a:endParaRPr lang="zh-CN" sz="1000" kern="100">
                        <a:effectLst/>
                      </a:endParaRPr>
                    </a:p>
                    <a:p>
                      <a:pPr algn="l">
                        <a:lnSpc>
                          <a:spcPts val="1200"/>
                        </a:lnSpc>
                      </a:pPr>
                      <a:r>
                        <a:rPr lang="zh-CN" sz="600" kern="100">
                          <a:effectLst/>
                        </a:rPr>
                        <a:t>加裂气分报警</a:t>
                      </a:r>
                      <a:r>
                        <a:rPr lang="en-US" sz="600" kern="100">
                          <a:effectLst/>
                        </a:rPr>
                        <a:t>6</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10</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marL="342900" lvl="0" indent="-342900" algn="l">
                        <a:lnSpc>
                          <a:spcPts val="1200"/>
                        </a:lnSpc>
                        <a:buFont typeface="+mj-lt"/>
                        <a:buAutoNum type="arabicPeriod"/>
                      </a:pPr>
                      <a:r>
                        <a:rPr lang="zh-CN" sz="600" kern="100">
                          <a:effectLst/>
                        </a:rPr>
                        <a:t>加裂现场切液报警</a:t>
                      </a:r>
                      <a:r>
                        <a:rPr lang="en-US" sz="600" kern="100">
                          <a:effectLst/>
                        </a:rPr>
                        <a:t>3</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加裂酸性水采样报警</a:t>
                      </a:r>
                      <a:r>
                        <a:rPr lang="en-US" sz="600" kern="100">
                          <a:effectLst/>
                        </a:rPr>
                        <a:t>3</a:t>
                      </a:r>
                      <a:r>
                        <a:rPr lang="zh-CN" sz="600" kern="100">
                          <a:effectLst/>
                        </a:rPr>
                        <a:t>次； </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E107</a:t>
                      </a:r>
                      <a:r>
                        <a:rPr lang="zh-CN" sz="600" kern="100">
                          <a:effectLst/>
                        </a:rPr>
                        <a:t>充氮报警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AT00101</a:t>
                      </a:r>
                      <a:r>
                        <a:rPr lang="zh-CN" sz="600" kern="100">
                          <a:effectLst/>
                        </a:rPr>
                        <a:t>探头损坏报警</a:t>
                      </a:r>
                      <a:r>
                        <a:rPr lang="en-US" sz="600" kern="100">
                          <a:effectLst/>
                        </a:rPr>
                        <a:t>1</a:t>
                      </a:r>
                      <a:r>
                        <a:rPr lang="zh-CN" sz="600" kern="100">
                          <a:effectLst/>
                        </a:rPr>
                        <a:t>次。</a:t>
                      </a:r>
                      <a:endParaRPr lang="zh-CN" sz="1000" kern="100">
                        <a:effectLst/>
                      </a:endParaRPr>
                    </a:p>
                    <a:p>
                      <a:pPr marL="342900" lvl="0" indent="-342900" algn="l">
                        <a:lnSpc>
                          <a:spcPts val="1200"/>
                        </a:lnSpc>
                        <a:buFont typeface="+mj-lt"/>
                        <a:buAutoNum type="arabicPeriod"/>
                      </a:pPr>
                      <a:r>
                        <a:rPr lang="zh-CN" sz="600" kern="100">
                          <a:effectLst/>
                        </a:rPr>
                        <a:t>加氢</a:t>
                      </a:r>
                      <a:r>
                        <a:rPr lang="en-US" sz="600" kern="100">
                          <a:effectLst/>
                        </a:rPr>
                        <a:t>P201B</a:t>
                      </a:r>
                      <a:r>
                        <a:rPr lang="zh-CN" sz="600" kern="100">
                          <a:effectLst/>
                        </a:rPr>
                        <a:t>检修报警</a:t>
                      </a:r>
                      <a:r>
                        <a:rPr lang="en-US" sz="600" kern="100">
                          <a:effectLst/>
                        </a:rPr>
                        <a:t>2</a:t>
                      </a:r>
                      <a:r>
                        <a:rPr lang="zh-CN" sz="600" kern="100">
                          <a:effectLst/>
                        </a:rPr>
                        <a:t>次。</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l">
                        <a:lnSpc>
                          <a:spcPts val="1200"/>
                        </a:lnSpc>
                      </a:pPr>
                      <a:r>
                        <a:rPr lang="zh-CN" sz="600" kern="100">
                          <a:effectLst/>
                        </a:rPr>
                        <a:t>各类报警均恢复正常</a:t>
                      </a:r>
                      <a:endParaRPr lang="zh-CN" sz="1000" kern="100">
                        <a:effectLst/>
                      </a:endParaRPr>
                    </a:p>
                    <a:p>
                      <a:pPr algn="l">
                        <a:lnSpc>
                          <a:spcPts val="1200"/>
                        </a:lnSpc>
                      </a:pPr>
                      <a:r>
                        <a:rPr lang="en-US" sz="600" kern="100">
                          <a:effectLst/>
                        </a:rPr>
                        <a:t> </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1"/>
                  </a:ext>
                </a:extLst>
              </a:tr>
              <a:tr h="511624">
                <a:tc>
                  <a:txBody>
                    <a:bodyPr/>
                    <a:lstStyle/>
                    <a:p>
                      <a:pPr algn="ctr"/>
                      <a:r>
                        <a:rPr lang="en-US" sz="600" kern="100">
                          <a:effectLst/>
                        </a:rPr>
                        <a:t>2</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便携式四合一检测仪</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zh-CN" sz="600" kern="100">
                          <a:effectLst/>
                        </a:rPr>
                        <a:t>定期校准</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en-US" sz="600" kern="100">
                          <a:effectLst/>
                        </a:rPr>
                        <a:t>6</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r>
                        <a:rPr lang="zh-CN" sz="600" kern="100">
                          <a:effectLst/>
                        </a:rPr>
                        <a:t>一台显示屏坏，一台氧含量坏。</a:t>
                      </a:r>
                      <a:endParaRPr lang="zh-CN" sz="1000" kern="100">
                        <a:effectLst/>
                        <a:latin typeface="Times New Roman" panose="02020603050405020304" pitchFamily="18" charset="0"/>
                        <a:ea typeface="宋体" panose="02010600030101010101" pitchFamily="2" charset="-122"/>
                      </a:endParaRPr>
                    </a:p>
                  </a:txBody>
                  <a:tcPr marL="68571" marR="68571" marT="0" marB="0" anchor="ctr"/>
                </a:tc>
                <a:tc>
                  <a:txBody>
                    <a:bodyPr/>
                    <a:lstStyle/>
                    <a:p>
                      <a:pPr algn="ctr">
                        <a:lnSpc>
                          <a:spcPts val="1200"/>
                        </a:lnSpc>
                      </a:pPr>
                      <a:r>
                        <a:rPr lang="en-US" sz="600" kern="100" dirty="0">
                          <a:effectLst/>
                        </a:rPr>
                        <a:t>9</a:t>
                      </a:r>
                      <a:r>
                        <a:rPr lang="zh-CN" sz="600" kern="100" dirty="0">
                          <a:effectLst/>
                        </a:rPr>
                        <a:t>月到校验周期，校验完成。</a:t>
                      </a:r>
                      <a:endParaRPr lang="zh-CN" sz="1000" kern="100" dirty="0">
                        <a:effectLst/>
                        <a:latin typeface="Times New Roman" panose="02020603050405020304" pitchFamily="18" charset="0"/>
                        <a:ea typeface="宋体" panose="02010600030101010101" pitchFamily="2" charset="-122"/>
                      </a:endParaRPr>
                    </a:p>
                  </a:txBody>
                  <a:tcPr marL="68571" marR="68571" marT="0" marB="0" anchor="ctr"/>
                </a:tc>
                <a:extLst>
                  <a:ext uri="{0D108BD9-81ED-4DB2-BD59-A6C34878D82A}">
                    <a16:rowId xmlns:a16="http://schemas.microsoft.com/office/drawing/2014/main" val="10002"/>
                  </a:ext>
                </a:extLst>
              </a:tr>
            </a:tbl>
          </a:graphicData>
        </a:graphic>
      </p:graphicFrame>
      <p:pic>
        <p:nvPicPr>
          <p:cNvPr id="20513" name="Picture 6">
            <a:extLst>
              <a:ext uri="{FF2B5EF4-FFF2-40B4-BE49-F238E27FC236}">
                <a16:creationId xmlns:a16="http://schemas.microsoft.com/office/drawing/2014/main" id="{F83EA26E-1325-450B-B3AB-23239E794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6B5A86E5-2B57-4E66-B891-AC6A9F9680D3}"/>
              </a:ext>
            </a:extLst>
          </p:cNvPr>
          <p:cNvSpPr/>
          <p:nvPr/>
        </p:nvSpPr>
        <p:spPr>
          <a:xfrm>
            <a:off x="7418323" y="6308725"/>
            <a:ext cx="1704976" cy="360363"/>
          </a:xfrm>
          <a:prstGeom prst="rect">
            <a:avLst/>
          </a:prstGeom>
          <a:effectLst>
            <a:softEdge rad="31750"/>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zh-CN" altLang="en-US" b="1" dirty="0">
                <a:solidFill>
                  <a:schemeClr val="bg1">
                    <a:lumMod val="50000"/>
                  </a:schemeClr>
                </a:solidFill>
                <a:latin typeface="隶书" panose="02010509060101010101" pitchFamily="49" charset="-122"/>
                <a:ea typeface="隶书" panose="02010509060101010101" pitchFamily="49" charset="-122"/>
              </a:rPr>
              <a:t>二部月度例会</a:t>
            </a:r>
          </a:p>
        </p:txBody>
      </p:sp>
      <p:sp>
        <p:nvSpPr>
          <p:cNvPr id="9" name="矩形 8">
            <a:extLst>
              <a:ext uri="{FF2B5EF4-FFF2-40B4-BE49-F238E27FC236}">
                <a16:creationId xmlns:a16="http://schemas.microsoft.com/office/drawing/2014/main" id="{2E3D7F41-9CB7-4289-A635-93E9B112F29B}"/>
              </a:ext>
            </a:extLst>
          </p:cNvPr>
          <p:cNvSpPr/>
          <p:nvPr/>
        </p:nvSpPr>
        <p:spPr>
          <a:xfrm>
            <a:off x="-101600" y="274638"/>
            <a:ext cx="170497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dirty="0">
                <a:solidFill>
                  <a:schemeClr val="tx1"/>
                </a:solidFill>
                <a:latin typeface="隶书" panose="02010509060101010101" pitchFamily="49" charset="-122"/>
                <a:ea typeface="隶书" panose="02010509060101010101" pitchFamily="49" charset="-122"/>
              </a:rPr>
              <a:t>HSE</a:t>
            </a:r>
            <a:r>
              <a:rPr lang="zh-CN" altLang="en-US" b="1" dirty="0">
                <a:solidFill>
                  <a:schemeClr val="tx1"/>
                </a:solidFill>
                <a:latin typeface="隶书" panose="02010509060101010101" pitchFamily="49" charset="-122"/>
                <a:ea typeface="隶书" panose="02010509060101010101" pitchFamily="49" charset="-122"/>
              </a:rPr>
              <a:t>综合管理</a:t>
            </a:r>
          </a:p>
        </p:txBody>
      </p:sp>
      <p:graphicFrame>
        <p:nvGraphicFramePr>
          <p:cNvPr id="4" name="图示 3">
            <a:extLst>
              <a:ext uri="{FF2B5EF4-FFF2-40B4-BE49-F238E27FC236}">
                <a16:creationId xmlns:a16="http://schemas.microsoft.com/office/drawing/2014/main" id="{E2EC4C2E-14DA-4198-AD16-227E3333C907}"/>
              </a:ext>
            </a:extLst>
          </p:cNvPr>
          <p:cNvGraphicFramePr/>
          <p:nvPr>
            <p:extLst>
              <p:ext uri="{D42A27DB-BD31-4B8C-83A1-F6EECF244321}">
                <p14:modId xmlns:p14="http://schemas.microsoft.com/office/powerpoint/2010/main" val="2932465107"/>
              </p:ext>
            </p:extLst>
          </p:nvPr>
        </p:nvGraphicFramePr>
        <p:xfrm>
          <a:off x="457200" y="909638"/>
          <a:ext cx="8229600" cy="5615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文本框 2">
            <a:extLst>
              <a:ext uri="{FF2B5EF4-FFF2-40B4-BE49-F238E27FC236}">
                <a16:creationId xmlns:a16="http://schemas.microsoft.com/office/drawing/2014/main" id="{2598D90F-A29A-45AA-BE7E-5664C8916836}"/>
              </a:ext>
            </a:extLst>
          </p:cNvPr>
          <p:cNvSpPr txBox="1">
            <a:spLocks noChangeArrowheads="1"/>
          </p:cNvSpPr>
          <p:nvPr/>
        </p:nvSpPr>
        <p:spPr bwMode="auto">
          <a:xfrm>
            <a:off x="250825" y="731838"/>
            <a:ext cx="38163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000" b="1" dirty="0"/>
              <a:t>一</a:t>
            </a:r>
            <a:r>
              <a:rPr lang="zh-CN" altLang="zh-CN" sz="1800" b="1" kern="100" dirty="0">
                <a:latin typeface="Times New Roman" panose="02020603050405020304" pitchFamily="18" charset="0"/>
                <a:cs typeface="宋体" panose="02010600030101010101" pitchFamily="2" charset="-122"/>
              </a:rPr>
              <a:t>、</a:t>
            </a:r>
            <a:r>
              <a:rPr lang="zh-CN" altLang="en-US" sz="1800" b="1" kern="100" dirty="0">
                <a:latin typeface="Times New Roman" panose="02020603050405020304" pitchFamily="18" charset="0"/>
                <a:cs typeface="宋体" panose="02010600030101010101" pitchFamily="2" charset="-122"/>
              </a:rPr>
              <a:t>上月公司对我部门的检查情况</a:t>
            </a:r>
            <a:endParaRPr lang="zh-CN" altLang="zh-CN" sz="1800" kern="100" dirty="0">
              <a:latin typeface="Times New Roman" panose="02020603050405020304" pitchFamily="18" charset="0"/>
            </a:endParaRPr>
          </a:p>
        </p:txBody>
      </p:sp>
    </p:spTree>
  </p:cSld>
  <p:clrMapOvr>
    <a:masterClrMapping/>
  </p:clrMapOvr>
  <p:transition spd="slow">
    <p:dissolve/>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9530c8ba-ba0d-4698-9c68-a9eb563ccf9f}"/>
  <p:tag name="TABLE_ENDDRAG_ORIGIN_RECT" val="681*356"/>
  <p:tag name="TABLE_ENDDRAG_RECT" val="130*135*681*356"/>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56306</TotalTime>
  <Words>7381</Words>
  <Application>Microsoft Office PowerPoint</Application>
  <PresentationFormat>全屏显示(4:3)</PresentationFormat>
  <Paragraphs>1440</Paragraphs>
  <Slides>48</Slides>
  <Notes>38</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1</vt:i4>
      </vt:variant>
      <vt:variant>
        <vt:lpstr>幻灯片标题</vt:lpstr>
      </vt:variant>
      <vt:variant>
        <vt:i4>48</vt:i4>
      </vt:variant>
    </vt:vector>
  </HeadingPairs>
  <TitlesOfParts>
    <vt:vector size="62" baseType="lpstr">
      <vt:lpstr>等线</vt:lpstr>
      <vt:lpstr>华文新魏</vt:lpstr>
      <vt:lpstr>隶书</vt:lpstr>
      <vt:lpstr>宋体</vt:lpstr>
      <vt:lpstr>新宋体</vt:lpstr>
      <vt:lpstr>Arial</vt:lpstr>
      <vt:lpstr>Britannic Bold</vt:lpstr>
      <vt:lpstr>Times New Roman</vt:lpstr>
      <vt:lpstr>Trebuchet MS</vt:lpstr>
      <vt:lpstr>Wingdings 3</vt:lpstr>
      <vt:lpstr>默认设计模板</vt:lpstr>
      <vt:lpstr>平面</vt:lpstr>
      <vt:lpstr>1_平面</vt:lpstr>
      <vt:lpstr>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frankmao2000@hotmail.com</cp:lastModifiedBy>
  <cp:revision>1865</cp:revision>
  <dcterms:created xsi:type="dcterms:W3CDTF">2010-12-29T02:33:42Z</dcterms:created>
  <dcterms:modified xsi:type="dcterms:W3CDTF">2025-03-07T08:29:31Z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967337381123469B9DCC18AF29E4D09C</vt:lpwstr>
  </property>
  <property fmtid="{D5CDD505-2E9C-101B-9397-08002B2CF9AE}" pid="3" name="KSOProductBuildVer">
    <vt:lpwstr>2052-11.1.0.10495</vt:lpwstr>
  </property>
</Properties>
</file>